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61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pPr algn="ctr"/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pPr algn="ctr"/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pPr algn="ctr"/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/>
      <dgm:spPr/>
      <dgm:t>
        <a:bodyPr/>
        <a:lstStyle/>
        <a:p>
          <a:pPr algn="ctr"/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pPr algn="ctr"/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pPr algn="ctr"/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/>
      <dgm:spPr/>
      <dgm:t>
        <a:bodyPr/>
        <a:lstStyle/>
        <a:p>
          <a:pPr algn="ctr"/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pPr algn="ctr"/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pPr algn="ctr"/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5A5C97-FC72-4A19-BBAC-7F3D37E62DB3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US" altLang="zh-TW" dirty="0"/>
            <a:t>Bar</a:t>
          </a:r>
          <a:endParaRPr lang="zh-TW" altLang="en-US" dirty="0"/>
        </a:p>
      </dgm:t>
    </dgm:pt>
    <dgm:pt modelId="{A7B44DFF-37CC-43FB-A989-229716AAE2FE}" type="parTrans" cxnId="{FD936D71-4242-49F6-84C9-73444C655644}">
      <dgm:prSet/>
      <dgm:spPr/>
      <dgm:t>
        <a:bodyPr/>
        <a:lstStyle/>
        <a:p>
          <a:pPr algn="ctr"/>
          <a:endParaRPr lang="zh-TW" altLang="en-US"/>
        </a:p>
      </dgm:t>
    </dgm:pt>
    <dgm:pt modelId="{42A46F5C-4199-40EF-B015-2C6EF06ABF44}" type="sibTrans" cxnId="{FD936D71-4242-49F6-84C9-73444C655644}">
      <dgm:prSet/>
      <dgm:spPr/>
      <dgm:t>
        <a:bodyPr/>
        <a:lstStyle/>
        <a:p>
          <a:pPr algn="ctr"/>
          <a:endParaRPr lang="zh-TW" altLang="en-US"/>
        </a:p>
      </dgm:t>
    </dgm:pt>
    <dgm:pt modelId="{E0C42E36-290E-42DA-8A8B-C29D566EC251}" type="asst">
      <dgm:prSet custT="1"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89159394-F582-4BB6-A6CC-D7B24DC11B11}" type="parTrans" cxnId="{63ACDE08-8618-4AF6-8FD6-B3DF72A599A4}">
      <dgm:prSet/>
      <dgm:spPr/>
      <dgm:t>
        <a:bodyPr/>
        <a:lstStyle/>
        <a:p>
          <a:pPr algn="ctr"/>
          <a:endParaRPr lang="zh-TW" altLang="en-US"/>
        </a:p>
      </dgm:t>
    </dgm:pt>
    <dgm:pt modelId="{E195F062-D342-4C5F-9B81-62B4826659B4}" type="sibTrans" cxnId="{63ACDE08-8618-4AF6-8FD6-B3DF72A599A4}">
      <dgm:prSet/>
      <dgm:spPr/>
      <dgm:t>
        <a:bodyPr/>
        <a:lstStyle/>
        <a:p>
          <a:pPr algn="ctr"/>
          <a:endParaRPr lang="zh-TW" altLang="en-US"/>
        </a:p>
      </dgm:t>
    </dgm:pt>
    <dgm:pt modelId="{9B91C505-6167-4AFD-9F8F-DF4A435E5B55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altLang="zh-TW" dirty="0"/>
            <a:t>X </a:t>
          </a:r>
          <a:endParaRPr lang="zh-TW" altLang="en-US" dirty="0"/>
        </a:p>
      </dgm:t>
    </dgm:pt>
    <dgm:pt modelId="{3162F14B-92C8-4154-BB26-9F842E72C838}" type="parTrans" cxnId="{AE78C2AB-AA38-4630-AD41-3208F79961D9}">
      <dgm:prSet/>
      <dgm:spPr/>
      <dgm:t>
        <a:bodyPr/>
        <a:lstStyle/>
        <a:p>
          <a:pPr algn="ctr"/>
          <a:endParaRPr lang="zh-TW" altLang="en-US"/>
        </a:p>
      </dgm:t>
    </dgm:pt>
    <dgm:pt modelId="{DEC357F1-B961-4D4F-80F1-3F0DD7BFB820}" type="sibTrans" cxnId="{AE78C2AB-AA38-4630-AD41-3208F79961D9}">
      <dgm:prSet/>
      <dgm:spPr/>
      <dgm:t>
        <a:bodyPr/>
        <a:lstStyle/>
        <a:p>
          <a:pPr algn="ctr"/>
          <a:endParaRPr lang="zh-TW" altLang="en-US"/>
        </a:p>
      </dgm:t>
    </dgm:pt>
    <dgm:pt modelId="{4C241CF9-D237-4544-91A6-657027FEA2F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altLang="zh-TW" dirty="0"/>
            <a:t>Y</a:t>
          </a:r>
          <a:endParaRPr lang="zh-TW" altLang="en-US" dirty="0"/>
        </a:p>
      </dgm:t>
    </dgm:pt>
    <dgm:pt modelId="{B698ADB5-5C16-4B9E-81EC-FAEDCBD849F0}" type="parTrans" cxnId="{2C1ED77A-511E-465E-B86E-082E0A56170B}">
      <dgm:prSet/>
      <dgm:spPr/>
      <dgm:t>
        <a:bodyPr/>
        <a:lstStyle/>
        <a:p>
          <a:pPr algn="ctr"/>
          <a:endParaRPr lang="zh-TW" altLang="en-US"/>
        </a:p>
      </dgm:t>
    </dgm:pt>
    <dgm:pt modelId="{036D07A7-2B92-476C-A976-2D89B94FD2FF}" type="sibTrans" cxnId="{2C1ED77A-511E-465E-B86E-082E0A56170B}">
      <dgm:prSet/>
      <dgm:spPr/>
      <dgm:t>
        <a:bodyPr/>
        <a:lstStyle/>
        <a:p>
          <a:pPr algn="ctr"/>
          <a:endParaRPr lang="zh-TW" altLang="en-US"/>
        </a:p>
      </dgm:t>
    </dgm:pt>
    <dgm:pt modelId="{F5567D20-844B-4E9B-9128-CDD96E607A79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F85AE-E35C-4D4B-B4C1-0B9D5C1F5C78}" type="parTrans" cxnId="{09E24E29-0AB0-4B9C-9EA7-40225286561F}">
      <dgm:prSet/>
      <dgm:spPr/>
      <dgm:t>
        <a:bodyPr/>
        <a:lstStyle/>
        <a:p>
          <a:pPr algn="ctr"/>
          <a:endParaRPr lang="zh-TW" altLang="en-US"/>
        </a:p>
      </dgm:t>
    </dgm:pt>
    <dgm:pt modelId="{270AAB70-3AFD-436D-A37D-29A768EA2D2C}" type="sibTrans" cxnId="{09E24E29-0AB0-4B9C-9EA7-40225286561F}">
      <dgm:prSet/>
      <dgm:spPr/>
      <dgm:t>
        <a:bodyPr/>
        <a:lstStyle/>
        <a:p>
          <a:pPr algn="ctr"/>
          <a:endParaRPr lang="zh-TW" altLang="en-US"/>
        </a:p>
      </dgm:t>
    </dgm:pt>
    <dgm:pt modelId="{7ABC79B9-7BBD-4E8C-891F-9F4D7067AA96}" type="asst">
      <dgm:prSet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Up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50E35F1-D0C9-4C52-900D-C58763C03CAE}" type="parTrans" cxnId="{5C878621-F096-4BA9-8E3D-A2148CAC07F0}">
      <dgm:prSet/>
      <dgm:spPr/>
      <dgm:t>
        <a:bodyPr/>
        <a:lstStyle/>
        <a:p>
          <a:pPr algn="ctr"/>
          <a:endParaRPr lang="zh-TW" altLang="en-US"/>
        </a:p>
      </dgm:t>
    </dgm:pt>
    <dgm:pt modelId="{16F7464A-9611-422F-9004-99CDF4E0FA55}" type="sibTrans" cxnId="{5C878621-F096-4BA9-8E3D-A2148CAC07F0}">
      <dgm:prSet/>
      <dgm:spPr/>
      <dgm:t>
        <a:bodyPr/>
        <a:lstStyle/>
        <a:p>
          <a:pPr algn="ctr"/>
          <a:endParaRPr lang="zh-TW" altLang="en-US"/>
        </a:p>
      </dgm:t>
    </dgm:pt>
    <dgm:pt modelId="{936B1B30-D0EA-4B7D-9C9B-8C0D240F11A6}" type="asst">
      <dgm:prSet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Down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ED7F7EDA-625A-4B24-8945-D357A9A183CB}" type="parTrans" cxnId="{3FB8154E-F603-48D6-A401-857B5ECB43D3}">
      <dgm:prSet/>
      <dgm:spPr/>
      <dgm:t>
        <a:bodyPr/>
        <a:lstStyle/>
        <a:p>
          <a:pPr algn="ctr"/>
          <a:endParaRPr lang="zh-TW" altLang="en-US"/>
        </a:p>
      </dgm:t>
    </dgm:pt>
    <dgm:pt modelId="{2F57F188-713D-401D-BE13-7C67A1C6A7EC}" type="sibTrans" cxnId="{3FB8154E-F603-48D6-A401-857B5ECB43D3}">
      <dgm:prSet/>
      <dgm:spPr/>
      <dgm:t>
        <a:bodyPr/>
        <a:lstStyle/>
        <a:p>
          <a:pPr algn="ctr"/>
          <a:endParaRPr lang="zh-TW" altLang="en-US"/>
        </a:p>
      </dgm:t>
    </dgm:pt>
    <dgm:pt modelId="{0BF323DB-B861-4ACF-904E-45236763179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US" altLang="zh-TW" dirty="0"/>
            <a:t>Ball</a:t>
          </a:r>
          <a:endParaRPr lang="zh-TW" altLang="en-US" dirty="0"/>
        </a:p>
      </dgm:t>
    </dgm:pt>
    <dgm:pt modelId="{85C0D442-C0A4-4CB1-82F3-624881594006}" type="parTrans" cxnId="{275FE971-1363-4A61-9738-6B6BE89CBB0D}">
      <dgm:prSet/>
      <dgm:spPr/>
      <dgm:t>
        <a:bodyPr/>
        <a:lstStyle/>
        <a:p>
          <a:pPr algn="ctr"/>
          <a:endParaRPr lang="zh-TW" altLang="en-US"/>
        </a:p>
      </dgm:t>
    </dgm:pt>
    <dgm:pt modelId="{3F345518-95E0-4735-B657-BE014C7E744D}" type="sibTrans" cxnId="{275FE971-1363-4A61-9738-6B6BE89CBB0D}">
      <dgm:prSet/>
      <dgm:spPr/>
      <dgm:t>
        <a:bodyPr/>
        <a:lstStyle/>
        <a:p>
          <a:pPr algn="ctr"/>
          <a:endParaRPr lang="zh-TW" altLang="en-US"/>
        </a:p>
      </dgm:t>
    </dgm:pt>
    <dgm:pt modelId="{C60D64E3-4C13-4B7A-9ECE-2C27A002AFC5}">
      <dgm:prSet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r>
            <a:rPr lang="zh-TW" altLang="en-US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暫停</a:t>
          </a:r>
        </a:p>
      </dgm:t>
    </dgm:pt>
    <dgm:pt modelId="{C35A5DA3-C16F-482A-B452-B55AF5E3F0F5}" type="parTrans" cxnId="{F0ED8C02-5550-4CA4-93F8-E539B8E179B1}">
      <dgm:prSet/>
      <dgm:spPr/>
      <dgm:t>
        <a:bodyPr/>
        <a:lstStyle/>
        <a:p>
          <a:endParaRPr lang="zh-TW" altLang="en-US"/>
        </a:p>
      </dgm:t>
    </dgm:pt>
    <dgm:pt modelId="{DB13F202-0FC7-4091-8A1F-1F2DB3D2F656}" type="sibTrans" cxnId="{F0ED8C02-5550-4CA4-93F8-E539B8E179B1}">
      <dgm:prSet/>
      <dgm:spPr/>
      <dgm:t>
        <a:bodyPr/>
        <a:lstStyle/>
        <a:p>
          <a:endParaRPr lang="zh-TW" altLang="en-US"/>
        </a:p>
      </dgm:t>
    </dgm:pt>
    <dgm:pt modelId="{BEA7CC8B-1206-4525-A3C8-7A60354A6CE3}">
      <dgm:prSet/>
      <dgm:spPr/>
      <dgm:t>
        <a:bodyPr/>
        <a:lstStyle/>
        <a:p>
          <a:pPr algn="ctr"/>
          <a:r>
            <a:rPr lang="en-US" altLang="zh-TW" dirty="0"/>
            <a:t>MOVE</a:t>
          </a:r>
          <a:endParaRPr lang="zh-TW" altLang="en-US" dirty="0"/>
        </a:p>
      </dgm:t>
    </dgm:pt>
    <dgm:pt modelId="{7515A6C5-274E-440C-B9B5-2C19FFEE1986}" type="parTrans" cxnId="{49CE31DA-0728-47A1-8068-17C785CA964E}">
      <dgm:prSet/>
      <dgm:spPr/>
      <dgm:t>
        <a:bodyPr/>
        <a:lstStyle/>
        <a:p>
          <a:endParaRPr lang="zh-TW" altLang="en-US"/>
        </a:p>
      </dgm:t>
    </dgm:pt>
    <dgm:pt modelId="{D751C0B2-DA1E-4E1B-84D7-371617AE0D94}" type="sibTrans" cxnId="{49CE31DA-0728-47A1-8068-17C785CA964E}">
      <dgm:prSet/>
      <dgm:spPr/>
      <dgm:t>
        <a:bodyPr/>
        <a:lstStyle/>
        <a:p>
          <a:endParaRPr lang="zh-TW" altLang="en-US"/>
        </a:p>
      </dgm:t>
    </dgm:pt>
    <dgm:pt modelId="{9A482DFC-E77F-44CB-BEA0-5D248429B6F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altLang="zh-TW" dirty="0"/>
            <a:t>X</a:t>
          </a:r>
          <a:endParaRPr lang="zh-TW" altLang="en-US" dirty="0"/>
        </a:p>
      </dgm:t>
    </dgm:pt>
    <dgm:pt modelId="{D8158744-48B1-4BD3-B24F-C74834FB22E0}" type="parTrans" cxnId="{41AE563C-1B5F-4B7A-90E8-7F77672CCE71}">
      <dgm:prSet/>
      <dgm:spPr/>
      <dgm:t>
        <a:bodyPr/>
        <a:lstStyle/>
        <a:p>
          <a:endParaRPr lang="zh-TW" altLang="en-US"/>
        </a:p>
      </dgm:t>
    </dgm:pt>
    <dgm:pt modelId="{400D14E0-0498-40EF-A0A6-09410007EBF2}" type="sibTrans" cxnId="{41AE563C-1B5F-4B7A-90E8-7F77672CCE71}">
      <dgm:prSet/>
      <dgm:spPr/>
      <dgm:t>
        <a:bodyPr/>
        <a:lstStyle/>
        <a:p>
          <a:endParaRPr lang="zh-TW" altLang="en-US"/>
        </a:p>
      </dgm:t>
    </dgm:pt>
    <dgm:pt modelId="{20087BF7-B4C5-4A25-92D2-4880B3B61447}">
      <dgm:prSet custT="1"/>
      <dgm:spPr/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超出邊界或擊中</a:t>
          </a:r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Bar</a:t>
          </a:r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判斷得分</a:t>
          </a:r>
        </a:p>
      </dgm:t>
    </dgm:pt>
    <dgm:pt modelId="{C2758C9F-61CD-4F1D-9B03-8925D667BC76}" type="sibTrans" cxnId="{A8CE2993-BC4D-4A6D-8DE2-CA15EA58D4C0}">
      <dgm:prSet/>
      <dgm:spPr/>
      <dgm:t>
        <a:bodyPr/>
        <a:lstStyle/>
        <a:p>
          <a:endParaRPr lang="zh-TW" altLang="en-US"/>
        </a:p>
      </dgm:t>
    </dgm:pt>
    <dgm:pt modelId="{0131BF42-C939-41A3-ADF7-1629EEB0B0D7}" type="parTrans" cxnId="{A8CE2993-BC4D-4A6D-8DE2-CA15EA58D4C0}">
      <dgm:prSet/>
      <dgm:spPr/>
      <dgm:t>
        <a:bodyPr/>
        <a:lstStyle/>
        <a:p>
          <a:endParaRPr lang="zh-TW" altLang="en-US"/>
        </a:p>
      </dgm:t>
    </dgm:pt>
    <dgm:pt modelId="{F7CC83F4-47FF-4E8B-944C-EA2A1F79746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altLang="zh-TW" dirty="0"/>
            <a:t>Y</a:t>
          </a:r>
          <a:endParaRPr lang="zh-TW" altLang="en-US" dirty="0"/>
        </a:p>
      </dgm:t>
    </dgm:pt>
    <dgm:pt modelId="{12A376B2-F712-4C8B-8FFF-AC32F6CFC87C}" type="parTrans" cxnId="{0C9457C6-EDAE-4C01-97A7-6E68659A585C}">
      <dgm:prSet/>
      <dgm:spPr/>
      <dgm:t>
        <a:bodyPr/>
        <a:lstStyle/>
        <a:p>
          <a:endParaRPr lang="zh-TW" altLang="en-US"/>
        </a:p>
      </dgm:t>
    </dgm:pt>
    <dgm:pt modelId="{0DDE5F0B-EF28-481A-A145-28CF142396B5}" type="sibTrans" cxnId="{0C9457C6-EDAE-4C01-97A7-6E68659A585C}">
      <dgm:prSet/>
      <dgm:spPr/>
      <dgm:t>
        <a:bodyPr/>
        <a:lstStyle/>
        <a:p>
          <a:endParaRPr lang="zh-TW" altLang="en-US"/>
        </a:p>
      </dgm:t>
    </dgm:pt>
    <dgm:pt modelId="{FA85215A-4944-4690-AD2F-CC3553EAAA79}">
      <dgm:prSet/>
      <dgm:spPr/>
      <dgm:t>
        <a:bodyPr/>
        <a:lstStyle/>
        <a:p>
          <a:pPr algn="ctr"/>
          <a:r>
            <a:rPr lang="en-US" altLang="zh-TW" dirty="0"/>
            <a:t>Initialize</a:t>
          </a:r>
          <a:endParaRPr lang="zh-TW" altLang="en-US" dirty="0"/>
        </a:p>
      </dgm:t>
    </dgm:pt>
    <dgm:pt modelId="{4FCC2CD1-F762-4C6D-8593-C58093E3C791}" type="sibTrans" cxnId="{094473BA-9F56-4858-8112-00F50EC1CA19}">
      <dgm:prSet/>
      <dgm:spPr/>
      <dgm:t>
        <a:bodyPr/>
        <a:lstStyle/>
        <a:p>
          <a:pPr algn="ctr"/>
          <a:endParaRPr lang="zh-TW" altLang="en-US"/>
        </a:p>
      </dgm:t>
    </dgm:pt>
    <dgm:pt modelId="{3C24C69A-9364-474C-A302-7A5BEF52E97B}" type="parTrans" cxnId="{094473BA-9F56-4858-8112-00F50EC1CA19}">
      <dgm:prSet/>
      <dgm:spPr/>
      <dgm:t>
        <a:bodyPr/>
        <a:lstStyle/>
        <a:p>
          <a:pPr algn="ctr"/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EBB18A88-C44D-4733-B7C8-4CEA67A6E11E}" type="pres">
      <dgm:prSet presAssocID="{3F3ACF9D-6742-4402-AC25-41D02EA2B153}" presName="Name37" presStyleLbl="parChTrans1D2" presStyleIdx="0" presStyleCnt="2"/>
      <dgm:spPr/>
    </dgm:pt>
    <dgm:pt modelId="{35F6508B-2895-4875-A79A-783A184FD8B0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6C95F163-D8E8-48B2-967C-CD0092FCB909}" type="pres">
      <dgm:prSet presAssocID="{661A8617-3FC6-40E3-AC00-777ED4134D03}" presName="rootComposite" presStyleCnt="0"/>
      <dgm:spPr/>
    </dgm:pt>
    <dgm:pt modelId="{54D9F298-1467-4F28-9ACB-488A616CE586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9BEF059-BED0-4DB9-B1E2-A118C6237332}" type="pres">
      <dgm:prSet presAssocID="{661A8617-3FC6-40E3-AC00-777ED4134D03}" presName="rootConnector" presStyleLbl="node2" presStyleIdx="0" presStyleCnt="2"/>
      <dgm:spPr/>
    </dgm:pt>
    <dgm:pt modelId="{25505CBB-2983-43D2-846C-3E386A5DB71F}" type="pres">
      <dgm:prSet presAssocID="{661A8617-3FC6-40E3-AC00-777ED4134D03}" presName="hierChild4" presStyleCnt="0"/>
      <dgm:spPr/>
    </dgm:pt>
    <dgm:pt modelId="{9E2B82D6-F51E-4065-9D96-9AC34FE61C18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65034AFA-EE3D-42A7-AA98-F09BE1664C23}" type="pres">
      <dgm:prSet presAssocID="{4D5F85AE-E35C-4D4B-B4C1-0B9D5C1F5C78}" presName="Name37" presStyleLbl="parChTrans1D3" presStyleIdx="0" presStyleCnt="4"/>
      <dgm:spPr/>
    </dgm:pt>
    <dgm:pt modelId="{43389941-EFC8-4C55-83CA-1284C3C7F322}" type="pres">
      <dgm:prSet presAssocID="{F5567D20-844B-4E9B-9128-CDD96E607A79}" presName="hierRoot2" presStyleCnt="0">
        <dgm:presLayoutVars>
          <dgm:hierBranch val="init"/>
        </dgm:presLayoutVars>
      </dgm:prSet>
      <dgm:spPr/>
    </dgm:pt>
    <dgm:pt modelId="{AFAF840D-EAD9-4657-9605-6904200B250B}" type="pres">
      <dgm:prSet presAssocID="{F5567D20-844B-4E9B-9128-CDD96E607A79}" presName="rootComposite" presStyleCnt="0"/>
      <dgm:spPr/>
    </dgm:pt>
    <dgm:pt modelId="{3FAF90AB-0C22-45DC-88D3-9474C086EC72}" type="pres">
      <dgm:prSet presAssocID="{F5567D20-844B-4E9B-9128-CDD96E607A79}" presName="rootText" presStyleLbl="node3" presStyleIdx="0" presStyleCnt="4">
        <dgm:presLayoutVars>
          <dgm:chPref val="3"/>
        </dgm:presLayoutVars>
      </dgm:prSet>
      <dgm:spPr/>
    </dgm:pt>
    <dgm:pt modelId="{C15C0A3C-37D8-45AD-80AE-9B471F12EE27}" type="pres">
      <dgm:prSet presAssocID="{F5567D20-844B-4E9B-9128-CDD96E607A79}" presName="rootConnector" presStyleLbl="node3" presStyleIdx="0" presStyleCnt="4"/>
      <dgm:spPr/>
    </dgm:pt>
    <dgm:pt modelId="{1DD3C208-287A-4057-B8AF-32877148A9A6}" type="pres">
      <dgm:prSet presAssocID="{F5567D20-844B-4E9B-9128-CDD96E607A79}" presName="hierChild4" presStyleCnt="0"/>
      <dgm:spPr/>
    </dgm:pt>
    <dgm:pt modelId="{0BDD2533-5561-4456-96ED-47B759458995}" type="pres">
      <dgm:prSet presAssocID="{F5567D20-844B-4E9B-9128-CDD96E607A79}" presName="hierChild5" presStyleCnt="0"/>
      <dgm:spPr/>
    </dgm:pt>
    <dgm:pt modelId="{578F2288-1A3E-4CE1-B683-95A930BF0996}" type="pres">
      <dgm:prSet presAssocID="{A7B44DFF-37CC-43FB-A989-229716AAE2FE}" presName="Name111" presStyleLbl="parChTrans1D4" presStyleIdx="0" presStyleCnt="10"/>
      <dgm:spPr/>
    </dgm:pt>
    <dgm:pt modelId="{2AD96D48-3F76-4DF3-BEDA-9FD2997B30EF}" type="pres">
      <dgm:prSet presAssocID="{BC5A5C97-FC72-4A19-BBAC-7F3D37E62DB3}" presName="hierRoot3" presStyleCnt="0">
        <dgm:presLayoutVars>
          <dgm:hierBranch val="init"/>
        </dgm:presLayoutVars>
      </dgm:prSet>
      <dgm:spPr/>
    </dgm:pt>
    <dgm:pt modelId="{013A5B4F-BFD8-4E8D-925B-5D5D73CE0F8D}" type="pres">
      <dgm:prSet presAssocID="{BC5A5C97-FC72-4A19-BBAC-7F3D37E62DB3}" presName="rootComposite3" presStyleCnt="0"/>
      <dgm:spPr/>
    </dgm:pt>
    <dgm:pt modelId="{191B0121-ACF3-4F18-A62C-1B7299B6132D}" type="pres">
      <dgm:prSet presAssocID="{BC5A5C97-FC72-4A19-BBAC-7F3D37E62DB3}" presName="rootText3" presStyleLbl="asst3" presStyleIdx="0" presStyleCnt="6" custLinFactX="62043" custLinFactNeighborX="100000" custLinFactNeighborY="-414">
        <dgm:presLayoutVars>
          <dgm:chPref val="3"/>
        </dgm:presLayoutVars>
      </dgm:prSet>
      <dgm:spPr/>
    </dgm:pt>
    <dgm:pt modelId="{EC1A27AB-CB2E-4834-9AEF-09F0A11E6421}" type="pres">
      <dgm:prSet presAssocID="{BC5A5C97-FC72-4A19-BBAC-7F3D37E62DB3}" presName="rootConnector3" presStyleLbl="asst3" presStyleIdx="0" presStyleCnt="6"/>
      <dgm:spPr/>
    </dgm:pt>
    <dgm:pt modelId="{7EB0A838-E03F-479A-8AE1-066CB2427903}" type="pres">
      <dgm:prSet presAssocID="{BC5A5C97-FC72-4A19-BBAC-7F3D37E62DB3}" presName="hierChild6" presStyleCnt="0"/>
      <dgm:spPr/>
    </dgm:pt>
    <dgm:pt modelId="{B0A32E48-759B-471D-B7DD-7D1993CBB1DE}" type="pres">
      <dgm:prSet presAssocID="{BC5A5C97-FC72-4A19-BBAC-7F3D37E62DB3}" presName="hierChild7" presStyleCnt="0"/>
      <dgm:spPr/>
    </dgm:pt>
    <dgm:pt modelId="{03E2A94A-EC85-47D4-8EAD-F8A9772EB8C3}" type="pres">
      <dgm:prSet presAssocID="{3162F14B-92C8-4154-BB26-9F842E72C838}" presName="Name111" presStyleLbl="parChTrans1D4" presStyleIdx="1" presStyleCnt="10"/>
      <dgm:spPr/>
    </dgm:pt>
    <dgm:pt modelId="{33DC104F-1D94-4667-BCAA-A2B1E90D7117}" type="pres">
      <dgm:prSet presAssocID="{9B91C505-6167-4AFD-9F8F-DF4A435E5B55}" presName="hierRoot3" presStyleCnt="0">
        <dgm:presLayoutVars>
          <dgm:hierBranch val="init"/>
        </dgm:presLayoutVars>
      </dgm:prSet>
      <dgm:spPr/>
    </dgm:pt>
    <dgm:pt modelId="{4CA3D065-FF32-40C4-A503-E98669587B2E}" type="pres">
      <dgm:prSet presAssocID="{9B91C505-6167-4AFD-9F8F-DF4A435E5B55}" presName="rootComposite3" presStyleCnt="0"/>
      <dgm:spPr/>
    </dgm:pt>
    <dgm:pt modelId="{7F65C82F-D419-4BC0-957F-B7D185CE89A8}" type="pres">
      <dgm:prSet presAssocID="{9B91C505-6167-4AFD-9F8F-DF4A435E5B55}" presName="rootText3" presStyleLbl="asst3" presStyleIdx="1" presStyleCnt="6" custLinFactX="62043" custLinFactNeighborX="100000" custLinFactNeighborY="-414">
        <dgm:presLayoutVars>
          <dgm:chPref val="3"/>
        </dgm:presLayoutVars>
      </dgm:prSet>
      <dgm:spPr/>
    </dgm:pt>
    <dgm:pt modelId="{AB538D5A-5877-4E03-BC28-44AC20FF98BA}" type="pres">
      <dgm:prSet presAssocID="{9B91C505-6167-4AFD-9F8F-DF4A435E5B55}" presName="rootConnector3" presStyleLbl="asst3" presStyleIdx="1" presStyleCnt="6"/>
      <dgm:spPr/>
    </dgm:pt>
    <dgm:pt modelId="{A3A5CBF2-766A-4C58-B2CC-C626B277CB90}" type="pres">
      <dgm:prSet presAssocID="{9B91C505-6167-4AFD-9F8F-DF4A435E5B55}" presName="hierChild6" presStyleCnt="0"/>
      <dgm:spPr/>
    </dgm:pt>
    <dgm:pt modelId="{CBF6B6CC-8E8E-4082-9336-1A5334793BC9}" type="pres">
      <dgm:prSet presAssocID="{9B91C505-6167-4AFD-9F8F-DF4A435E5B55}" presName="hierChild7" presStyleCnt="0"/>
      <dgm:spPr/>
    </dgm:pt>
    <dgm:pt modelId="{4D3B2F38-7854-4292-A200-77C5EB833A6C}" type="pres">
      <dgm:prSet presAssocID="{B698ADB5-5C16-4B9E-81EC-FAEDCBD849F0}" presName="Name111" presStyleLbl="parChTrans1D4" presStyleIdx="2" presStyleCnt="10"/>
      <dgm:spPr/>
    </dgm:pt>
    <dgm:pt modelId="{58DDC13D-4309-4A1C-8C70-7A8E39C57B62}" type="pres">
      <dgm:prSet presAssocID="{4C241CF9-D237-4544-91A6-657027FEA2F1}" presName="hierRoot3" presStyleCnt="0">
        <dgm:presLayoutVars>
          <dgm:hierBranch val="init"/>
        </dgm:presLayoutVars>
      </dgm:prSet>
      <dgm:spPr/>
    </dgm:pt>
    <dgm:pt modelId="{60146A6C-723A-419E-A690-863492A3FF20}" type="pres">
      <dgm:prSet presAssocID="{4C241CF9-D237-4544-91A6-657027FEA2F1}" presName="rootComposite3" presStyleCnt="0"/>
      <dgm:spPr/>
    </dgm:pt>
    <dgm:pt modelId="{2CA8FEEA-EA56-45C7-9DC0-780DF09C3CBE}" type="pres">
      <dgm:prSet presAssocID="{4C241CF9-D237-4544-91A6-657027FEA2F1}" presName="rootText3" presStyleLbl="asst3" presStyleIdx="2" presStyleCnt="6" custLinFactX="2072" custLinFactNeighborX="100000" custLinFactNeighborY="-414">
        <dgm:presLayoutVars>
          <dgm:chPref val="3"/>
        </dgm:presLayoutVars>
      </dgm:prSet>
      <dgm:spPr/>
    </dgm:pt>
    <dgm:pt modelId="{2B16B70F-B48D-4BCF-BE31-2EE33AD1B94C}" type="pres">
      <dgm:prSet presAssocID="{4C241CF9-D237-4544-91A6-657027FEA2F1}" presName="rootConnector3" presStyleLbl="asst3" presStyleIdx="2" presStyleCnt="6"/>
      <dgm:spPr/>
    </dgm:pt>
    <dgm:pt modelId="{6AAC6E3C-9333-4575-8DAC-9302598F7BFC}" type="pres">
      <dgm:prSet presAssocID="{4C241CF9-D237-4544-91A6-657027FEA2F1}" presName="hierChild6" presStyleCnt="0"/>
      <dgm:spPr/>
    </dgm:pt>
    <dgm:pt modelId="{141E6669-C749-4AF8-8E51-E217DB941EB5}" type="pres">
      <dgm:prSet presAssocID="{4C241CF9-D237-4544-91A6-657027FEA2F1}" presName="hierChild7" presStyleCnt="0"/>
      <dgm:spPr/>
    </dgm:pt>
    <dgm:pt modelId="{3BF2E6BE-175E-4536-AEC9-098975D25A2F}" type="pres">
      <dgm:prSet presAssocID="{B50E35F1-D0C9-4C52-900D-C58763C03CAE}" presName="Name111" presStyleLbl="parChTrans1D4" presStyleIdx="3" presStyleCnt="10"/>
      <dgm:spPr/>
    </dgm:pt>
    <dgm:pt modelId="{0A946533-8182-4820-A2D9-593E183D328D}" type="pres">
      <dgm:prSet presAssocID="{7ABC79B9-7BBD-4E8C-891F-9F4D7067AA96}" presName="hierRoot3" presStyleCnt="0">
        <dgm:presLayoutVars>
          <dgm:hierBranch val="init"/>
        </dgm:presLayoutVars>
      </dgm:prSet>
      <dgm:spPr/>
    </dgm:pt>
    <dgm:pt modelId="{93DFE642-3F29-4F16-8974-528268D0FB42}" type="pres">
      <dgm:prSet presAssocID="{7ABC79B9-7BBD-4E8C-891F-9F4D7067AA96}" presName="rootComposite3" presStyleCnt="0"/>
      <dgm:spPr/>
    </dgm:pt>
    <dgm:pt modelId="{9F93110A-9D15-4B0B-9E6B-2BA9702173E8}" type="pres">
      <dgm:prSet presAssocID="{7ABC79B9-7BBD-4E8C-891F-9F4D7067AA96}" presName="rootText3" presStyleLbl="asst3" presStyleIdx="3" presStyleCnt="6" custLinFactX="2072" custLinFactNeighborX="100000" custLinFactNeighborY="-414">
        <dgm:presLayoutVars>
          <dgm:chPref val="3"/>
        </dgm:presLayoutVars>
      </dgm:prSet>
      <dgm:spPr>
        <a:xfrm>
          <a:off x="1857219" y="4378242"/>
          <a:ext cx="831244" cy="415622"/>
        </a:xfrm>
        <a:prstGeom prst="rect">
          <a:avLst/>
        </a:prstGeom>
      </dgm:spPr>
    </dgm:pt>
    <dgm:pt modelId="{1D12AAE9-E09E-4027-921D-4A4B19496C7B}" type="pres">
      <dgm:prSet presAssocID="{7ABC79B9-7BBD-4E8C-891F-9F4D7067AA96}" presName="rootConnector3" presStyleLbl="asst3" presStyleIdx="3" presStyleCnt="6"/>
      <dgm:spPr/>
    </dgm:pt>
    <dgm:pt modelId="{877F1272-DD22-4D00-A514-C66AA672D45E}" type="pres">
      <dgm:prSet presAssocID="{7ABC79B9-7BBD-4E8C-891F-9F4D7067AA96}" presName="hierChild6" presStyleCnt="0"/>
      <dgm:spPr/>
    </dgm:pt>
    <dgm:pt modelId="{3907216C-41A9-4F3D-9DA5-3D5F8DAD4EC5}" type="pres">
      <dgm:prSet presAssocID="{7ABC79B9-7BBD-4E8C-891F-9F4D7067AA96}" presName="hierChild7" presStyleCnt="0"/>
      <dgm:spPr/>
    </dgm:pt>
    <dgm:pt modelId="{EE3D6E60-84F3-4947-97FE-68561B7E1031}" type="pres">
      <dgm:prSet presAssocID="{ED7F7EDA-625A-4B24-8945-D357A9A183CB}" presName="Name111" presStyleLbl="parChTrans1D4" presStyleIdx="4" presStyleCnt="10"/>
      <dgm:spPr/>
    </dgm:pt>
    <dgm:pt modelId="{0F641A4F-C260-4C15-B4DD-A6676795BE22}" type="pres">
      <dgm:prSet presAssocID="{936B1B30-D0EA-4B7D-9C9B-8C0D240F11A6}" presName="hierRoot3" presStyleCnt="0">
        <dgm:presLayoutVars>
          <dgm:hierBranch val="init"/>
        </dgm:presLayoutVars>
      </dgm:prSet>
      <dgm:spPr/>
    </dgm:pt>
    <dgm:pt modelId="{7F47BF5E-918B-4A49-AC7A-B96550FD28D8}" type="pres">
      <dgm:prSet presAssocID="{936B1B30-D0EA-4B7D-9C9B-8C0D240F11A6}" presName="rootComposite3" presStyleCnt="0"/>
      <dgm:spPr/>
    </dgm:pt>
    <dgm:pt modelId="{A2C2F5E3-41E1-4449-BAC9-8959A1C66E91}" type="pres">
      <dgm:prSet presAssocID="{936B1B30-D0EA-4B7D-9C9B-8C0D240F11A6}" presName="rootText3" presStyleLbl="asst3" presStyleIdx="4" presStyleCnt="6" custLinFactX="2072" custLinFactNeighborX="100000" custLinFactNeighborY="-414">
        <dgm:presLayoutVars>
          <dgm:chPref val="3"/>
        </dgm:presLayoutVars>
      </dgm:prSet>
      <dgm:spPr>
        <a:xfrm>
          <a:off x="2863025" y="4378242"/>
          <a:ext cx="831244" cy="415622"/>
        </a:xfrm>
        <a:prstGeom prst="rect">
          <a:avLst/>
        </a:prstGeom>
      </dgm:spPr>
    </dgm:pt>
    <dgm:pt modelId="{1C61B3CB-48E2-4A3D-AA30-34FC5A4C5DBA}" type="pres">
      <dgm:prSet presAssocID="{936B1B30-D0EA-4B7D-9C9B-8C0D240F11A6}" presName="rootConnector3" presStyleLbl="asst3" presStyleIdx="4" presStyleCnt="6"/>
      <dgm:spPr/>
    </dgm:pt>
    <dgm:pt modelId="{67DF1821-FE92-4C36-8AAA-21E4DA8C0972}" type="pres">
      <dgm:prSet presAssocID="{936B1B30-D0EA-4B7D-9C9B-8C0D240F11A6}" presName="hierChild6" presStyleCnt="0"/>
      <dgm:spPr/>
    </dgm:pt>
    <dgm:pt modelId="{3FD48C29-686D-4B24-9CE5-A30C5EAF948C}" type="pres">
      <dgm:prSet presAssocID="{936B1B30-D0EA-4B7D-9C9B-8C0D240F11A6}" presName="hierChild7" presStyleCnt="0"/>
      <dgm:spPr/>
    </dgm:pt>
    <dgm:pt modelId="{7F09066D-AD58-450F-B411-54CF340D5917}" type="pres">
      <dgm:prSet presAssocID="{89159394-F582-4BB6-A6CC-D7B24DC11B11}" presName="Name111" presStyleLbl="parChTrans1D4" presStyleIdx="5" presStyleCnt="10"/>
      <dgm:spPr/>
    </dgm:pt>
    <dgm:pt modelId="{A71B543D-449B-4BD9-B648-3C6D0F01F150}" type="pres">
      <dgm:prSet presAssocID="{E0C42E36-290E-42DA-8A8B-C29D566EC251}" presName="hierRoot3" presStyleCnt="0">
        <dgm:presLayoutVars>
          <dgm:hierBranch val="init"/>
        </dgm:presLayoutVars>
      </dgm:prSet>
      <dgm:spPr/>
    </dgm:pt>
    <dgm:pt modelId="{E11A2D14-5E77-4304-B202-3DCBB616C620}" type="pres">
      <dgm:prSet presAssocID="{E0C42E36-290E-42DA-8A8B-C29D566EC251}" presName="rootComposite3" presStyleCnt="0"/>
      <dgm:spPr/>
    </dgm:pt>
    <dgm:pt modelId="{F069DAB1-6C84-4A79-9D75-6A4CC6F60205}" type="pres">
      <dgm:prSet presAssocID="{E0C42E36-290E-42DA-8A8B-C29D566EC251}" presName="rootText3" presStyleLbl="asst3" presStyleIdx="5" presStyleCnt="6">
        <dgm:presLayoutVars>
          <dgm:chPref val="3"/>
        </dgm:presLayoutVars>
      </dgm:prSet>
      <dgm:spPr>
        <a:xfrm>
          <a:off x="3020363" y="3199596"/>
          <a:ext cx="831244" cy="415622"/>
        </a:xfrm>
        <a:prstGeom prst="rect">
          <a:avLst/>
        </a:prstGeom>
      </dgm:spPr>
    </dgm:pt>
    <dgm:pt modelId="{420BFFCE-BE03-4DFA-A59E-049BF6C89432}" type="pres">
      <dgm:prSet presAssocID="{E0C42E36-290E-42DA-8A8B-C29D566EC251}" presName="rootConnector3" presStyleLbl="asst3" presStyleIdx="5" presStyleCnt="6"/>
      <dgm:spPr/>
    </dgm:pt>
    <dgm:pt modelId="{3F1C4105-CD24-4FB0-9ABF-CA3B2D108F29}" type="pres">
      <dgm:prSet presAssocID="{E0C42E36-290E-42DA-8A8B-C29D566EC251}" presName="hierChild6" presStyleCnt="0"/>
      <dgm:spPr/>
    </dgm:pt>
    <dgm:pt modelId="{7884CE00-2FBF-4B9A-B963-1B14967E174A}" type="pres">
      <dgm:prSet presAssocID="{E0C42E36-290E-42DA-8A8B-C29D566EC251}" presName="hierChild7" presStyleCnt="0"/>
      <dgm:spPr/>
    </dgm:pt>
    <dgm:pt modelId="{57E4574B-5C02-46C3-B38B-005259AE6C37}" type="pres">
      <dgm:prSet presAssocID="{85C0D442-C0A4-4CB1-82F3-624881594006}" presName="Name37" presStyleLbl="parChTrans1D3" presStyleIdx="1" presStyleCnt="4"/>
      <dgm:spPr/>
    </dgm:pt>
    <dgm:pt modelId="{55AA0F32-3487-441A-A05A-03C870304205}" type="pres">
      <dgm:prSet presAssocID="{0BF323DB-B861-4ACF-904E-452367631797}" presName="hierRoot2" presStyleCnt="0">
        <dgm:presLayoutVars>
          <dgm:hierBranch val="init"/>
        </dgm:presLayoutVars>
      </dgm:prSet>
      <dgm:spPr/>
    </dgm:pt>
    <dgm:pt modelId="{D3699B05-6CEB-4E3D-8328-3D3998599968}" type="pres">
      <dgm:prSet presAssocID="{0BF323DB-B861-4ACF-904E-452367631797}" presName="rootComposite" presStyleCnt="0"/>
      <dgm:spPr/>
    </dgm:pt>
    <dgm:pt modelId="{C0FB131C-177C-4843-BE14-ED3550313E09}" type="pres">
      <dgm:prSet presAssocID="{0BF323DB-B861-4ACF-904E-452367631797}" presName="rootText" presStyleLbl="node3" presStyleIdx="1" presStyleCnt="4">
        <dgm:presLayoutVars>
          <dgm:chPref val="3"/>
        </dgm:presLayoutVars>
      </dgm:prSet>
      <dgm:spPr/>
    </dgm:pt>
    <dgm:pt modelId="{2F9FDCC6-9326-4B87-81EF-9562756D9B26}" type="pres">
      <dgm:prSet presAssocID="{0BF323DB-B861-4ACF-904E-452367631797}" presName="rootConnector" presStyleLbl="node3" presStyleIdx="1" presStyleCnt="4"/>
      <dgm:spPr/>
    </dgm:pt>
    <dgm:pt modelId="{CA5F39BA-EBBC-44DB-8092-4BB0559677CF}" type="pres">
      <dgm:prSet presAssocID="{0BF323DB-B861-4ACF-904E-452367631797}" presName="hierChild4" presStyleCnt="0"/>
      <dgm:spPr/>
    </dgm:pt>
    <dgm:pt modelId="{020968EF-08A3-4D2E-91FC-EE0CA25CEF3D}" type="pres">
      <dgm:prSet presAssocID="{7515A6C5-274E-440C-B9B5-2C19FFEE1986}" presName="Name37" presStyleLbl="parChTrans1D4" presStyleIdx="6" presStyleCnt="10"/>
      <dgm:spPr/>
    </dgm:pt>
    <dgm:pt modelId="{0E1849C2-F386-48D1-A1FB-8D45CFCCEA5A}" type="pres">
      <dgm:prSet presAssocID="{BEA7CC8B-1206-4525-A3C8-7A60354A6CE3}" presName="hierRoot2" presStyleCnt="0">
        <dgm:presLayoutVars>
          <dgm:hierBranch val="init"/>
        </dgm:presLayoutVars>
      </dgm:prSet>
      <dgm:spPr/>
    </dgm:pt>
    <dgm:pt modelId="{79CB18A0-22B2-4962-9502-B2473E400103}" type="pres">
      <dgm:prSet presAssocID="{BEA7CC8B-1206-4525-A3C8-7A60354A6CE3}" presName="rootComposite" presStyleCnt="0"/>
      <dgm:spPr/>
    </dgm:pt>
    <dgm:pt modelId="{E92463EA-8E64-42C8-B9EE-7DF35331A9AD}" type="pres">
      <dgm:prSet presAssocID="{BEA7CC8B-1206-4525-A3C8-7A60354A6CE3}" presName="rootText" presStyleLbl="node4" presStyleIdx="0" presStyleCnt="4">
        <dgm:presLayoutVars>
          <dgm:chPref val="3"/>
        </dgm:presLayoutVars>
      </dgm:prSet>
      <dgm:spPr/>
    </dgm:pt>
    <dgm:pt modelId="{C7132076-1B12-4F7B-B3D0-F270B9924D7E}" type="pres">
      <dgm:prSet presAssocID="{BEA7CC8B-1206-4525-A3C8-7A60354A6CE3}" presName="rootConnector" presStyleLbl="node4" presStyleIdx="0" presStyleCnt="4"/>
      <dgm:spPr/>
    </dgm:pt>
    <dgm:pt modelId="{96AC577A-7A31-4BA7-8251-38D6DBA4849F}" type="pres">
      <dgm:prSet presAssocID="{BEA7CC8B-1206-4525-A3C8-7A60354A6CE3}" presName="hierChild4" presStyleCnt="0"/>
      <dgm:spPr/>
    </dgm:pt>
    <dgm:pt modelId="{3967BF3C-149C-4AB6-9921-47FA9A8C1D76}" type="pres">
      <dgm:prSet presAssocID="{D8158744-48B1-4BD3-B24F-C74834FB22E0}" presName="Name37" presStyleLbl="parChTrans1D4" presStyleIdx="7" presStyleCnt="10"/>
      <dgm:spPr/>
    </dgm:pt>
    <dgm:pt modelId="{A7C2E991-4D20-4845-A973-C08AD76E9BF1}" type="pres">
      <dgm:prSet presAssocID="{9A482DFC-E77F-44CB-BEA0-5D248429B6FC}" presName="hierRoot2" presStyleCnt="0">
        <dgm:presLayoutVars>
          <dgm:hierBranch val="init"/>
        </dgm:presLayoutVars>
      </dgm:prSet>
      <dgm:spPr/>
    </dgm:pt>
    <dgm:pt modelId="{718A39B8-6CE9-4DB7-A841-83BE39FC8B6B}" type="pres">
      <dgm:prSet presAssocID="{9A482DFC-E77F-44CB-BEA0-5D248429B6FC}" presName="rootComposite" presStyleCnt="0"/>
      <dgm:spPr/>
    </dgm:pt>
    <dgm:pt modelId="{9ABFBD96-6373-4EF1-AF91-0581C598CED2}" type="pres">
      <dgm:prSet presAssocID="{9A482DFC-E77F-44CB-BEA0-5D248429B6FC}" presName="rootText" presStyleLbl="node4" presStyleIdx="1" presStyleCnt="4">
        <dgm:presLayoutVars>
          <dgm:chPref val="3"/>
        </dgm:presLayoutVars>
      </dgm:prSet>
      <dgm:spPr/>
    </dgm:pt>
    <dgm:pt modelId="{5DE645BE-3C6B-4177-A929-FF39C4BA4B77}" type="pres">
      <dgm:prSet presAssocID="{9A482DFC-E77F-44CB-BEA0-5D248429B6FC}" presName="rootConnector" presStyleLbl="node4" presStyleIdx="1" presStyleCnt="4"/>
      <dgm:spPr/>
    </dgm:pt>
    <dgm:pt modelId="{058678E6-0B2A-4F54-83AF-FB3CCA6192EE}" type="pres">
      <dgm:prSet presAssocID="{9A482DFC-E77F-44CB-BEA0-5D248429B6FC}" presName="hierChild4" presStyleCnt="0"/>
      <dgm:spPr/>
    </dgm:pt>
    <dgm:pt modelId="{8E317C04-D430-4D2E-B6D9-10297EAFDAE3}" type="pres">
      <dgm:prSet presAssocID="{9A482DFC-E77F-44CB-BEA0-5D248429B6FC}" presName="hierChild5" presStyleCnt="0"/>
      <dgm:spPr/>
    </dgm:pt>
    <dgm:pt modelId="{6D0C3F9F-19CA-4FF8-A90A-F59C80BC90E9}" type="pres">
      <dgm:prSet presAssocID="{12A376B2-F712-4C8B-8FFF-AC32F6CFC87C}" presName="Name37" presStyleLbl="parChTrans1D4" presStyleIdx="8" presStyleCnt="10"/>
      <dgm:spPr/>
    </dgm:pt>
    <dgm:pt modelId="{B9FB350D-5BB9-48F9-949F-40CFD7096384}" type="pres">
      <dgm:prSet presAssocID="{F7CC83F4-47FF-4E8B-944C-EA2A1F797461}" presName="hierRoot2" presStyleCnt="0">
        <dgm:presLayoutVars>
          <dgm:hierBranch val="init"/>
        </dgm:presLayoutVars>
      </dgm:prSet>
      <dgm:spPr/>
    </dgm:pt>
    <dgm:pt modelId="{C203D2AA-6ACD-4E9A-8309-768C231CC411}" type="pres">
      <dgm:prSet presAssocID="{F7CC83F4-47FF-4E8B-944C-EA2A1F797461}" presName="rootComposite" presStyleCnt="0"/>
      <dgm:spPr/>
    </dgm:pt>
    <dgm:pt modelId="{F7060DC7-7B61-42FE-BB5B-536443F450B3}" type="pres">
      <dgm:prSet presAssocID="{F7CC83F4-47FF-4E8B-944C-EA2A1F797461}" presName="rootText" presStyleLbl="node4" presStyleIdx="2" presStyleCnt="4">
        <dgm:presLayoutVars>
          <dgm:chPref val="3"/>
        </dgm:presLayoutVars>
      </dgm:prSet>
      <dgm:spPr/>
    </dgm:pt>
    <dgm:pt modelId="{75F50BB0-001B-4F63-808D-4689FCEB25CC}" type="pres">
      <dgm:prSet presAssocID="{F7CC83F4-47FF-4E8B-944C-EA2A1F797461}" presName="rootConnector" presStyleLbl="node4" presStyleIdx="2" presStyleCnt="4"/>
      <dgm:spPr/>
    </dgm:pt>
    <dgm:pt modelId="{F9052665-5B01-449D-9237-3809888C41ED}" type="pres">
      <dgm:prSet presAssocID="{F7CC83F4-47FF-4E8B-944C-EA2A1F797461}" presName="hierChild4" presStyleCnt="0"/>
      <dgm:spPr/>
    </dgm:pt>
    <dgm:pt modelId="{524A10BA-6DBD-49C7-B20E-26FC85786358}" type="pres">
      <dgm:prSet presAssocID="{F7CC83F4-47FF-4E8B-944C-EA2A1F797461}" presName="hierChild5" presStyleCnt="0"/>
      <dgm:spPr/>
    </dgm:pt>
    <dgm:pt modelId="{C989FB81-CEE0-4AA7-BDBF-38C11BD46921}" type="pres">
      <dgm:prSet presAssocID="{BEA7CC8B-1206-4525-A3C8-7A60354A6CE3}" presName="hierChild5" presStyleCnt="0"/>
      <dgm:spPr/>
    </dgm:pt>
    <dgm:pt modelId="{8367812F-51F7-4980-914C-CA462A4E02C6}" type="pres">
      <dgm:prSet presAssocID="{0131BF42-C939-41A3-ADF7-1629EEB0B0D7}" presName="Name37" presStyleLbl="parChTrans1D4" presStyleIdx="9" presStyleCnt="10"/>
      <dgm:spPr/>
    </dgm:pt>
    <dgm:pt modelId="{D266D314-BA1B-406A-9DF7-FA1265880174}" type="pres">
      <dgm:prSet presAssocID="{20087BF7-B4C5-4A25-92D2-4880B3B61447}" presName="hierRoot2" presStyleCnt="0">
        <dgm:presLayoutVars>
          <dgm:hierBranch val="init"/>
        </dgm:presLayoutVars>
      </dgm:prSet>
      <dgm:spPr/>
    </dgm:pt>
    <dgm:pt modelId="{3D6BB857-8666-4AEA-AE4B-9E74111DA4CA}" type="pres">
      <dgm:prSet presAssocID="{20087BF7-B4C5-4A25-92D2-4880B3B61447}" presName="rootComposite" presStyleCnt="0"/>
      <dgm:spPr/>
    </dgm:pt>
    <dgm:pt modelId="{11354CAC-5209-46D3-93E2-157F4B991094}" type="pres">
      <dgm:prSet presAssocID="{20087BF7-B4C5-4A25-92D2-4880B3B61447}" presName="rootText" presStyleLbl="node4" presStyleIdx="3" presStyleCnt="4" custScaleX="166790" custScaleY="195372">
        <dgm:presLayoutVars>
          <dgm:chPref val="3"/>
        </dgm:presLayoutVars>
      </dgm:prSet>
      <dgm:spPr/>
    </dgm:pt>
    <dgm:pt modelId="{A64F8E3F-6141-45BE-AB5D-7589AF732835}" type="pres">
      <dgm:prSet presAssocID="{20087BF7-B4C5-4A25-92D2-4880B3B61447}" presName="rootConnector" presStyleLbl="node4" presStyleIdx="3" presStyleCnt="4"/>
      <dgm:spPr/>
    </dgm:pt>
    <dgm:pt modelId="{C28EA2C8-0CFA-4ABC-9237-9D8817A3D65B}" type="pres">
      <dgm:prSet presAssocID="{20087BF7-B4C5-4A25-92D2-4880B3B61447}" presName="hierChild4" presStyleCnt="0"/>
      <dgm:spPr/>
    </dgm:pt>
    <dgm:pt modelId="{BE996BDF-3884-4242-B61E-D7A76E56BFB4}" type="pres">
      <dgm:prSet presAssocID="{20087BF7-B4C5-4A25-92D2-4880B3B61447}" presName="hierChild5" presStyleCnt="0"/>
      <dgm:spPr/>
    </dgm:pt>
    <dgm:pt modelId="{695491EF-4C99-4E39-B159-4ACA95859CF0}" type="pres">
      <dgm:prSet presAssocID="{0BF323DB-B861-4ACF-904E-452367631797}" presName="hierChild5" presStyleCnt="0"/>
      <dgm:spPr/>
    </dgm:pt>
    <dgm:pt modelId="{0B4EE09B-45F8-4E99-83B7-B43AD6519DA6}" type="pres">
      <dgm:prSet presAssocID="{3C24C69A-9364-474C-A302-7A5BEF52E97B}" presName="Name37" presStyleLbl="parChTrans1D3" presStyleIdx="2" presStyleCnt="4"/>
      <dgm:spPr/>
    </dgm:pt>
    <dgm:pt modelId="{D955F095-AEED-4835-842D-20D8FD1FD4FA}" type="pres">
      <dgm:prSet presAssocID="{FA85215A-4944-4690-AD2F-CC3553EAAA79}" presName="hierRoot2" presStyleCnt="0">
        <dgm:presLayoutVars>
          <dgm:hierBranch val="init"/>
        </dgm:presLayoutVars>
      </dgm:prSet>
      <dgm:spPr/>
    </dgm:pt>
    <dgm:pt modelId="{078478E4-A856-464F-8343-DBC35E59365B}" type="pres">
      <dgm:prSet presAssocID="{FA85215A-4944-4690-AD2F-CC3553EAAA79}" presName="rootComposite" presStyleCnt="0"/>
      <dgm:spPr/>
    </dgm:pt>
    <dgm:pt modelId="{3431D19D-823B-4ED1-BE4B-09E0F238C340}" type="pres">
      <dgm:prSet presAssocID="{FA85215A-4944-4690-AD2F-CC3553EAAA79}" presName="rootText" presStyleLbl="node3" presStyleIdx="2" presStyleCnt="4" custScaleX="123626">
        <dgm:presLayoutVars>
          <dgm:chPref val="3"/>
        </dgm:presLayoutVars>
      </dgm:prSet>
      <dgm:spPr/>
    </dgm:pt>
    <dgm:pt modelId="{7811F4A1-BB24-45CF-9237-6D3CBEEC5D55}" type="pres">
      <dgm:prSet presAssocID="{FA85215A-4944-4690-AD2F-CC3553EAAA79}" presName="rootConnector" presStyleLbl="node3" presStyleIdx="2" presStyleCnt="4"/>
      <dgm:spPr/>
    </dgm:pt>
    <dgm:pt modelId="{8D25FFFA-A881-475A-AE61-138085DCFB88}" type="pres">
      <dgm:prSet presAssocID="{FA85215A-4944-4690-AD2F-CC3553EAAA79}" presName="hierChild4" presStyleCnt="0"/>
      <dgm:spPr/>
    </dgm:pt>
    <dgm:pt modelId="{62AAD882-8113-451F-B248-A658C3A75D70}" type="pres">
      <dgm:prSet presAssocID="{FA85215A-4944-4690-AD2F-CC3553EAAA79}" presName="hierChild5" presStyleCnt="0"/>
      <dgm:spPr/>
    </dgm:pt>
    <dgm:pt modelId="{FA42167E-C319-43EA-A471-C4FE0BE52A3B}" type="pres">
      <dgm:prSet presAssocID="{C35A5DA3-C16F-482A-B452-B55AF5E3F0F5}" presName="Name37" presStyleLbl="parChTrans1D3" presStyleIdx="3" presStyleCnt="4"/>
      <dgm:spPr/>
    </dgm:pt>
    <dgm:pt modelId="{76272348-8466-4E0B-9A32-498D19991A85}" type="pres">
      <dgm:prSet presAssocID="{C60D64E3-4C13-4B7A-9ECE-2C27A002AFC5}" presName="hierRoot2" presStyleCnt="0">
        <dgm:presLayoutVars>
          <dgm:hierBranch val="init"/>
        </dgm:presLayoutVars>
      </dgm:prSet>
      <dgm:spPr/>
    </dgm:pt>
    <dgm:pt modelId="{11F718D5-EBA4-4473-96C1-9B09BA810B66}" type="pres">
      <dgm:prSet presAssocID="{C60D64E3-4C13-4B7A-9ECE-2C27A002AFC5}" presName="rootComposite" presStyleCnt="0"/>
      <dgm:spPr/>
    </dgm:pt>
    <dgm:pt modelId="{D0FD412E-CFEC-4C10-AB61-DCEBDFDD8BF8}" type="pres">
      <dgm:prSet presAssocID="{C60D64E3-4C13-4B7A-9ECE-2C27A002AFC5}" presName="rootText" presStyleLbl="node3" presStyleIdx="3" presStyleCnt="4">
        <dgm:presLayoutVars>
          <dgm:chPref val="3"/>
        </dgm:presLayoutVars>
      </dgm:prSet>
      <dgm:spPr>
        <a:xfrm>
          <a:off x="7118572" y="2609412"/>
          <a:ext cx="831244" cy="415622"/>
        </a:xfrm>
        <a:prstGeom prst="rect">
          <a:avLst/>
        </a:prstGeom>
      </dgm:spPr>
    </dgm:pt>
    <dgm:pt modelId="{5752578D-9D42-468F-90A5-0C9DD5905C8C}" type="pres">
      <dgm:prSet presAssocID="{C60D64E3-4C13-4B7A-9ECE-2C27A002AFC5}" presName="rootConnector" presStyleLbl="node3" presStyleIdx="3" presStyleCnt="4"/>
      <dgm:spPr/>
    </dgm:pt>
    <dgm:pt modelId="{806B199A-5496-45F3-B207-B60B41A8AE2F}" type="pres">
      <dgm:prSet presAssocID="{C60D64E3-4C13-4B7A-9ECE-2C27A002AFC5}" presName="hierChild4" presStyleCnt="0"/>
      <dgm:spPr/>
    </dgm:pt>
    <dgm:pt modelId="{F3E2A0F8-7717-43AD-BEF0-7F17AAFCC90F}" type="pres">
      <dgm:prSet presAssocID="{C60D64E3-4C13-4B7A-9ECE-2C27A002AFC5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CBDF0D00-3416-405B-AFA3-C42DB80FCEED}" type="presOf" srcId="{4D5F85AE-E35C-4D4B-B4C1-0B9D5C1F5C78}" destId="{65034AFA-EE3D-42A7-AA98-F09BE1664C23}" srcOrd="0" destOrd="0" presId="urn:microsoft.com/office/officeart/2005/8/layout/orgChart1"/>
    <dgm:cxn modelId="{F0ED8C02-5550-4CA4-93F8-E539B8E179B1}" srcId="{599447ED-D79C-41E1-9ABF-8BA0EF216174}" destId="{C60D64E3-4C13-4B7A-9ECE-2C27A002AFC5}" srcOrd="3" destOrd="0" parTransId="{C35A5DA3-C16F-482A-B452-B55AF5E3F0F5}" sibTransId="{DB13F202-0FC7-4091-8A1F-1F2DB3D2F656}"/>
    <dgm:cxn modelId="{63ACDE08-8618-4AF6-8FD6-B3DF72A599A4}" srcId="{F5567D20-844B-4E9B-9128-CDD96E607A79}" destId="{E0C42E36-290E-42DA-8A8B-C29D566EC251}" srcOrd="1" destOrd="0" parTransId="{89159394-F582-4BB6-A6CC-D7B24DC11B11}" sibTransId="{E195F062-D342-4C5F-9B81-62B4826659B4}"/>
    <dgm:cxn modelId="{BF882310-E5BE-4174-BFB2-3E4B9618CE30}" type="presOf" srcId="{9B91C505-6167-4AFD-9F8F-DF4A435E5B55}" destId="{7F65C82F-D419-4BC0-957F-B7D185CE89A8}" srcOrd="0" destOrd="0" presId="urn:microsoft.com/office/officeart/2005/8/layout/orgChart1"/>
    <dgm:cxn modelId="{007DAE11-B188-4211-A21F-1496A3D7061D}" type="presOf" srcId="{FA85215A-4944-4690-AD2F-CC3553EAAA79}" destId="{7811F4A1-BB24-45CF-9237-6D3CBEEC5D55}" srcOrd="1" destOrd="0" presId="urn:microsoft.com/office/officeart/2005/8/layout/orgChart1"/>
    <dgm:cxn modelId="{2CAA5812-E982-4444-9F6B-0EDBDC9AA2AF}" type="presOf" srcId="{20087BF7-B4C5-4A25-92D2-4880B3B61447}" destId="{A64F8E3F-6141-45BE-AB5D-7589AF732835}" srcOrd="1" destOrd="0" presId="urn:microsoft.com/office/officeart/2005/8/layout/orgChart1"/>
    <dgm:cxn modelId="{AA6D801C-52DF-4CDE-8C24-ADFC150274CB}" type="presOf" srcId="{7515A6C5-274E-440C-B9B5-2C19FFEE1986}" destId="{020968EF-08A3-4D2E-91FC-EE0CA25CEF3D}" srcOrd="0" destOrd="0" presId="urn:microsoft.com/office/officeart/2005/8/layout/orgChart1"/>
    <dgm:cxn modelId="{F61FED1C-CA21-40EE-BB8E-087CECE1BDBC}" type="presOf" srcId="{FA85215A-4944-4690-AD2F-CC3553EAAA79}" destId="{3431D19D-823B-4ED1-BE4B-09E0F238C340}" srcOrd="0" destOrd="0" presId="urn:microsoft.com/office/officeart/2005/8/layout/orgChart1"/>
    <dgm:cxn modelId="{5C878621-F096-4BA9-8E3D-A2148CAC07F0}" srcId="{4C241CF9-D237-4544-91A6-657027FEA2F1}" destId="{7ABC79B9-7BBD-4E8C-891F-9F4D7067AA96}" srcOrd="0" destOrd="0" parTransId="{B50E35F1-D0C9-4C52-900D-C58763C03CAE}" sibTransId="{16F7464A-9611-422F-9004-99CDF4E0FA55}"/>
    <dgm:cxn modelId="{DA470222-482B-49F1-AD42-C8137F212631}" type="presOf" srcId="{7ABC79B9-7BBD-4E8C-891F-9F4D7067AA96}" destId="{1D12AAE9-E09E-4027-921D-4A4B19496C7B}" srcOrd="1" destOrd="0" presId="urn:microsoft.com/office/officeart/2005/8/layout/orgChart1"/>
    <dgm:cxn modelId="{A1EB4D22-CF19-4902-933A-6AF67955D493}" type="presOf" srcId="{4C241CF9-D237-4544-91A6-657027FEA2F1}" destId="{2CA8FEEA-EA56-45C7-9DC0-780DF09C3CBE}" srcOrd="0" destOrd="0" presId="urn:microsoft.com/office/officeart/2005/8/layout/orgChart1"/>
    <dgm:cxn modelId="{EDC7B623-670B-44C9-938E-57CF9B3555E4}" type="presOf" srcId="{3162F14B-92C8-4154-BB26-9F842E72C838}" destId="{03E2A94A-EC85-47D4-8EAD-F8A9772EB8C3}" srcOrd="0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09E24E29-0AB0-4B9C-9EA7-40225286561F}" srcId="{599447ED-D79C-41E1-9ABF-8BA0EF216174}" destId="{F5567D20-844B-4E9B-9128-CDD96E607A79}" srcOrd="0" destOrd="0" parTransId="{4D5F85AE-E35C-4D4B-B4C1-0B9D5C1F5C78}" sibTransId="{270AAB70-3AFD-436D-A37D-29A768EA2D2C}"/>
    <dgm:cxn modelId="{C458542E-CD5C-43E3-BDD7-21288E65AE05}" type="presOf" srcId="{F7CC83F4-47FF-4E8B-944C-EA2A1F797461}" destId="{75F50BB0-001B-4F63-808D-4689FCEB25CC}" srcOrd="1" destOrd="0" presId="urn:microsoft.com/office/officeart/2005/8/layout/orgChart1"/>
    <dgm:cxn modelId="{667BF134-81AC-4154-A306-7881307310AA}" type="presOf" srcId="{E0C42E36-290E-42DA-8A8B-C29D566EC251}" destId="{420BFFCE-BE03-4DFA-A59E-049BF6C89432}" srcOrd="1" destOrd="0" presId="urn:microsoft.com/office/officeart/2005/8/layout/orgChart1"/>
    <dgm:cxn modelId="{123AEB39-C623-4F4B-A473-586089E3E9B4}" type="presOf" srcId="{0BF323DB-B861-4ACF-904E-452367631797}" destId="{2F9FDCC6-9326-4B87-81EF-9562756D9B26}" srcOrd="1" destOrd="0" presId="urn:microsoft.com/office/officeart/2005/8/layout/orgChart1"/>
    <dgm:cxn modelId="{41AE563C-1B5F-4B7A-90E8-7F77672CCE71}" srcId="{BEA7CC8B-1206-4525-A3C8-7A60354A6CE3}" destId="{9A482DFC-E77F-44CB-BEA0-5D248429B6FC}" srcOrd="0" destOrd="0" parTransId="{D8158744-48B1-4BD3-B24F-C74834FB22E0}" sibTransId="{400D14E0-0498-40EF-A0A6-09410007EBF2}"/>
    <dgm:cxn modelId="{8D190360-B087-4C1A-B408-2195E5E83DBB}" type="presOf" srcId="{C60D64E3-4C13-4B7A-9ECE-2C27A002AFC5}" destId="{D0FD412E-CFEC-4C10-AB61-DCEBDFDD8BF8}" srcOrd="0" destOrd="0" presId="urn:microsoft.com/office/officeart/2005/8/layout/orgChart1"/>
    <dgm:cxn modelId="{D5094361-CD17-4009-B366-59F68C23725E}" type="presOf" srcId="{F5567D20-844B-4E9B-9128-CDD96E607A79}" destId="{C15C0A3C-37D8-45AD-80AE-9B471F12EE27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91478E47-5E94-46FB-AA1A-D881FC17989D}" type="presOf" srcId="{D8158744-48B1-4BD3-B24F-C74834FB22E0}" destId="{3967BF3C-149C-4AB6-9921-47FA9A8C1D76}" srcOrd="0" destOrd="0" presId="urn:microsoft.com/office/officeart/2005/8/layout/orgChart1"/>
    <dgm:cxn modelId="{B844DC69-E527-46AD-B1B2-BA01B206A04D}" type="presOf" srcId="{9B91C505-6167-4AFD-9F8F-DF4A435E5B55}" destId="{AB538D5A-5877-4E03-BC28-44AC20FF98BA}" srcOrd="1" destOrd="0" presId="urn:microsoft.com/office/officeart/2005/8/layout/orgChart1"/>
    <dgm:cxn modelId="{9F52EF69-B1F4-4882-B0E2-91679272B1E1}" type="presOf" srcId="{936B1B30-D0EA-4B7D-9C9B-8C0D240F11A6}" destId="{1C61B3CB-48E2-4A3D-AA30-34FC5A4C5DBA}" srcOrd="1" destOrd="0" presId="urn:microsoft.com/office/officeart/2005/8/layout/orgChart1"/>
    <dgm:cxn modelId="{C6F39E6A-CE42-4628-9C50-A95B48B8C384}" type="presOf" srcId="{661A8617-3FC6-40E3-AC00-777ED4134D03}" destId="{C9BEF059-BED0-4DB9-B1E2-A118C6237332}" srcOrd="1" destOrd="0" presId="urn:microsoft.com/office/officeart/2005/8/layout/orgChart1"/>
    <dgm:cxn modelId="{AE0CE14B-CD10-49C5-A0BD-D66873DBF261}" type="presOf" srcId="{C60D64E3-4C13-4B7A-9ECE-2C27A002AFC5}" destId="{5752578D-9D42-468F-90A5-0C9DD5905C8C}" srcOrd="1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3FB8154E-F603-48D6-A401-857B5ECB43D3}" srcId="{4C241CF9-D237-4544-91A6-657027FEA2F1}" destId="{936B1B30-D0EA-4B7D-9C9B-8C0D240F11A6}" srcOrd="1" destOrd="0" parTransId="{ED7F7EDA-625A-4B24-8945-D357A9A183CB}" sibTransId="{2F57F188-713D-401D-BE13-7C67A1C6A7EC}"/>
    <dgm:cxn modelId="{37B50C6F-4326-4E99-8D5D-B77526419D5F}" type="presOf" srcId="{B50E35F1-D0C9-4C52-900D-C58763C03CAE}" destId="{3BF2E6BE-175E-4536-AEC9-098975D25A2F}" srcOrd="0" destOrd="0" presId="urn:microsoft.com/office/officeart/2005/8/layout/orgChart1"/>
    <dgm:cxn modelId="{FD936D71-4242-49F6-84C9-73444C655644}" srcId="{F5567D20-844B-4E9B-9128-CDD96E607A79}" destId="{BC5A5C97-FC72-4A19-BBAC-7F3D37E62DB3}" srcOrd="0" destOrd="0" parTransId="{A7B44DFF-37CC-43FB-A989-229716AAE2FE}" sibTransId="{42A46F5C-4199-40EF-B015-2C6EF06ABF44}"/>
    <dgm:cxn modelId="{AB1AD771-1F96-49FD-A10A-F784DA2F4172}" type="presOf" srcId="{C35A5DA3-C16F-482A-B452-B55AF5E3F0F5}" destId="{FA42167E-C319-43EA-A471-C4FE0BE52A3B}" srcOrd="0" destOrd="0" presId="urn:microsoft.com/office/officeart/2005/8/layout/orgChart1"/>
    <dgm:cxn modelId="{275FE971-1363-4A61-9738-6B6BE89CBB0D}" srcId="{599447ED-D79C-41E1-9ABF-8BA0EF216174}" destId="{0BF323DB-B861-4ACF-904E-452367631797}" srcOrd="1" destOrd="0" parTransId="{85C0D442-C0A4-4CB1-82F3-624881594006}" sibTransId="{3F345518-95E0-4735-B657-BE014C7E744D}"/>
    <dgm:cxn modelId="{33919A74-AC91-4007-B6ED-8D901A866E4C}" type="presOf" srcId="{7ABC79B9-7BBD-4E8C-891F-9F4D7067AA96}" destId="{9F93110A-9D15-4B0B-9E6B-2BA9702173E8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2C1ED77A-511E-465E-B86E-082E0A56170B}" srcId="{BC5A5C97-FC72-4A19-BBAC-7F3D37E62DB3}" destId="{4C241CF9-D237-4544-91A6-657027FEA2F1}" srcOrd="1" destOrd="0" parTransId="{B698ADB5-5C16-4B9E-81EC-FAEDCBD849F0}" sibTransId="{036D07A7-2B92-476C-A976-2D89B94FD2FF}"/>
    <dgm:cxn modelId="{AE714A7B-F9A5-4993-B184-23D7B0561419}" type="presOf" srcId="{4C241CF9-D237-4544-91A6-657027FEA2F1}" destId="{2B16B70F-B48D-4BCF-BE31-2EE33AD1B94C}" srcOrd="1" destOrd="0" presId="urn:microsoft.com/office/officeart/2005/8/layout/orgChart1"/>
    <dgm:cxn modelId="{E310EB82-7809-4CBE-A111-67A352184A4E}" type="presOf" srcId="{BC5A5C97-FC72-4A19-BBAC-7F3D37E62DB3}" destId="{191B0121-ACF3-4F18-A62C-1B7299B6132D}" srcOrd="0" destOrd="0" presId="urn:microsoft.com/office/officeart/2005/8/layout/orgChart1"/>
    <dgm:cxn modelId="{3C0B8590-3FF1-4A86-8B15-FD71BCB190DC}" type="presOf" srcId="{3F3ACF9D-6742-4402-AC25-41D02EA2B153}" destId="{EBB18A88-C44D-4733-B7C8-4CEA67A6E11E}" srcOrd="0" destOrd="0" presId="urn:microsoft.com/office/officeart/2005/8/layout/orgChart1"/>
    <dgm:cxn modelId="{A8CE2993-BC4D-4A6D-8DE2-CA15EA58D4C0}" srcId="{0BF323DB-B861-4ACF-904E-452367631797}" destId="{20087BF7-B4C5-4A25-92D2-4880B3B61447}" srcOrd="1" destOrd="0" parTransId="{0131BF42-C939-41A3-ADF7-1629EEB0B0D7}" sibTransId="{C2758C9F-61CD-4F1D-9B03-8925D667BC76}"/>
    <dgm:cxn modelId="{934A0D95-B55A-470F-95A3-0EF60028602A}" type="presOf" srcId="{BC5A5C97-FC72-4A19-BBAC-7F3D37E62DB3}" destId="{EC1A27AB-CB2E-4834-9AEF-09F0A11E6421}" srcOrd="1" destOrd="0" presId="urn:microsoft.com/office/officeart/2005/8/layout/orgChart1"/>
    <dgm:cxn modelId="{DA9B5195-D85A-4E49-AF2A-2BFE4B3EB571}" type="presOf" srcId="{936B1B30-D0EA-4B7D-9C9B-8C0D240F11A6}" destId="{A2C2F5E3-41E1-4449-BAC9-8959A1C66E91}" srcOrd="0" destOrd="0" presId="urn:microsoft.com/office/officeart/2005/8/layout/orgChart1"/>
    <dgm:cxn modelId="{BE7B9F95-CFAD-4E0A-A918-DB726E5DFF7D}" type="presOf" srcId="{BEA7CC8B-1206-4525-A3C8-7A60354A6CE3}" destId="{C7132076-1B12-4F7B-B3D0-F270B9924D7E}" srcOrd="1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69D1F399-1559-46E0-AA03-832346BC09D7}" type="presOf" srcId="{9A482DFC-E77F-44CB-BEA0-5D248429B6FC}" destId="{9ABFBD96-6373-4EF1-AF91-0581C598CED2}" srcOrd="0" destOrd="0" presId="urn:microsoft.com/office/officeart/2005/8/layout/orgChart1"/>
    <dgm:cxn modelId="{4DA57D9C-8623-457F-B169-977B0A999333}" type="presOf" srcId="{F5567D20-844B-4E9B-9128-CDD96E607A79}" destId="{3FAF90AB-0C22-45DC-88D3-9474C086EC72}" srcOrd="0" destOrd="0" presId="urn:microsoft.com/office/officeart/2005/8/layout/orgChart1"/>
    <dgm:cxn modelId="{B24962A2-BE27-4A21-A770-C581C2094CC8}" type="presOf" srcId="{89159394-F582-4BB6-A6CC-D7B24DC11B11}" destId="{7F09066D-AD58-450F-B411-54CF340D5917}" srcOrd="0" destOrd="0" presId="urn:microsoft.com/office/officeart/2005/8/layout/orgChart1"/>
    <dgm:cxn modelId="{96EDC0A6-793C-428B-820B-BD38A3A9AA43}" type="presOf" srcId="{661A8617-3FC6-40E3-AC00-777ED4134D03}" destId="{54D9F298-1467-4F28-9ACB-488A616CE586}" srcOrd="0" destOrd="0" presId="urn:microsoft.com/office/officeart/2005/8/layout/orgChart1"/>
    <dgm:cxn modelId="{AE78C2AB-AA38-4630-AD41-3208F79961D9}" srcId="{BC5A5C97-FC72-4A19-BBAC-7F3D37E62DB3}" destId="{9B91C505-6167-4AFD-9F8F-DF4A435E5B55}" srcOrd="0" destOrd="0" parTransId="{3162F14B-92C8-4154-BB26-9F842E72C838}" sibTransId="{DEC357F1-B961-4D4F-80F1-3F0DD7BFB820}"/>
    <dgm:cxn modelId="{4DFE46AD-302B-40EF-B19F-07CDAFA55486}" type="presOf" srcId="{12A376B2-F712-4C8B-8FFF-AC32F6CFC87C}" destId="{6D0C3F9F-19CA-4FF8-A90A-F59C80BC90E9}" srcOrd="0" destOrd="0" presId="urn:microsoft.com/office/officeart/2005/8/layout/orgChart1"/>
    <dgm:cxn modelId="{513233B6-E750-4CEB-A7F1-1B701A81CBDB}" type="presOf" srcId="{0131BF42-C939-41A3-ADF7-1629EEB0B0D7}" destId="{8367812F-51F7-4980-914C-CA462A4E02C6}" srcOrd="0" destOrd="0" presId="urn:microsoft.com/office/officeart/2005/8/layout/orgChart1"/>
    <dgm:cxn modelId="{06DFFCB6-9F88-47FA-B8A4-E48567B48C3B}" type="presOf" srcId="{9A482DFC-E77F-44CB-BEA0-5D248429B6FC}" destId="{5DE645BE-3C6B-4177-A929-FF39C4BA4B77}" srcOrd="1" destOrd="0" presId="urn:microsoft.com/office/officeart/2005/8/layout/orgChart1"/>
    <dgm:cxn modelId="{0D4B8AB8-6F1A-4191-BCDD-2BE593B83078}" type="presOf" srcId="{85C0D442-C0A4-4CB1-82F3-624881594006}" destId="{57E4574B-5C02-46C3-B38B-005259AE6C37}" srcOrd="0" destOrd="0" presId="urn:microsoft.com/office/officeart/2005/8/layout/orgChart1"/>
    <dgm:cxn modelId="{094473BA-9F56-4858-8112-00F50EC1CA19}" srcId="{599447ED-D79C-41E1-9ABF-8BA0EF216174}" destId="{FA85215A-4944-4690-AD2F-CC3553EAAA79}" srcOrd="2" destOrd="0" parTransId="{3C24C69A-9364-474C-A302-7A5BEF52E97B}" sibTransId="{4FCC2CD1-F762-4C6D-8593-C58093E3C791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0C9457C6-EDAE-4C01-97A7-6E68659A585C}" srcId="{BEA7CC8B-1206-4525-A3C8-7A60354A6CE3}" destId="{F7CC83F4-47FF-4E8B-944C-EA2A1F797461}" srcOrd="1" destOrd="0" parTransId="{12A376B2-F712-4C8B-8FFF-AC32F6CFC87C}" sibTransId="{0DDE5F0B-EF28-481A-A145-28CF142396B5}"/>
    <dgm:cxn modelId="{968445CB-4C61-43FA-B95F-B01E77F0BC3C}" type="presOf" srcId="{A7B44DFF-37CC-43FB-A989-229716AAE2FE}" destId="{578F2288-1A3E-4CE1-B683-95A930BF0996}" srcOrd="0" destOrd="0" presId="urn:microsoft.com/office/officeart/2005/8/layout/orgChart1"/>
    <dgm:cxn modelId="{9B5317CF-A5D0-49D6-924C-DDA432B30AC7}" type="presOf" srcId="{F7CC83F4-47FF-4E8B-944C-EA2A1F797461}" destId="{F7060DC7-7B61-42FE-BB5B-536443F450B3}" srcOrd="0" destOrd="0" presId="urn:microsoft.com/office/officeart/2005/8/layout/orgChart1"/>
    <dgm:cxn modelId="{98EB43D0-8F65-4689-AC61-3CB1BD785E98}" type="presOf" srcId="{B698ADB5-5C16-4B9E-81EC-FAEDCBD849F0}" destId="{4D3B2F38-7854-4292-A200-77C5EB833A6C}" srcOrd="0" destOrd="0" presId="urn:microsoft.com/office/officeart/2005/8/layout/orgChart1"/>
    <dgm:cxn modelId="{351D0BD8-C1DF-40A1-A83E-91AD83FBDF6D}" type="presOf" srcId="{20087BF7-B4C5-4A25-92D2-4880B3B61447}" destId="{11354CAC-5209-46D3-93E2-157F4B991094}" srcOrd="0" destOrd="0" presId="urn:microsoft.com/office/officeart/2005/8/layout/orgChart1"/>
    <dgm:cxn modelId="{49CE31DA-0728-47A1-8068-17C785CA964E}" srcId="{0BF323DB-B861-4ACF-904E-452367631797}" destId="{BEA7CC8B-1206-4525-A3C8-7A60354A6CE3}" srcOrd="0" destOrd="0" parTransId="{7515A6C5-274E-440C-B9B5-2C19FFEE1986}" sibTransId="{D751C0B2-DA1E-4E1B-84D7-371617AE0D94}"/>
    <dgm:cxn modelId="{FA3601DD-94B9-48C9-9794-F1C6AD8334D5}" type="presOf" srcId="{0BF323DB-B861-4ACF-904E-452367631797}" destId="{C0FB131C-177C-4843-BE14-ED3550313E09}" srcOrd="0" destOrd="0" presId="urn:microsoft.com/office/officeart/2005/8/layout/orgChart1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CF90B6E6-4B7A-411B-A1F4-F96BBDB1C4AC}" type="presOf" srcId="{ED7F7EDA-625A-4B24-8945-D357A9A183CB}" destId="{EE3D6E60-84F3-4947-97FE-68561B7E1031}" srcOrd="0" destOrd="0" presId="urn:microsoft.com/office/officeart/2005/8/layout/orgChart1"/>
    <dgm:cxn modelId="{354CDDE6-91F5-4752-9145-A9C2C45FA59E}" type="presOf" srcId="{3C24C69A-9364-474C-A302-7A5BEF52E97B}" destId="{0B4EE09B-45F8-4E99-83B7-B43AD6519DA6}" srcOrd="0" destOrd="0" presId="urn:microsoft.com/office/officeart/2005/8/layout/orgChart1"/>
    <dgm:cxn modelId="{6B0CA5E8-7DA0-46A2-AF63-0A1DE42E1E33}" type="presOf" srcId="{E0C42E36-290E-42DA-8A8B-C29D566EC251}" destId="{F069DAB1-6C84-4A79-9D75-6A4CC6F60205}" srcOrd="0" destOrd="0" presId="urn:microsoft.com/office/officeart/2005/8/layout/orgChart1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4651D6FD-A193-48A5-9748-3B9EF6C037B7}" type="presOf" srcId="{BEA7CC8B-1206-4525-A3C8-7A60354A6CE3}" destId="{E92463EA-8E64-42C8-B9EE-7DF35331A9AD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A27693D-14C4-4347-ABF3-0D19D945A614}" type="presParOf" srcId="{7CE10343-113C-4BEA-B5D0-0FCF6F846497}" destId="{EBB18A88-C44D-4733-B7C8-4CEA67A6E11E}" srcOrd="0" destOrd="0" presId="urn:microsoft.com/office/officeart/2005/8/layout/orgChart1"/>
    <dgm:cxn modelId="{1F5271D0-A819-4BFC-8502-C5AB71C2AA1E}" type="presParOf" srcId="{7CE10343-113C-4BEA-B5D0-0FCF6F846497}" destId="{35F6508B-2895-4875-A79A-783A184FD8B0}" srcOrd="1" destOrd="0" presId="urn:microsoft.com/office/officeart/2005/8/layout/orgChart1"/>
    <dgm:cxn modelId="{F3E7C71D-099E-4D03-AF26-DBAEF26D6BD4}" type="presParOf" srcId="{35F6508B-2895-4875-A79A-783A184FD8B0}" destId="{6C95F163-D8E8-48B2-967C-CD0092FCB909}" srcOrd="0" destOrd="0" presId="urn:microsoft.com/office/officeart/2005/8/layout/orgChart1"/>
    <dgm:cxn modelId="{393FC669-2C73-473B-8A82-58983B105137}" type="presParOf" srcId="{6C95F163-D8E8-48B2-967C-CD0092FCB909}" destId="{54D9F298-1467-4F28-9ACB-488A616CE586}" srcOrd="0" destOrd="0" presId="urn:microsoft.com/office/officeart/2005/8/layout/orgChart1"/>
    <dgm:cxn modelId="{5524D428-D8B5-4439-90A5-91D2AC32F73E}" type="presParOf" srcId="{6C95F163-D8E8-48B2-967C-CD0092FCB909}" destId="{C9BEF059-BED0-4DB9-B1E2-A118C6237332}" srcOrd="1" destOrd="0" presId="urn:microsoft.com/office/officeart/2005/8/layout/orgChart1"/>
    <dgm:cxn modelId="{25E7ABFE-626B-40B4-8ED5-33EF06F85F66}" type="presParOf" srcId="{35F6508B-2895-4875-A79A-783A184FD8B0}" destId="{25505CBB-2983-43D2-846C-3E386A5DB71F}" srcOrd="1" destOrd="0" presId="urn:microsoft.com/office/officeart/2005/8/layout/orgChart1"/>
    <dgm:cxn modelId="{5451A929-8B63-4B1C-8812-DBB2C83142B1}" type="presParOf" srcId="{35F6508B-2895-4875-A79A-783A184FD8B0}" destId="{9E2B82D6-F51E-4065-9D96-9AC34FE61C18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516C3BD2-4174-449F-9C91-CBB948B39345}" type="presParOf" srcId="{98DF3866-A189-412C-B4DC-85DB71787CED}" destId="{65034AFA-EE3D-42A7-AA98-F09BE1664C23}" srcOrd="0" destOrd="0" presId="urn:microsoft.com/office/officeart/2005/8/layout/orgChart1"/>
    <dgm:cxn modelId="{A8B4C714-3DFA-442E-8606-7CC3C224FE71}" type="presParOf" srcId="{98DF3866-A189-412C-B4DC-85DB71787CED}" destId="{43389941-EFC8-4C55-83CA-1284C3C7F322}" srcOrd="1" destOrd="0" presId="urn:microsoft.com/office/officeart/2005/8/layout/orgChart1"/>
    <dgm:cxn modelId="{EAED6169-F03B-4A70-B335-9AE7A9F64374}" type="presParOf" srcId="{43389941-EFC8-4C55-83CA-1284C3C7F322}" destId="{AFAF840D-EAD9-4657-9605-6904200B250B}" srcOrd="0" destOrd="0" presId="urn:microsoft.com/office/officeart/2005/8/layout/orgChart1"/>
    <dgm:cxn modelId="{B90B156D-E510-4F04-ACE0-D52174C0B961}" type="presParOf" srcId="{AFAF840D-EAD9-4657-9605-6904200B250B}" destId="{3FAF90AB-0C22-45DC-88D3-9474C086EC72}" srcOrd="0" destOrd="0" presId="urn:microsoft.com/office/officeart/2005/8/layout/orgChart1"/>
    <dgm:cxn modelId="{09413C37-8770-4C55-AA30-C6FF56E74608}" type="presParOf" srcId="{AFAF840D-EAD9-4657-9605-6904200B250B}" destId="{C15C0A3C-37D8-45AD-80AE-9B471F12EE27}" srcOrd="1" destOrd="0" presId="urn:microsoft.com/office/officeart/2005/8/layout/orgChart1"/>
    <dgm:cxn modelId="{BAA5849A-D1F9-4679-A7DC-A4EC36D757E6}" type="presParOf" srcId="{43389941-EFC8-4C55-83CA-1284C3C7F322}" destId="{1DD3C208-287A-4057-B8AF-32877148A9A6}" srcOrd="1" destOrd="0" presId="urn:microsoft.com/office/officeart/2005/8/layout/orgChart1"/>
    <dgm:cxn modelId="{94527D38-09BB-49C2-980E-A9F4408EBB28}" type="presParOf" srcId="{43389941-EFC8-4C55-83CA-1284C3C7F322}" destId="{0BDD2533-5561-4456-96ED-47B759458995}" srcOrd="2" destOrd="0" presId="urn:microsoft.com/office/officeart/2005/8/layout/orgChart1"/>
    <dgm:cxn modelId="{B3FC56CA-C704-4BF6-A0A4-648AC15D781D}" type="presParOf" srcId="{0BDD2533-5561-4456-96ED-47B759458995}" destId="{578F2288-1A3E-4CE1-B683-95A930BF0996}" srcOrd="0" destOrd="0" presId="urn:microsoft.com/office/officeart/2005/8/layout/orgChart1"/>
    <dgm:cxn modelId="{62E4383D-E824-4D20-950A-2B642BE7A62A}" type="presParOf" srcId="{0BDD2533-5561-4456-96ED-47B759458995}" destId="{2AD96D48-3F76-4DF3-BEDA-9FD2997B30EF}" srcOrd="1" destOrd="0" presId="urn:microsoft.com/office/officeart/2005/8/layout/orgChart1"/>
    <dgm:cxn modelId="{DB7884AE-DCEE-4B78-B08B-AAA5F281EDA2}" type="presParOf" srcId="{2AD96D48-3F76-4DF3-BEDA-9FD2997B30EF}" destId="{013A5B4F-BFD8-4E8D-925B-5D5D73CE0F8D}" srcOrd="0" destOrd="0" presId="urn:microsoft.com/office/officeart/2005/8/layout/orgChart1"/>
    <dgm:cxn modelId="{1CFB135E-F3D8-4324-A64E-36DD7F43865A}" type="presParOf" srcId="{013A5B4F-BFD8-4E8D-925B-5D5D73CE0F8D}" destId="{191B0121-ACF3-4F18-A62C-1B7299B6132D}" srcOrd="0" destOrd="0" presId="urn:microsoft.com/office/officeart/2005/8/layout/orgChart1"/>
    <dgm:cxn modelId="{9049CFFD-B592-43D0-8EAE-CFECF0616E3E}" type="presParOf" srcId="{013A5B4F-BFD8-4E8D-925B-5D5D73CE0F8D}" destId="{EC1A27AB-CB2E-4834-9AEF-09F0A11E6421}" srcOrd="1" destOrd="0" presId="urn:microsoft.com/office/officeart/2005/8/layout/orgChart1"/>
    <dgm:cxn modelId="{54614BB5-4A38-4A86-B41F-452A9DE133B0}" type="presParOf" srcId="{2AD96D48-3F76-4DF3-BEDA-9FD2997B30EF}" destId="{7EB0A838-E03F-479A-8AE1-066CB2427903}" srcOrd="1" destOrd="0" presId="urn:microsoft.com/office/officeart/2005/8/layout/orgChart1"/>
    <dgm:cxn modelId="{81F28D60-7CB4-48A1-ACDD-0DDFF1D962B1}" type="presParOf" srcId="{2AD96D48-3F76-4DF3-BEDA-9FD2997B30EF}" destId="{B0A32E48-759B-471D-B7DD-7D1993CBB1DE}" srcOrd="2" destOrd="0" presId="urn:microsoft.com/office/officeart/2005/8/layout/orgChart1"/>
    <dgm:cxn modelId="{242DDE96-1D2D-4A94-A3FA-8ABB04006829}" type="presParOf" srcId="{B0A32E48-759B-471D-B7DD-7D1993CBB1DE}" destId="{03E2A94A-EC85-47D4-8EAD-F8A9772EB8C3}" srcOrd="0" destOrd="0" presId="urn:microsoft.com/office/officeart/2005/8/layout/orgChart1"/>
    <dgm:cxn modelId="{03427A6B-8463-4B78-8451-05C5D65CEF28}" type="presParOf" srcId="{B0A32E48-759B-471D-B7DD-7D1993CBB1DE}" destId="{33DC104F-1D94-4667-BCAA-A2B1E90D7117}" srcOrd="1" destOrd="0" presId="urn:microsoft.com/office/officeart/2005/8/layout/orgChart1"/>
    <dgm:cxn modelId="{220C2804-8B2D-41FC-8838-1DC6BF160CF9}" type="presParOf" srcId="{33DC104F-1D94-4667-BCAA-A2B1E90D7117}" destId="{4CA3D065-FF32-40C4-A503-E98669587B2E}" srcOrd="0" destOrd="0" presId="urn:microsoft.com/office/officeart/2005/8/layout/orgChart1"/>
    <dgm:cxn modelId="{13FED5E6-01F3-4A50-900C-D529C16EFDAC}" type="presParOf" srcId="{4CA3D065-FF32-40C4-A503-E98669587B2E}" destId="{7F65C82F-D419-4BC0-957F-B7D185CE89A8}" srcOrd="0" destOrd="0" presId="urn:microsoft.com/office/officeart/2005/8/layout/orgChart1"/>
    <dgm:cxn modelId="{0BF0AC1A-494A-4341-8D3B-1AD8C3944F9C}" type="presParOf" srcId="{4CA3D065-FF32-40C4-A503-E98669587B2E}" destId="{AB538D5A-5877-4E03-BC28-44AC20FF98BA}" srcOrd="1" destOrd="0" presId="urn:microsoft.com/office/officeart/2005/8/layout/orgChart1"/>
    <dgm:cxn modelId="{64EC900B-00A6-402D-9D36-3FECF2765AD1}" type="presParOf" srcId="{33DC104F-1D94-4667-BCAA-A2B1E90D7117}" destId="{A3A5CBF2-766A-4C58-B2CC-C626B277CB90}" srcOrd="1" destOrd="0" presId="urn:microsoft.com/office/officeart/2005/8/layout/orgChart1"/>
    <dgm:cxn modelId="{1153526B-3749-4E9D-8CCF-EFE2C1A53689}" type="presParOf" srcId="{33DC104F-1D94-4667-BCAA-A2B1E90D7117}" destId="{CBF6B6CC-8E8E-4082-9336-1A5334793BC9}" srcOrd="2" destOrd="0" presId="urn:microsoft.com/office/officeart/2005/8/layout/orgChart1"/>
    <dgm:cxn modelId="{975752E9-C3F2-4FCC-99A2-CC87D91B0C50}" type="presParOf" srcId="{B0A32E48-759B-471D-B7DD-7D1993CBB1DE}" destId="{4D3B2F38-7854-4292-A200-77C5EB833A6C}" srcOrd="2" destOrd="0" presId="urn:microsoft.com/office/officeart/2005/8/layout/orgChart1"/>
    <dgm:cxn modelId="{EFC0B635-EC23-4F42-845D-A574FCFAECDE}" type="presParOf" srcId="{B0A32E48-759B-471D-B7DD-7D1993CBB1DE}" destId="{58DDC13D-4309-4A1C-8C70-7A8E39C57B62}" srcOrd="3" destOrd="0" presId="urn:microsoft.com/office/officeart/2005/8/layout/orgChart1"/>
    <dgm:cxn modelId="{B3CD0596-A315-4F32-9040-690869038119}" type="presParOf" srcId="{58DDC13D-4309-4A1C-8C70-7A8E39C57B62}" destId="{60146A6C-723A-419E-A690-863492A3FF20}" srcOrd="0" destOrd="0" presId="urn:microsoft.com/office/officeart/2005/8/layout/orgChart1"/>
    <dgm:cxn modelId="{55894E25-D22F-4E42-BF3B-57C00B32628E}" type="presParOf" srcId="{60146A6C-723A-419E-A690-863492A3FF20}" destId="{2CA8FEEA-EA56-45C7-9DC0-780DF09C3CBE}" srcOrd="0" destOrd="0" presId="urn:microsoft.com/office/officeart/2005/8/layout/orgChart1"/>
    <dgm:cxn modelId="{3A3EAEDD-179D-4A7B-B50C-7107512DF03A}" type="presParOf" srcId="{60146A6C-723A-419E-A690-863492A3FF20}" destId="{2B16B70F-B48D-4BCF-BE31-2EE33AD1B94C}" srcOrd="1" destOrd="0" presId="urn:microsoft.com/office/officeart/2005/8/layout/orgChart1"/>
    <dgm:cxn modelId="{450337FF-EB66-4AE2-94ED-9FAE105716BC}" type="presParOf" srcId="{58DDC13D-4309-4A1C-8C70-7A8E39C57B62}" destId="{6AAC6E3C-9333-4575-8DAC-9302598F7BFC}" srcOrd="1" destOrd="0" presId="urn:microsoft.com/office/officeart/2005/8/layout/orgChart1"/>
    <dgm:cxn modelId="{CF50876D-89FF-427F-91F2-5C90047E2A48}" type="presParOf" srcId="{58DDC13D-4309-4A1C-8C70-7A8E39C57B62}" destId="{141E6669-C749-4AF8-8E51-E217DB941EB5}" srcOrd="2" destOrd="0" presId="urn:microsoft.com/office/officeart/2005/8/layout/orgChart1"/>
    <dgm:cxn modelId="{DD629E4E-BEB6-40D3-82C9-72C1EB1B3BFF}" type="presParOf" srcId="{141E6669-C749-4AF8-8E51-E217DB941EB5}" destId="{3BF2E6BE-175E-4536-AEC9-098975D25A2F}" srcOrd="0" destOrd="0" presId="urn:microsoft.com/office/officeart/2005/8/layout/orgChart1"/>
    <dgm:cxn modelId="{3E1CDC45-A787-47FA-8F6B-C90E2922DBF0}" type="presParOf" srcId="{141E6669-C749-4AF8-8E51-E217DB941EB5}" destId="{0A946533-8182-4820-A2D9-593E183D328D}" srcOrd="1" destOrd="0" presId="urn:microsoft.com/office/officeart/2005/8/layout/orgChart1"/>
    <dgm:cxn modelId="{44715737-EA1A-4C74-A5C3-7406FC2CEB47}" type="presParOf" srcId="{0A946533-8182-4820-A2D9-593E183D328D}" destId="{93DFE642-3F29-4F16-8974-528268D0FB42}" srcOrd="0" destOrd="0" presId="urn:microsoft.com/office/officeart/2005/8/layout/orgChart1"/>
    <dgm:cxn modelId="{6D37A476-113D-476C-92D9-2C0F2F1CBC9F}" type="presParOf" srcId="{93DFE642-3F29-4F16-8974-528268D0FB42}" destId="{9F93110A-9D15-4B0B-9E6B-2BA9702173E8}" srcOrd="0" destOrd="0" presId="urn:microsoft.com/office/officeart/2005/8/layout/orgChart1"/>
    <dgm:cxn modelId="{860D00BC-8B03-4D5F-9E0B-BB99643BCBA7}" type="presParOf" srcId="{93DFE642-3F29-4F16-8974-528268D0FB42}" destId="{1D12AAE9-E09E-4027-921D-4A4B19496C7B}" srcOrd="1" destOrd="0" presId="urn:microsoft.com/office/officeart/2005/8/layout/orgChart1"/>
    <dgm:cxn modelId="{420C186F-432E-4F5E-AF85-A69B478102DD}" type="presParOf" srcId="{0A946533-8182-4820-A2D9-593E183D328D}" destId="{877F1272-DD22-4D00-A514-C66AA672D45E}" srcOrd="1" destOrd="0" presId="urn:microsoft.com/office/officeart/2005/8/layout/orgChart1"/>
    <dgm:cxn modelId="{BFF68B10-68CF-4E4B-A0C5-CB3E7F102EE8}" type="presParOf" srcId="{0A946533-8182-4820-A2D9-593E183D328D}" destId="{3907216C-41A9-4F3D-9DA5-3D5F8DAD4EC5}" srcOrd="2" destOrd="0" presId="urn:microsoft.com/office/officeart/2005/8/layout/orgChart1"/>
    <dgm:cxn modelId="{8C910D8E-50C7-4245-82A2-B5EA10C307F7}" type="presParOf" srcId="{141E6669-C749-4AF8-8E51-E217DB941EB5}" destId="{EE3D6E60-84F3-4947-97FE-68561B7E1031}" srcOrd="2" destOrd="0" presId="urn:microsoft.com/office/officeart/2005/8/layout/orgChart1"/>
    <dgm:cxn modelId="{477AE421-AB0B-49BF-9429-E0E82E584955}" type="presParOf" srcId="{141E6669-C749-4AF8-8E51-E217DB941EB5}" destId="{0F641A4F-C260-4C15-B4DD-A6676795BE22}" srcOrd="3" destOrd="0" presId="urn:microsoft.com/office/officeart/2005/8/layout/orgChart1"/>
    <dgm:cxn modelId="{BDB1A40B-45AB-42FF-AD59-14A1923493FB}" type="presParOf" srcId="{0F641A4F-C260-4C15-B4DD-A6676795BE22}" destId="{7F47BF5E-918B-4A49-AC7A-B96550FD28D8}" srcOrd="0" destOrd="0" presId="urn:microsoft.com/office/officeart/2005/8/layout/orgChart1"/>
    <dgm:cxn modelId="{08B971A4-84CA-4FEF-87C3-06BEF90CE671}" type="presParOf" srcId="{7F47BF5E-918B-4A49-AC7A-B96550FD28D8}" destId="{A2C2F5E3-41E1-4449-BAC9-8959A1C66E91}" srcOrd="0" destOrd="0" presId="urn:microsoft.com/office/officeart/2005/8/layout/orgChart1"/>
    <dgm:cxn modelId="{47F8E16E-7C5A-4FB8-960E-4B080978BCE6}" type="presParOf" srcId="{7F47BF5E-918B-4A49-AC7A-B96550FD28D8}" destId="{1C61B3CB-48E2-4A3D-AA30-34FC5A4C5DBA}" srcOrd="1" destOrd="0" presId="urn:microsoft.com/office/officeart/2005/8/layout/orgChart1"/>
    <dgm:cxn modelId="{65597D5F-6542-4B01-8113-F9B56AEAEE5B}" type="presParOf" srcId="{0F641A4F-C260-4C15-B4DD-A6676795BE22}" destId="{67DF1821-FE92-4C36-8AAA-21E4DA8C0972}" srcOrd="1" destOrd="0" presId="urn:microsoft.com/office/officeart/2005/8/layout/orgChart1"/>
    <dgm:cxn modelId="{E1DF305E-FE02-4014-A0C0-F536E8483B47}" type="presParOf" srcId="{0F641A4F-C260-4C15-B4DD-A6676795BE22}" destId="{3FD48C29-686D-4B24-9CE5-A30C5EAF948C}" srcOrd="2" destOrd="0" presId="urn:microsoft.com/office/officeart/2005/8/layout/orgChart1"/>
    <dgm:cxn modelId="{8530BF1D-A61E-471B-903E-72D4FE56C0B2}" type="presParOf" srcId="{0BDD2533-5561-4456-96ED-47B759458995}" destId="{7F09066D-AD58-450F-B411-54CF340D5917}" srcOrd="2" destOrd="0" presId="urn:microsoft.com/office/officeart/2005/8/layout/orgChart1"/>
    <dgm:cxn modelId="{4A74401E-B3F6-46B4-8C75-549A69C5A974}" type="presParOf" srcId="{0BDD2533-5561-4456-96ED-47B759458995}" destId="{A71B543D-449B-4BD9-B648-3C6D0F01F150}" srcOrd="3" destOrd="0" presId="urn:microsoft.com/office/officeart/2005/8/layout/orgChart1"/>
    <dgm:cxn modelId="{4C736C63-DBBA-46A5-8414-2A52B67B230C}" type="presParOf" srcId="{A71B543D-449B-4BD9-B648-3C6D0F01F150}" destId="{E11A2D14-5E77-4304-B202-3DCBB616C620}" srcOrd="0" destOrd="0" presId="urn:microsoft.com/office/officeart/2005/8/layout/orgChart1"/>
    <dgm:cxn modelId="{11845716-30B0-4715-8123-0184DD98F079}" type="presParOf" srcId="{E11A2D14-5E77-4304-B202-3DCBB616C620}" destId="{F069DAB1-6C84-4A79-9D75-6A4CC6F60205}" srcOrd="0" destOrd="0" presId="urn:microsoft.com/office/officeart/2005/8/layout/orgChart1"/>
    <dgm:cxn modelId="{F8CF662D-AB56-4E23-98F9-C07D4A183465}" type="presParOf" srcId="{E11A2D14-5E77-4304-B202-3DCBB616C620}" destId="{420BFFCE-BE03-4DFA-A59E-049BF6C89432}" srcOrd="1" destOrd="0" presId="urn:microsoft.com/office/officeart/2005/8/layout/orgChart1"/>
    <dgm:cxn modelId="{815A441C-5DC4-49BC-B663-F88C4D6ACE29}" type="presParOf" srcId="{A71B543D-449B-4BD9-B648-3C6D0F01F150}" destId="{3F1C4105-CD24-4FB0-9ABF-CA3B2D108F29}" srcOrd="1" destOrd="0" presId="urn:microsoft.com/office/officeart/2005/8/layout/orgChart1"/>
    <dgm:cxn modelId="{FE7FFEF9-C846-488F-B7D9-24A9CBCFCAE9}" type="presParOf" srcId="{A71B543D-449B-4BD9-B648-3C6D0F01F150}" destId="{7884CE00-2FBF-4B9A-B963-1B14967E174A}" srcOrd="2" destOrd="0" presId="urn:microsoft.com/office/officeart/2005/8/layout/orgChart1"/>
    <dgm:cxn modelId="{DFB08D5F-CD44-4DFB-A058-3F49B8588782}" type="presParOf" srcId="{98DF3866-A189-412C-B4DC-85DB71787CED}" destId="{57E4574B-5C02-46C3-B38B-005259AE6C37}" srcOrd="2" destOrd="0" presId="urn:microsoft.com/office/officeart/2005/8/layout/orgChart1"/>
    <dgm:cxn modelId="{640AD54B-5232-4736-814A-FB422B0DF16B}" type="presParOf" srcId="{98DF3866-A189-412C-B4DC-85DB71787CED}" destId="{55AA0F32-3487-441A-A05A-03C870304205}" srcOrd="3" destOrd="0" presId="urn:microsoft.com/office/officeart/2005/8/layout/orgChart1"/>
    <dgm:cxn modelId="{C7BC9FA5-227A-43C6-87AF-F7CABDA30459}" type="presParOf" srcId="{55AA0F32-3487-441A-A05A-03C870304205}" destId="{D3699B05-6CEB-4E3D-8328-3D3998599968}" srcOrd="0" destOrd="0" presId="urn:microsoft.com/office/officeart/2005/8/layout/orgChart1"/>
    <dgm:cxn modelId="{AAAB0E3B-C084-4DD2-8B2A-2238641F94A0}" type="presParOf" srcId="{D3699B05-6CEB-4E3D-8328-3D3998599968}" destId="{C0FB131C-177C-4843-BE14-ED3550313E09}" srcOrd="0" destOrd="0" presId="urn:microsoft.com/office/officeart/2005/8/layout/orgChart1"/>
    <dgm:cxn modelId="{8AC3171E-425C-43C4-B4E1-E85E1B6436F7}" type="presParOf" srcId="{D3699B05-6CEB-4E3D-8328-3D3998599968}" destId="{2F9FDCC6-9326-4B87-81EF-9562756D9B26}" srcOrd="1" destOrd="0" presId="urn:microsoft.com/office/officeart/2005/8/layout/orgChart1"/>
    <dgm:cxn modelId="{9BDBA98F-D326-454F-8521-8C99E3D77B83}" type="presParOf" srcId="{55AA0F32-3487-441A-A05A-03C870304205}" destId="{CA5F39BA-EBBC-44DB-8092-4BB0559677CF}" srcOrd="1" destOrd="0" presId="urn:microsoft.com/office/officeart/2005/8/layout/orgChart1"/>
    <dgm:cxn modelId="{3EAFDE7E-9531-4FEB-822A-5B5733622DDB}" type="presParOf" srcId="{CA5F39BA-EBBC-44DB-8092-4BB0559677CF}" destId="{020968EF-08A3-4D2E-91FC-EE0CA25CEF3D}" srcOrd="0" destOrd="0" presId="urn:microsoft.com/office/officeart/2005/8/layout/orgChart1"/>
    <dgm:cxn modelId="{FEEA87E8-41B8-472E-B91B-D77695267BBE}" type="presParOf" srcId="{CA5F39BA-EBBC-44DB-8092-4BB0559677CF}" destId="{0E1849C2-F386-48D1-A1FB-8D45CFCCEA5A}" srcOrd="1" destOrd="0" presId="urn:microsoft.com/office/officeart/2005/8/layout/orgChart1"/>
    <dgm:cxn modelId="{190C8426-E1D8-4D16-A662-F211AB40D9E6}" type="presParOf" srcId="{0E1849C2-F386-48D1-A1FB-8D45CFCCEA5A}" destId="{79CB18A0-22B2-4962-9502-B2473E400103}" srcOrd="0" destOrd="0" presId="urn:microsoft.com/office/officeart/2005/8/layout/orgChart1"/>
    <dgm:cxn modelId="{0F1413DC-5803-419C-9D18-FD516D0E46A1}" type="presParOf" srcId="{79CB18A0-22B2-4962-9502-B2473E400103}" destId="{E92463EA-8E64-42C8-B9EE-7DF35331A9AD}" srcOrd="0" destOrd="0" presId="urn:microsoft.com/office/officeart/2005/8/layout/orgChart1"/>
    <dgm:cxn modelId="{8F52A80B-C76A-41F4-B82C-4DDB55C14CC1}" type="presParOf" srcId="{79CB18A0-22B2-4962-9502-B2473E400103}" destId="{C7132076-1B12-4F7B-B3D0-F270B9924D7E}" srcOrd="1" destOrd="0" presId="urn:microsoft.com/office/officeart/2005/8/layout/orgChart1"/>
    <dgm:cxn modelId="{4B04D8F7-DB13-457D-94D8-54A01CACD57D}" type="presParOf" srcId="{0E1849C2-F386-48D1-A1FB-8D45CFCCEA5A}" destId="{96AC577A-7A31-4BA7-8251-38D6DBA4849F}" srcOrd="1" destOrd="0" presId="urn:microsoft.com/office/officeart/2005/8/layout/orgChart1"/>
    <dgm:cxn modelId="{F082D972-7F81-48AE-8D4F-747344948248}" type="presParOf" srcId="{96AC577A-7A31-4BA7-8251-38D6DBA4849F}" destId="{3967BF3C-149C-4AB6-9921-47FA9A8C1D76}" srcOrd="0" destOrd="0" presId="urn:microsoft.com/office/officeart/2005/8/layout/orgChart1"/>
    <dgm:cxn modelId="{E4D628F2-EB2C-4F81-ADD7-B8A3E7CCCDEE}" type="presParOf" srcId="{96AC577A-7A31-4BA7-8251-38D6DBA4849F}" destId="{A7C2E991-4D20-4845-A973-C08AD76E9BF1}" srcOrd="1" destOrd="0" presId="urn:microsoft.com/office/officeart/2005/8/layout/orgChart1"/>
    <dgm:cxn modelId="{7F42B23E-57E1-463E-A78B-D8BD1D315B11}" type="presParOf" srcId="{A7C2E991-4D20-4845-A973-C08AD76E9BF1}" destId="{718A39B8-6CE9-4DB7-A841-83BE39FC8B6B}" srcOrd="0" destOrd="0" presId="urn:microsoft.com/office/officeart/2005/8/layout/orgChart1"/>
    <dgm:cxn modelId="{5CC954A2-53CA-4FED-B504-975AC26F2CD5}" type="presParOf" srcId="{718A39B8-6CE9-4DB7-A841-83BE39FC8B6B}" destId="{9ABFBD96-6373-4EF1-AF91-0581C598CED2}" srcOrd="0" destOrd="0" presId="urn:microsoft.com/office/officeart/2005/8/layout/orgChart1"/>
    <dgm:cxn modelId="{2E2EA33A-31F6-45FF-AD92-2DE8154D3A2F}" type="presParOf" srcId="{718A39B8-6CE9-4DB7-A841-83BE39FC8B6B}" destId="{5DE645BE-3C6B-4177-A929-FF39C4BA4B77}" srcOrd="1" destOrd="0" presId="urn:microsoft.com/office/officeart/2005/8/layout/orgChart1"/>
    <dgm:cxn modelId="{03F475AB-AD71-4290-A757-93285FE9125F}" type="presParOf" srcId="{A7C2E991-4D20-4845-A973-C08AD76E9BF1}" destId="{058678E6-0B2A-4F54-83AF-FB3CCA6192EE}" srcOrd="1" destOrd="0" presId="urn:microsoft.com/office/officeart/2005/8/layout/orgChart1"/>
    <dgm:cxn modelId="{73577F4E-8491-4BB6-990D-92C0885E4903}" type="presParOf" srcId="{A7C2E991-4D20-4845-A973-C08AD76E9BF1}" destId="{8E317C04-D430-4D2E-B6D9-10297EAFDAE3}" srcOrd="2" destOrd="0" presId="urn:microsoft.com/office/officeart/2005/8/layout/orgChart1"/>
    <dgm:cxn modelId="{5406196A-97F2-4F8D-AAA1-D25523573142}" type="presParOf" srcId="{96AC577A-7A31-4BA7-8251-38D6DBA4849F}" destId="{6D0C3F9F-19CA-4FF8-A90A-F59C80BC90E9}" srcOrd="2" destOrd="0" presId="urn:microsoft.com/office/officeart/2005/8/layout/orgChart1"/>
    <dgm:cxn modelId="{8AA5E80A-4808-4470-AD58-EF51DED26B66}" type="presParOf" srcId="{96AC577A-7A31-4BA7-8251-38D6DBA4849F}" destId="{B9FB350D-5BB9-48F9-949F-40CFD7096384}" srcOrd="3" destOrd="0" presId="urn:microsoft.com/office/officeart/2005/8/layout/orgChart1"/>
    <dgm:cxn modelId="{FD1313F0-08E2-49FA-BFED-380B061D5A8C}" type="presParOf" srcId="{B9FB350D-5BB9-48F9-949F-40CFD7096384}" destId="{C203D2AA-6ACD-4E9A-8309-768C231CC411}" srcOrd="0" destOrd="0" presId="urn:microsoft.com/office/officeart/2005/8/layout/orgChart1"/>
    <dgm:cxn modelId="{926666C5-026C-4A98-9738-D064100E3B63}" type="presParOf" srcId="{C203D2AA-6ACD-4E9A-8309-768C231CC411}" destId="{F7060DC7-7B61-42FE-BB5B-536443F450B3}" srcOrd="0" destOrd="0" presId="urn:microsoft.com/office/officeart/2005/8/layout/orgChart1"/>
    <dgm:cxn modelId="{05B630C7-9D1F-45D9-AFBF-3C41E8576CD7}" type="presParOf" srcId="{C203D2AA-6ACD-4E9A-8309-768C231CC411}" destId="{75F50BB0-001B-4F63-808D-4689FCEB25CC}" srcOrd="1" destOrd="0" presId="urn:microsoft.com/office/officeart/2005/8/layout/orgChart1"/>
    <dgm:cxn modelId="{68475A3D-0DE3-4A80-8404-2B21CB658197}" type="presParOf" srcId="{B9FB350D-5BB9-48F9-949F-40CFD7096384}" destId="{F9052665-5B01-449D-9237-3809888C41ED}" srcOrd="1" destOrd="0" presId="urn:microsoft.com/office/officeart/2005/8/layout/orgChart1"/>
    <dgm:cxn modelId="{CB5E0085-585E-4880-8373-50C8DF82E8D4}" type="presParOf" srcId="{B9FB350D-5BB9-48F9-949F-40CFD7096384}" destId="{524A10BA-6DBD-49C7-B20E-26FC85786358}" srcOrd="2" destOrd="0" presId="urn:microsoft.com/office/officeart/2005/8/layout/orgChart1"/>
    <dgm:cxn modelId="{ED9E43FB-6CB3-4EC6-B5F4-6EE8DDF0B1C2}" type="presParOf" srcId="{0E1849C2-F386-48D1-A1FB-8D45CFCCEA5A}" destId="{C989FB81-CEE0-4AA7-BDBF-38C11BD46921}" srcOrd="2" destOrd="0" presId="urn:microsoft.com/office/officeart/2005/8/layout/orgChart1"/>
    <dgm:cxn modelId="{05EA07B1-111D-43BD-826A-6B09EF3E5F2A}" type="presParOf" srcId="{CA5F39BA-EBBC-44DB-8092-4BB0559677CF}" destId="{8367812F-51F7-4980-914C-CA462A4E02C6}" srcOrd="2" destOrd="0" presId="urn:microsoft.com/office/officeart/2005/8/layout/orgChart1"/>
    <dgm:cxn modelId="{5C8EBBED-101C-4BF1-9F37-AFFFE8ACDC09}" type="presParOf" srcId="{CA5F39BA-EBBC-44DB-8092-4BB0559677CF}" destId="{D266D314-BA1B-406A-9DF7-FA1265880174}" srcOrd="3" destOrd="0" presId="urn:microsoft.com/office/officeart/2005/8/layout/orgChart1"/>
    <dgm:cxn modelId="{4F3C82D1-1E23-4280-8091-C1557C5EA96F}" type="presParOf" srcId="{D266D314-BA1B-406A-9DF7-FA1265880174}" destId="{3D6BB857-8666-4AEA-AE4B-9E74111DA4CA}" srcOrd="0" destOrd="0" presId="urn:microsoft.com/office/officeart/2005/8/layout/orgChart1"/>
    <dgm:cxn modelId="{29C57D9B-054B-4646-A78E-C0D29693EF00}" type="presParOf" srcId="{3D6BB857-8666-4AEA-AE4B-9E74111DA4CA}" destId="{11354CAC-5209-46D3-93E2-157F4B991094}" srcOrd="0" destOrd="0" presId="urn:microsoft.com/office/officeart/2005/8/layout/orgChart1"/>
    <dgm:cxn modelId="{FCD8D4BB-3C20-4F3C-8856-267855BE5EB2}" type="presParOf" srcId="{3D6BB857-8666-4AEA-AE4B-9E74111DA4CA}" destId="{A64F8E3F-6141-45BE-AB5D-7589AF732835}" srcOrd="1" destOrd="0" presId="urn:microsoft.com/office/officeart/2005/8/layout/orgChart1"/>
    <dgm:cxn modelId="{90A5897A-675E-410C-A958-EC731D90C1BA}" type="presParOf" srcId="{D266D314-BA1B-406A-9DF7-FA1265880174}" destId="{C28EA2C8-0CFA-4ABC-9237-9D8817A3D65B}" srcOrd="1" destOrd="0" presId="urn:microsoft.com/office/officeart/2005/8/layout/orgChart1"/>
    <dgm:cxn modelId="{882C514A-F626-4534-8101-3D7C10B34EF5}" type="presParOf" srcId="{D266D314-BA1B-406A-9DF7-FA1265880174}" destId="{BE996BDF-3884-4242-B61E-D7A76E56BFB4}" srcOrd="2" destOrd="0" presId="urn:microsoft.com/office/officeart/2005/8/layout/orgChart1"/>
    <dgm:cxn modelId="{28896DD9-F6C1-40B2-AB74-411EE52AE3F5}" type="presParOf" srcId="{55AA0F32-3487-441A-A05A-03C870304205}" destId="{695491EF-4C99-4E39-B159-4ACA95859CF0}" srcOrd="2" destOrd="0" presId="urn:microsoft.com/office/officeart/2005/8/layout/orgChart1"/>
    <dgm:cxn modelId="{906204C9-44C9-409B-A627-FCEC83E89D12}" type="presParOf" srcId="{98DF3866-A189-412C-B4DC-85DB71787CED}" destId="{0B4EE09B-45F8-4E99-83B7-B43AD6519DA6}" srcOrd="4" destOrd="0" presId="urn:microsoft.com/office/officeart/2005/8/layout/orgChart1"/>
    <dgm:cxn modelId="{C1DE70A2-4138-4EDA-BC33-E084221FED30}" type="presParOf" srcId="{98DF3866-A189-412C-B4DC-85DB71787CED}" destId="{D955F095-AEED-4835-842D-20D8FD1FD4FA}" srcOrd="5" destOrd="0" presId="urn:microsoft.com/office/officeart/2005/8/layout/orgChart1"/>
    <dgm:cxn modelId="{9CED864A-A8EC-44D6-BFBD-5267AA2D6EE7}" type="presParOf" srcId="{D955F095-AEED-4835-842D-20D8FD1FD4FA}" destId="{078478E4-A856-464F-8343-DBC35E59365B}" srcOrd="0" destOrd="0" presId="urn:microsoft.com/office/officeart/2005/8/layout/orgChart1"/>
    <dgm:cxn modelId="{E6080721-309F-4E63-BA47-91C10D9F4BCE}" type="presParOf" srcId="{078478E4-A856-464F-8343-DBC35E59365B}" destId="{3431D19D-823B-4ED1-BE4B-09E0F238C340}" srcOrd="0" destOrd="0" presId="urn:microsoft.com/office/officeart/2005/8/layout/orgChart1"/>
    <dgm:cxn modelId="{BC15B575-2D13-48BA-B93A-3D27EE9EAF79}" type="presParOf" srcId="{078478E4-A856-464F-8343-DBC35E59365B}" destId="{7811F4A1-BB24-45CF-9237-6D3CBEEC5D55}" srcOrd="1" destOrd="0" presId="urn:microsoft.com/office/officeart/2005/8/layout/orgChart1"/>
    <dgm:cxn modelId="{DDC7E011-2811-41BF-BA32-59041930DD78}" type="presParOf" srcId="{D955F095-AEED-4835-842D-20D8FD1FD4FA}" destId="{8D25FFFA-A881-475A-AE61-138085DCFB88}" srcOrd="1" destOrd="0" presId="urn:microsoft.com/office/officeart/2005/8/layout/orgChart1"/>
    <dgm:cxn modelId="{339EFB8B-7464-45A5-9AB9-C025EB9E2939}" type="presParOf" srcId="{D955F095-AEED-4835-842D-20D8FD1FD4FA}" destId="{62AAD882-8113-451F-B248-A658C3A75D70}" srcOrd="2" destOrd="0" presId="urn:microsoft.com/office/officeart/2005/8/layout/orgChart1"/>
    <dgm:cxn modelId="{44C19223-891C-447A-AFEC-30CBB8EBD5DB}" type="presParOf" srcId="{98DF3866-A189-412C-B4DC-85DB71787CED}" destId="{FA42167E-C319-43EA-A471-C4FE0BE52A3B}" srcOrd="6" destOrd="0" presId="urn:microsoft.com/office/officeart/2005/8/layout/orgChart1"/>
    <dgm:cxn modelId="{ADCE3672-3BEA-4C0B-9C4A-F4B19E8D3B54}" type="presParOf" srcId="{98DF3866-A189-412C-B4DC-85DB71787CED}" destId="{76272348-8466-4E0B-9A32-498D19991A85}" srcOrd="7" destOrd="0" presId="urn:microsoft.com/office/officeart/2005/8/layout/orgChart1"/>
    <dgm:cxn modelId="{B975AE71-B27C-4604-8579-3F5F56BCBAF9}" type="presParOf" srcId="{76272348-8466-4E0B-9A32-498D19991A85}" destId="{11F718D5-EBA4-4473-96C1-9B09BA810B66}" srcOrd="0" destOrd="0" presId="urn:microsoft.com/office/officeart/2005/8/layout/orgChart1"/>
    <dgm:cxn modelId="{7F7B440A-5E89-44A9-8540-FF6655776559}" type="presParOf" srcId="{11F718D5-EBA4-4473-96C1-9B09BA810B66}" destId="{D0FD412E-CFEC-4C10-AB61-DCEBDFDD8BF8}" srcOrd="0" destOrd="0" presId="urn:microsoft.com/office/officeart/2005/8/layout/orgChart1"/>
    <dgm:cxn modelId="{EF6D484A-3F0F-4639-A1C8-B382E95945A0}" type="presParOf" srcId="{11F718D5-EBA4-4473-96C1-9B09BA810B66}" destId="{5752578D-9D42-468F-90A5-0C9DD5905C8C}" srcOrd="1" destOrd="0" presId="urn:microsoft.com/office/officeart/2005/8/layout/orgChart1"/>
    <dgm:cxn modelId="{F54720EC-BC65-4817-8479-2A07E5DCDD38}" type="presParOf" srcId="{76272348-8466-4E0B-9A32-498D19991A85}" destId="{806B199A-5496-45F3-B207-B60B41A8AE2F}" srcOrd="1" destOrd="0" presId="urn:microsoft.com/office/officeart/2005/8/layout/orgChart1"/>
    <dgm:cxn modelId="{E8F0C258-9F3D-49A3-8212-6B578D6A61A5}" type="presParOf" srcId="{76272348-8466-4E0B-9A32-498D19991A85}" destId="{F3E2A0F8-7717-43AD-BEF0-7F17AAFCC90F}" srcOrd="2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3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/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Monitor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EBB18A88-C44D-4733-B7C8-4CEA67A6E11E}" type="pres">
      <dgm:prSet presAssocID="{3F3ACF9D-6742-4402-AC25-41D02EA2B153}" presName="Name37" presStyleLbl="parChTrans1D2" presStyleIdx="0" presStyleCnt="2"/>
      <dgm:spPr/>
    </dgm:pt>
    <dgm:pt modelId="{35F6508B-2895-4875-A79A-783A184FD8B0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6C95F163-D8E8-48B2-967C-CD0092FCB909}" type="pres">
      <dgm:prSet presAssocID="{661A8617-3FC6-40E3-AC00-777ED4134D03}" presName="rootComposite" presStyleCnt="0"/>
      <dgm:spPr/>
    </dgm:pt>
    <dgm:pt modelId="{54D9F298-1467-4F28-9ACB-488A616CE586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9BEF059-BED0-4DB9-B1E2-A118C6237332}" type="pres">
      <dgm:prSet presAssocID="{661A8617-3FC6-40E3-AC00-777ED4134D03}" presName="rootConnector" presStyleLbl="node2" presStyleIdx="0" presStyleCnt="2"/>
      <dgm:spPr/>
    </dgm:pt>
    <dgm:pt modelId="{25505CBB-2983-43D2-846C-3E386A5DB71F}" type="pres">
      <dgm:prSet presAssocID="{661A8617-3FC6-40E3-AC00-777ED4134D03}" presName="hierChild4" presStyleCnt="0"/>
      <dgm:spPr/>
    </dgm:pt>
    <dgm:pt modelId="{9E2B82D6-F51E-4065-9D96-9AC34FE61C18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C6F39E6A-CE42-4628-9C50-A95B48B8C384}" type="presOf" srcId="{661A8617-3FC6-40E3-AC00-777ED4134D03}" destId="{C9BEF059-BED0-4DB9-B1E2-A118C6237332}" srcOrd="1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3C0B8590-3FF1-4A86-8B15-FD71BCB190DC}" type="presOf" srcId="{3F3ACF9D-6742-4402-AC25-41D02EA2B153}" destId="{EBB18A88-C44D-4733-B7C8-4CEA67A6E11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96EDC0A6-793C-428B-820B-BD38A3A9AA43}" type="presOf" srcId="{661A8617-3FC6-40E3-AC00-777ED4134D03}" destId="{54D9F298-1467-4F28-9ACB-488A616CE586}" srcOrd="0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A27693D-14C4-4347-ABF3-0D19D945A614}" type="presParOf" srcId="{7CE10343-113C-4BEA-B5D0-0FCF6F846497}" destId="{EBB18A88-C44D-4733-B7C8-4CEA67A6E11E}" srcOrd="0" destOrd="0" presId="urn:microsoft.com/office/officeart/2005/8/layout/orgChart1"/>
    <dgm:cxn modelId="{1F5271D0-A819-4BFC-8502-C5AB71C2AA1E}" type="presParOf" srcId="{7CE10343-113C-4BEA-B5D0-0FCF6F846497}" destId="{35F6508B-2895-4875-A79A-783A184FD8B0}" srcOrd="1" destOrd="0" presId="urn:microsoft.com/office/officeart/2005/8/layout/orgChart1"/>
    <dgm:cxn modelId="{F3E7C71D-099E-4D03-AF26-DBAEF26D6BD4}" type="presParOf" srcId="{35F6508B-2895-4875-A79A-783A184FD8B0}" destId="{6C95F163-D8E8-48B2-967C-CD0092FCB909}" srcOrd="0" destOrd="0" presId="urn:microsoft.com/office/officeart/2005/8/layout/orgChart1"/>
    <dgm:cxn modelId="{393FC669-2C73-473B-8A82-58983B105137}" type="presParOf" srcId="{6C95F163-D8E8-48B2-967C-CD0092FCB909}" destId="{54D9F298-1467-4F28-9ACB-488A616CE586}" srcOrd="0" destOrd="0" presId="urn:microsoft.com/office/officeart/2005/8/layout/orgChart1"/>
    <dgm:cxn modelId="{5524D428-D8B5-4439-90A5-91D2AC32F73E}" type="presParOf" srcId="{6C95F163-D8E8-48B2-967C-CD0092FCB909}" destId="{C9BEF059-BED0-4DB9-B1E2-A118C6237332}" srcOrd="1" destOrd="0" presId="urn:microsoft.com/office/officeart/2005/8/layout/orgChart1"/>
    <dgm:cxn modelId="{25E7ABFE-626B-40B4-8ED5-33EF06F85F66}" type="presParOf" srcId="{35F6508B-2895-4875-A79A-783A184FD8B0}" destId="{25505CBB-2983-43D2-846C-3E386A5DB71F}" srcOrd="1" destOrd="0" presId="urn:microsoft.com/office/officeart/2005/8/layout/orgChart1"/>
    <dgm:cxn modelId="{5451A929-8B63-4B1C-8812-DBB2C83142B1}" type="presParOf" srcId="{35F6508B-2895-4875-A79A-783A184FD8B0}" destId="{9E2B82D6-F51E-4065-9D96-9AC34FE61C18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2167E-C319-43EA-A471-C4FE0BE52A3B}">
      <dsp:nvSpPr>
        <dsp:cNvPr id="0" name=""/>
        <dsp:cNvSpPr/>
      </dsp:nvSpPr>
      <dsp:spPr>
        <a:xfrm>
          <a:off x="5233638" y="2434851"/>
          <a:ext cx="2300555" cy="17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80"/>
              </a:lnTo>
              <a:lnTo>
                <a:pt x="2300555" y="87280"/>
              </a:lnTo>
              <a:lnTo>
                <a:pt x="2300555" y="1745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EE09B-45F8-4E99-83B7-B43AD6519DA6}">
      <dsp:nvSpPr>
        <dsp:cNvPr id="0" name=""/>
        <dsp:cNvSpPr/>
      </dsp:nvSpPr>
      <dsp:spPr>
        <a:xfrm>
          <a:off x="5233638" y="2434851"/>
          <a:ext cx="1196555" cy="17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80"/>
              </a:lnTo>
              <a:lnTo>
                <a:pt x="1196555" y="87280"/>
              </a:lnTo>
              <a:lnTo>
                <a:pt x="1196555" y="1745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7812F-51F7-4980-914C-CA462A4E02C6}">
      <dsp:nvSpPr>
        <dsp:cNvPr id="0" name=""/>
        <dsp:cNvSpPr/>
      </dsp:nvSpPr>
      <dsp:spPr>
        <a:xfrm>
          <a:off x="5326193" y="3025034"/>
          <a:ext cx="606808" cy="17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80"/>
              </a:lnTo>
              <a:lnTo>
                <a:pt x="606808" y="87280"/>
              </a:lnTo>
              <a:lnTo>
                <a:pt x="606808" y="1745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3F9F-19CA-4FF8-A90A-F59C80BC90E9}">
      <dsp:nvSpPr>
        <dsp:cNvPr id="0" name=""/>
        <dsp:cNvSpPr/>
      </dsp:nvSpPr>
      <dsp:spPr>
        <a:xfrm>
          <a:off x="4109293" y="3615218"/>
          <a:ext cx="124686" cy="97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555"/>
              </a:lnTo>
              <a:lnTo>
                <a:pt x="124686" y="9725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7BF3C-149C-4AB6-9921-47FA9A8C1D76}">
      <dsp:nvSpPr>
        <dsp:cNvPr id="0" name=""/>
        <dsp:cNvSpPr/>
      </dsp:nvSpPr>
      <dsp:spPr>
        <a:xfrm>
          <a:off x="4109293" y="3615218"/>
          <a:ext cx="124686" cy="38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372"/>
              </a:lnTo>
              <a:lnTo>
                <a:pt x="124686" y="3823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968EF-08A3-4D2E-91FC-EE0CA25CEF3D}">
      <dsp:nvSpPr>
        <dsp:cNvPr id="0" name=""/>
        <dsp:cNvSpPr/>
      </dsp:nvSpPr>
      <dsp:spPr>
        <a:xfrm>
          <a:off x="4441791" y="3025034"/>
          <a:ext cx="884402" cy="174561"/>
        </a:xfrm>
        <a:custGeom>
          <a:avLst/>
          <a:gdLst/>
          <a:ahLst/>
          <a:cxnLst/>
          <a:rect l="0" t="0" r="0" b="0"/>
          <a:pathLst>
            <a:path>
              <a:moveTo>
                <a:pt x="884402" y="0"/>
              </a:moveTo>
              <a:lnTo>
                <a:pt x="884402" y="87280"/>
              </a:lnTo>
              <a:lnTo>
                <a:pt x="0" y="87280"/>
              </a:lnTo>
              <a:lnTo>
                <a:pt x="0" y="1745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4574B-5C02-46C3-B38B-005259AE6C37}">
      <dsp:nvSpPr>
        <dsp:cNvPr id="0" name=""/>
        <dsp:cNvSpPr/>
      </dsp:nvSpPr>
      <dsp:spPr>
        <a:xfrm>
          <a:off x="5233638" y="2434851"/>
          <a:ext cx="92554" cy="17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80"/>
              </a:lnTo>
              <a:lnTo>
                <a:pt x="92554" y="87280"/>
              </a:lnTo>
              <a:lnTo>
                <a:pt x="92554" y="1745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9066D-AD58-450F-B411-54CF340D5917}">
      <dsp:nvSpPr>
        <dsp:cNvPr id="0" name=""/>
        <dsp:cNvSpPr/>
      </dsp:nvSpPr>
      <dsp:spPr>
        <a:xfrm>
          <a:off x="2887362" y="3025034"/>
          <a:ext cx="91440" cy="38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372"/>
              </a:lnTo>
              <a:lnTo>
                <a:pt x="133000" y="3823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D6E60-84F3-4947-97FE-68561B7E1031}">
      <dsp:nvSpPr>
        <dsp:cNvPr id="0" name=""/>
        <dsp:cNvSpPr/>
      </dsp:nvSpPr>
      <dsp:spPr>
        <a:xfrm>
          <a:off x="2730024" y="4203681"/>
          <a:ext cx="91440" cy="38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372"/>
              </a:lnTo>
              <a:lnTo>
                <a:pt x="133000" y="3823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2E6BE-175E-4536-AEC9-098975D25A2F}">
      <dsp:nvSpPr>
        <dsp:cNvPr id="0" name=""/>
        <dsp:cNvSpPr/>
      </dsp:nvSpPr>
      <dsp:spPr>
        <a:xfrm>
          <a:off x="2642744" y="4203681"/>
          <a:ext cx="91440" cy="382372"/>
        </a:xfrm>
        <a:custGeom>
          <a:avLst/>
          <a:gdLst/>
          <a:ahLst/>
          <a:cxnLst/>
          <a:rect l="0" t="0" r="0" b="0"/>
          <a:pathLst>
            <a:path>
              <a:moveTo>
                <a:pt x="133000" y="0"/>
              </a:moveTo>
              <a:lnTo>
                <a:pt x="133000" y="382372"/>
              </a:lnTo>
              <a:lnTo>
                <a:pt x="45720" y="3823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B2F38-7854-4292-A200-77C5EB833A6C}">
      <dsp:nvSpPr>
        <dsp:cNvPr id="0" name=""/>
        <dsp:cNvSpPr/>
      </dsp:nvSpPr>
      <dsp:spPr>
        <a:xfrm>
          <a:off x="2268444" y="3613497"/>
          <a:ext cx="91677" cy="38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372"/>
              </a:lnTo>
              <a:lnTo>
                <a:pt x="91677" y="3823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2A94A-EC85-47D4-8EAD-F8A9772EB8C3}">
      <dsp:nvSpPr>
        <dsp:cNvPr id="0" name=""/>
        <dsp:cNvSpPr/>
      </dsp:nvSpPr>
      <dsp:spPr>
        <a:xfrm>
          <a:off x="2135443" y="3613497"/>
          <a:ext cx="91440" cy="382372"/>
        </a:xfrm>
        <a:custGeom>
          <a:avLst/>
          <a:gdLst/>
          <a:ahLst/>
          <a:cxnLst/>
          <a:rect l="0" t="0" r="0" b="0"/>
          <a:pathLst>
            <a:path>
              <a:moveTo>
                <a:pt x="133000" y="0"/>
              </a:moveTo>
              <a:lnTo>
                <a:pt x="133000" y="382372"/>
              </a:lnTo>
              <a:lnTo>
                <a:pt x="45720" y="3823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F2288-1A3E-4CE1-B683-95A930BF0996}">
      <dsp:nvSpPr>
        <dsp:cNvPr id="0" name=""/>
        <dsp:cNvSpPr/>
      </dsp:nvSpPr>
      <dsp:spPr>
        <a:xfrm>
          <a:off x="2684066" y="3025034"/>
          <a:ext cx="249015" cy="380651"/>
        </a:xfrm>
        <a:custGeom>
          <a:avLst/>
          <a:gdLst/>
          <a:ahLst/>
          <a:cxnLst/>
          <a:rect l="0" t="0" r="0" b="0"/>
          <a:pathLst>
            <a:path>
              <a:moveTo>
                <a:pt x="249015" y="0"/>
              </a:moveTo>
              <a:lnTo>
                <a:pt x="249015" y="380651"/>
              </a:lnTo>
              <a:lnTo>
                <a:pt x="0" y="38065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34AFA-EE3D-42A7-AA98-F09BE1664C23}">
      <dsp:nvSpPr>
        <dsp:cNvPr id="0" name=""/>
        <dsp:cNvSpPr/>
      </dsp:nvSpPr>
      <dsp:spPr>
        <a:xfrm>
          <a:off x="2933082" y="2434851"/>
          <a:ext cx="2300555" cy="174561"/>
        </a:xfrm>
        <a:custGeom>
          <a:avLst/>
          <a:gdLst/>
          <a:ahLst/>
          <a:cxnLst/>
          <a:rect l="0" t="0" r="0" b="0"/>
          <a:pathLst>
            <a:path>
              <a:moveTo>
                <a:pt x="2300555" y="0"/>
              </a:moveTo>
              <a:lnTo>
                <a:pt x="2300555" y="87280"/>
              </a:lnTo>
              <a:lnTo>
                <a:pt x="0" y="87280"/>
              </a:lnTo>
              <a:lnTo>
                <a:pt x="0" y="1745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4730735" y="1844667"/>
          <a:ext cx="502902" cy="17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80"/>
              </a:lnTo>
              <a:lnTo>
                <a:pt x="502902" y="87280"/>
              </a:lnTo>
              <a:lnTo>
                <a:pt x="502902" y="1745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18A88-C44D-4733-B7C8-4CEA67A6E11E}">
      <dsp:nvSpPr>
        <dsp:cNvPr id="0" name=""/>
        <dsp:cNvSpPr/>
      </dsp:nvSpPr>
      <dsp:spPr>
        <a:xfrm>
          <a:off x="4227832" y="1844667"/>
          <a:ext cx="502902" cy="174561"/>
        </a:xfrm>
        <a:custGeom>
          <a:avLst/>
          <a:gdLst/>
          <a:ahLst/>
          <a:cxnLst/>
          <a:rect l="0" t="0" r="0" b="0"/>
          <a:pathLst>
            <a:path>
              <a:moveTo>
                <a:pt x="502902" y="0"/>
              </a:moveTo>
              <a:lnTo>
                <a:pt x="502902" y="87280"/>
              </a:lnTo>
              <a:lnTo>
                <a:pt x="0" y="87280"/>
              </a:lnTo>
              <a:lnTo>
                <a:pt x="0" y="1745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4315113" y="1429045"/>
          <a:ext cx="831244" cy="415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15113" y="1429045"/>
        <a:ext cx="831244" cy="415622"/>
      </dsp:txXfrm>
    </dsp:sp>
    <dsp:sp modelId="{54D9F298-1467-4F28-9ACB-488A616CE586}">
      <dsp:nvSpPr>
        <dsp:cNvPr id="0" name=""/>
        <dsp:cNvSpPr/>
      </dsp:nvSpPr>
      <dsp:spPr>
        <a:xfrm>
          <a:off x="3812210" y="2019229"/>
          <a:ext cx="831244" cy="415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12210" y="2019229"/>
        <a:ext cx="831244" cy="415622"/>
      </dsp:txXfrm>
    </dsp:sp>
    <dsp:sp modelId="{5E297865-E735-4CAF-962B-FEA9483964F8}">
      <dsp:nvSpPr>
        <dsp:cNvPr id="0" name=""/>
        <dsp:cNvSpPr/>
      </dsp:nvSpPr>
      <dsp:spPr>
        <a:xfrm>
          <a:off x="4818016" y="2019229"/>
          <a:ext cx="831244" cy="415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18016" y="2019229"/>
        <a:ext cx="831244" cy="415622"/>
      </dsp:txXfrm>
    </dsp:sp>
    <dsp:sp modelId="{3FAF90AB-0C22-45DC-88D3-9474C086EC72}">
      <dsp:nvSpPr>
        <dsp:cNvPr id="0" name=""/>
        <dsp:cNvSpPr/>
      </dsp:nvSpPr>
      <dsp:spPr>
        <a:xfrm>
          <a:off x="2517460" y="2609412"/>
          <a:ext cx="831244" cy="415622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17460" y="2609412"/>
        <a:ext cx="831244" cy="415622"/>
      </dsp:txXfrm>
    </dsp:sp>
    <dsp:sp modelId="{191B0121-ACF3-4F18-A62C-1B7299B6132D}">
      <dsp:nvSpPr>
        <dsp:cNvPr id="0" name=""/>
        <dsp:cNvSpPr/>
      </dsp:nvSpPr>
      <dsp:spPr>
        <a:xfrm>
          <a:off x="1852822" y="3197875"/>
          <a:ext cx="831244" cy="415622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Bar</a:t>
          </a:r>
          <a:endParaRPr lang="zh-TW" altLang="en-US" sz="1900" kern="1200" dirty="0"/>
        </a:p>
      </dsp:txBody>
      <dsp:txXfrm>
        <a:off x="1852822" y="3197875"/>
        <a:ext cx="831244" cy="415622"/>
      </dsp:txXfrm>
    </dsp:sp>
    <dsp:sp modelId="{7F65C82F-D419-4BC0-957F-B7D185CE89A8}">
      <dsp:nvSpPr>
        <dsp:cNvPr id="0" name=""/>
        <dsp:cNvSpPr/>
      </dsp:nvSpPr>
      <dsp:spPr>
        <a:xfrm>
          <a:off x="1349919" y="3788058"/>
          <a:ext cx="831244" cy="415622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X </a:t>
          </a:r>
          <a:endParaRPr lang="zh-TW" altLang="en-US" sz="1900" kern="1200" dirty="0"/>
        </a:p>
      </dsp:txBody>
      <dsp:txXfrm>
        <a:off x="1349919" y="3788058"/>
        <a:ext cx="831244" cy="415622"/>
      </dsp:txXfrm>
    </dsp:sp>
    <dsp:sp modelId="{2CA8FEEA-EA56-45C7-9DC0-780DF09C3CBE}">
      <dsp:nvSpPr>
        <dsp:cNvPr id="0" name=""/>
        <dsp:cNvSpPr/>
      </dsp:nvSpPr>
      <dsp:spPr>
        <a:xfrm>
          <a:off x="2360122" y="3788058"/>
          <a:ext cx="831244" cy="415622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Y</a:t>
          </a:r>
          <a:endParaRPr lang="zh-TW" altLang="en-US" sz="1900" kern="1200" dirty="0"/>
        </a:p>
      </dsp:txBody>
      <dsp:txXfrm>
        <a:off x="2360122" y="3788058"/>
        <a:ext cx="831244" cy="415622"/>
      </dsp:txXfrm>
    </dsp:sp>
    <dsp:sp modelId="{9F93110A-9D15-4B0B-9E6B-2BA9702173E8}">
      <dsp:nvSpPr>
        <dsp:cNvPr id="0" name=""/>
        <dsp:cNvSpPr/>
      </dsp:nvSpPr>
      <dsp:spPr>
        <a:xfrm>
          <a:off x="1857219" y="4378242"/>
          <a:ext cx="831244" cy="41562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Up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857219" y="4378242"/>
        <a:ext cx="831244" cy="415622"/>
      </dsp:txXfrm>
    </dsp:sp>
    <dsp:sp modelId="{A2C2F5E3-41E1-4449-BAC9-8959A1C66E91}">
      <dsp:nvSpPr>
        <dsp:cNvPr id="0" name=""/>
        <dsp:cNvSpPr/>
      </dsp:nvSpPr>
      <dsp:spPr>
        <a:xfrm>
          <a:off x="2863025" y="4378242"/>
          <a:ext cx="831244" cy="41562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Down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863025" y="4378242"/>
        <a:ext cx="831244" cy="415622"/>
      </dsp:txXfrm>
    </dsp:sp>
    <dsp:sp modelId="{F069DAB1-6C84-4A79-9D75-6A4CC6F60205}">
      <dsp:nvSpPr>
        <dsp:cNvPr id="0" name=""/>
        <dsp:cNvSpPr/>
      </dsp:nvSpPr>
      <dsp:spPr>
        <a:xfrm>
          <a:off x="3020363" y="3199596"/>
          <a:ext cx="831244" cy="415622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3020363" y="3199596"/>
        <a:ext cx="831244" cy="415622"/>
      </dsp:txXfrm>
    </dsp:sp>
    <dsp:sp modelId="{C0FB131C-177C-4843-BE14-ED3550313E09}">
      <dsp:nvSpPr>
        <dsp:cNvPr id="0" name=""/>
        <dsp:cNvSpPr/>
      </dsp:nvSpPr>
      <dsp:spPr>
        <a:xfrm>
          <a:off x="4910571" y="2609412"/>
          <a:ext cx="831244" cy="415622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Ball</a:t>
          </a:r>
          <a:endParaRPr lang="zh-TW" altLang="en-US" sz="1900" kern="1200" dirty="0"/>
        </a:p>
      </dsp:txBody>
      <dsp:txXfrm>
        <a:off x="4910571" y="2609412"/>
        <a:ext cx="831244" cy="415622"/>
      </dsp:txXfrm>
    </dsp:sp>
    <dsp:sp modelId="{E92463EA-8E64-42C8-B9EE-7DF35331A9AD}">
      <dsp:nvSpPr>
        <dsp:cNvPr id="0" name=""/>
        <dsp:cNvSpPr/>
      </dsp:nvSpPr>
      <dsp:spPr>
        <a:xfrm>
          <a:off x="4026168" y="3199596"/>
          <a:ext cx="831244" cy="415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MOVE</a:t>
          </a:r>
          <a:endParaRPr lang="zh-TW" altLang="en-US" sz="1900" kern="1200" dirty="0"/>
        </a:p>
      </dsp:txBody>
      <dsp:txXfrm>
        <a:off x="4026168" y="3199596"/>
        <a:ext cx="831244" cy="415622"/>
      </dsp:txXfrm>
    </dsp:sp>
    <dsp:sp modelId="{9ABFBD96-6373-4EF1-AF91-0581C598CED2}">
      <dsp:nvSpPr>
        <dsp:cNvPr id="0" name=""/>
        <dsp:cNvSpPr/>
      </dsp:nvSpPr>
      <dsp:spPr>
        <a:xfrm>
          <a:off x="4233979" y="3789779"/>
          <a:ext cx="831244" cy="415622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X</a:t>
          </a:r>
          <a:endParaRPr lang="zh-TW" altLang="en-US" sz="1900" kern="1200" dirty="0"/>
        </a:p>
      </dsp:txBody>
      <dsp:txXfrm>
        <a:off x="4233979" y="3789779"/>
        <a:ext cx="831244" cy="415622"/>
      </dsp:txXfrm>
    </dsp:sp>
    <dsp:sp modelId="{F7060DC7-7B61-42FE-BB5B-536443F450B3}">
      <dsp:nvSpPr>
        <dsp:cNvPr id="0" name=""/>
        <dsp:cNvSpPr/>
      </dsp:nvSpPr>
      <dsp:spPr>
        <a:xfrm>
          <a:off x="4233979" y="4379963"/>
          <a:ext cx="831244" cy="415622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Y</a:t>
          </a:r>
          <a:endParaRPr lang="zh-TW" altLang="en-US" sz="1900" kern="1200" dirty="0"/>
        </a:p>
      </dsp:txBody>
      <dsp:txXfrm>
        <a:off x="4233979" y="4379963"/>
        <a:ext cx="831244" cy="415622"/>
      </dsp:txXfrm>
    </dsp:sp>
    <dsp:sp modelId="{11354CAC-5209-46D3-93E2-157F4B991094}">
      <dsp:nvSpPr>
        <dsp:cNvPr id="0" name=""/>
        <dsp:cNvSpPr/>
      </dsp:nvSpPr>
      <dsp:spPr>
        <a:xfrm>
          <a:off x="5239785" y="3199596"/>
          <a:ext cx="1386432" cy="812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超出邊界或擊中</a:t>
          </a: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Bar</a:t>
          </a: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判斷得分</a:t>
          </a:r>
        </a:p>
      </dsp:txBody>
      <dsp:txXfrm>
        <a:off x="5239785" y="3199596"/>
        <a:ext cx="1386432" cy="812009"/>
      </dsp:txXfrm>
    </dsp:sp>
    <dsp:sp modelId="{3431D19D-823B-4ED1-BE4B-09E0F238C340}">
      <dsp:nvSpPr>
        <dsp:cNvPr id="0" name=""/>
        <dsp:cNvSpPr/>
      </dsp:nvSpPr>
      <dsp:spPr>
        <a:xfrm>
          <a:off x="5916376" y="2609412"/>
          <a:ext cx="1027634" cy="415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Initialize</a:t>
          </a:r>
          <a:endParaRPr lang="zh-TW" altLang="en-US" sz="1900" kern="1200" dirty="0"/>
        </a:p>
      </dsp:txBody>
      <dsp:txXfrm>
        <a:off x="5916376" y="2609412"/>
        <a:ext cx="1027634" cy="415622"/>
      </dsp:txXfrm>
    </dsp:sp>
    <dsp:sp modelId="{D0FD412E-CFEC-4C10-AB61-DCEBDFDD8BF8}">
      <dsp:nvSpPr>
        <dsp:cNvPr id="0" name=""/>
        <dsp:cNvSpPr/>
      </dsp:nvSpPr>
      <dsp:spPr>
        <a:xfrm>
          <a:off x="7118572" y="2609412"/>
          <a:ext cx="831244" cy="41562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暫停</a:t>
          </a:r>
        </a:p>
      </dsp:txBody>
      <dsp:txXfrm>
        <a:off x="7118572" y="2609412"/>
        <a:ext cx="831244" cy="415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187042" y="1513807"/>
          <a:ext cx="649605" cy="225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41"/>
              </a:lnTo>
              <a:lnTo>
                <a:pt x="649605" y="112741"/>
              </a:lnTo>
              <a:lnTo>
                <a:pt x="649605" y="2254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18A88-C44D-4733-B7C8-4CEA67A6E11E}">
      <dsp:nvSpPr>
        <dsp:cNvPr id="0" name=""/>
        <dsp:cNvSpPr/>
      </dsp:nvSpPr>
      <dsp:spPr>
        <a:xfrm>
          <a:off x="537436" y="1513807"/>
          <a:ext cx="649605" cy="225483"/>
        </a:xfrm>
        <a:custGeom>
          <a:avLst/>
          <a:gdLst/>
          <a:ahLst/>
          <a:cxnLst/>
          <a:rect l="0" t="0" r="0" b="0"/>
          <a:pathLst>
            <a:path>
              <a:moveTo>
                <a:pt x="649605" y="0"/>
              </a:moveTo>
              <a:lnTo>
                <a:pt x="649605" y="112741"/>
              </a:lnTo>
              <a:lnTo>
                <a:pt x="0" y="112741"/>
              </a:lnTo>
              <a:lnTo>
                <a:pt x="0" y="2254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50178" y="976943"/>
          <a:ext cx="1073728" cy="536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50178" y="976943"/>
        <a:ext cx="1073728" cy="536864"/>
      </dsp:txXfrm>
    </dsp:sp>
    <dsp:sp modelId="{54D9F298-1467-4F28-9ACB-488A616CE586}">
      <dsp:nvSpPr>
        <dsp:cNvPr id="0" name=""/>
        <dsp:cNvSpPr/>
      </dsp:nvSpPr>
      <dsp:spPr>
        <a:xfrm>
          <a:off x="572" y="1739291"/>
          <a:ext cx="1073728" cy="536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2" y="1739291"/>
        <a:ext cx="1073728" cy="536864"/>
      </dsp:txXfrm>
    </dsp:sp>
    <dsp:sp modelId="{5E297865-E735-4CAF-962B-FEA9483964F8}">
      <dsp:nvSpPr>
        <dsp:cNvPr id="0" name=""/>
        <dsp:cNvSpPr/>
      </dsp:nvSpPr>
      <dsp:spPr>
        <a:xfrm>
          <a:off x="1299784" y="1739291"/>
          <a:ext cx="1073728" cy="536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Monitor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99784" y="1739291"/>
        <a:ext cx="1073728" cy="53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EE84E-13C0-4872-824F-BBDFD2DB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38" y="12192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59FE257-BE18-41B5-A64E-EEC11CC30726}"/>
              </a:ext>
            </a:extLst>
          </p:cNvPr>
          <p:cNvGrpSpPr/>
          <p:nvPr/>
        </p:nvGrpSpPr>
        <p:grpSpPr>
          <a:xfrm>
            <a:off x="1802219" y="1545490"/>
            <a:ext cx="1353081" cy="1883510"/>
            <a:chOff x="649970" y="1049423"/>
            <a:chExt cx="1353081" cy="18835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2B6081-8824-41DD-BDE1-DFD090F153A5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CACDD6F-B23A-4B78-BFFC-D2212829E36F}"/>
                </a:ext>
              </a:extLst>
            </p:cNvPr>
            <p:cNvSpPr/>
            <p:nvPr/>
          </p:nvSpPr>
          <p:spPr>
            <a:xfrm>
              <a:off x="1187096" y="2737526"/>
              <a:ext cx="258894" cy="1954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41086A6-971A-462D-A004-5EFD328CB17F}"/>
              </a:ext>
            </a:extLst>
          </p:cNvPr>
          <p:cNvCxnSpPr>
            <a:cxnSpLocks/>
          </p:cNvCxnSpPr>
          <p:nvPr/>
        </p:nvCxnSpPr>
        <p:spPr>
          <a:xfrm>
            <a:off x="2726476" y="3345288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D392C6C-4BA9-4028-AC70-FD45F147E4A9}"/>
              </a:ext>
            </a:extLst>
          </p:cNvPr>
          <p:cNvSpPr/>
          <p:nvPr/>
        </p:nvSpPr>
        <p:spPr>
          <a:xfrm>
            <a:off x="2588502" y="3022392"/>
            <a:ext cx="3209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上下移動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8870E36-BD79-4949-B14A-8F34574A2D58}"/>
              </a:ext>
            </a:extLst>
          </p:cNvPr>
          <p:cNvSpPr/>
          <p:nvPr/>
        </p:nvSpPr>
        <p:spPr>
          <a:xfrm>
            <a:off x="5172884" y="1530202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D1EFA5-B0E7-44E4-A2DC-D59D62F88260}"/>
              </a:ext>
            </a:extLst>
          </p:cNvPr>
          <p:cNvSpPr/>
          <p:nvPr/>
        </p:nvSpPr>
        <p:spPr>
          <a:xfrm>
            <a:off x="5761970" y="2372018"/>
            <a:ext cx="258894" cy="22680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DDA88DD-3230-47A3-A3EF-A826ECE9220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468793" y="2387305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E6F787C-9001-4E19-8140-03BD94DC8DF9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9159011" y="2740764"/>
            <a:ext cx="0" cy="80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78C2EE-5ACC-4883-8571-5C8ABB6897E2}"/>
              </a:ext>
            </a:extLst>
          </p:cNvPr>
          <p:cNvCxnSpPr>
            <a:cxnSpLocks/>
          </p:cNvCxnSpPr>
          <p:nvPr/>
        </p:nvCxnSpPr>
        <p:spPr>
          <a:xfrm flipH="1">
            <a:off x="2737138" y="4414126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A8DF058-EE15-4D2A-B24D-2DBC81E96407}"/>
              </a:ext>
            </a:extLst>
          </p:cNvPr>
          <p:cNvSpPr/>
          <p:nvPr/>
        </p:nvSpPr>
        <p:spPr>
          <a:xfrm>
            <a:off x="3261259" y="4075572"/>
            <a:ext cx="17876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燈號顯示分數</a:t>
            </a: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4010CB8-8EA3-44D1-9B0C-BD14F8FA2F58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117019" y="1530200"/>
            <a:ext cx="36542" cy="1743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9323AE-B422-4A6A-B0AA-994B83078D47}"/>
              </a:ext>
            </a:extLst>
          </p:cNvPr>
          <p:cNvGrpSpPr/>
          <p:nvPr/>
        </p:nvGrpSpPr>
        <p:grpSpPr>
          <a:xfrm>
            <a:off x="8440478" y="1530200"/>
            <a:ext cx="1353081" cy="3109863"/>
            <a:chOff x="7190937" y="1049423"/>
            <a:chExt cx="1353081" cy="310986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987CF9-A714-4DBE-AE2F-913D42BD025A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PC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5F08AD-83B5-4E78-8DD9-70775F839656}"/>
                </a:ext>
              </a:extLst>
            </p:cNvPr>
            <p:cNvSpPr/>
            <p:nvPr/>
          </p:nvSpPr>
          <p:spPr>
            <a:xfrm flipV="1">
              <a:off x="7780023" y="2259987"/>
              <a:ext cx="258894" cy="18992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ADDEFCB9-1347-499C-9FCD-24159217B468}"/>
              </a:ext>
            </a:extLst>
          </p:cNvPr>
          <p:cNvSpPr/>
          <p:nvPr/>
        </p:nvSpPr>
        <p:spPr>
          <a:xfrm>
            <a:off x="6017704" y="3463275"/>
            <a:ext cx="1964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玩家得分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(Score)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E8D39E-70AD-47E8-92D7-BC67F7B2399B}"/>
              </a:ext>
            </a:extLst>
          </p:cNvPr>
          <p:cNvSpPr/>
          <p:nvPr/>
        </p:nvSpPr>
        <p:spPr>
          <a:xfrm>
            <a:off x="6017704" y="3785605"/>
            <a:ext cx="156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球移動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(Ball)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45410C-D284-4EE5-BF72-9EFB58DB3719}"/>
              </a:ext>
            </a:extLst>
          </p:cNvPr>
          <p:cNvCxnSpPr/>
          <p:nvPr/>
        </p:nvCxnSpPr>
        <p:spPr>
          <a:xfrm>
            <a:off x="6166408" y="4414126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BD616E0-3063-4801-B05F-163960CCECDC}"/>
              </a:ext>
            </a:extLst>
          </p:cNvPr>
          <p:cNvSpPr/>
          <p:nvPr/>
        </p:nvSpPr>
        <p:spPr>
          <a:xfrm>
            <a:off x="6260873" y="4117926"/>
            <a:ext cx="20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934739-A86E-4758-9500-D476F1D9909C}"/>
              </a:ext>
            </a:extLst>
          </p:cNvPr>
          <p:cNvSpPr/>
          <p:nvPr/>
        </p:nvSpPr>
        <p:spPr>
          <a:xfrm>
            <a:off x="6026831" y="2338244"/>
            <a:ext cx="2015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(Initialize)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8E6D2E1-3798-42C0-8732-4A3349D5D808}"/>
              </a:ext>
            </a:extLst>
          </p:cNvPr>
          <p:cNvCxnSpPr/>
          <p:nvPr/>
        </p:nvCxnSpPr>
        <p:spPr>
          <a:xfrm>
            <a:off x="6170747" y="2910041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60A572A-CCDA-4374-9478-14F6181BAF78}"/>
              </a:ext>
            </a:extLst>
          </p:cNvPr>
          <p:cNvSpPr/>
          <p:nvPr/>
        </p:nvSpPr>
        <p:spPr>
          <a:xfrm>
            <a:off x="6333674" y="2606367"/>
            <a:ext cx="20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B8D831D-09CF-4586-A6FD-700FCA4B28F3}"/>
              </a:ext>
            </a:extLst>
          </p:cNvPr>
          <p:cNvSpPr/>
          <p:nvPr/>
        </p:nvSpPr>
        <p:spPr>
          <a:xfrm>
            <a:off x="2933998" y="3767515"/>
            <a:ext cx="1964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玩家得分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(Score)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6EB26F96-0FC2-4D74-A347-6B1C53FAB9E0}"/>
              </a:ext>
            </a:extLst>
          </p:cNvPr>
          <p:cNvCxnSpPr>
            <a:cxnSpLocks/>
            <a:stCxn id="75" idx="0"/>
            <a:endCxn id="14" idx="2"/>
          </p:cNvCxnSpPr>
          <p:nvPr/>
        </p:nvCxnSpPr>
        <p:spPr>
          <a:xfrm flipH="1" flipV="1">
            <a:off x="2468792" y="3429000"/>
            <a:ext cx="6286" cy="887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75F467F-543E-4E81-BE7C-80B610676529}"/>
              </a:ext>
            </a:extLst>
          </p:cNvPr>
          <p:cNvSpPr/>
          <p:nvPr/>
        </p:nvSpPr>
        <p:spPr>
          <a:xfrm>
            <a:off x="2345631" y="4316422"/>
            <a:ext cx="258894" cy="1954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744C3E8-2A6A-43D9-BE88-FF8EFF7A6BB9}"/>
              </a:ext>
            </a:extLst>
          </p:cNvPr>
          <p:cNvSpPr/>
          <p:nvPr/>
        </p:nvSpPr>
        <p:spPr>
          <a:xfrm>
            <a:off x="5321781" y="504960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A6CC0C2-0227-47E1-B35D-14E5ADCEDEC2}"/>
              </a:ext>
            </a:extLst>
          </p:cNvPr>
          <p:cNvSpPr/>
          <p:nvPr/>
        </p:nvSpPr>
        <p:spPr>
          <a:xfrm>
            <a:off x="501928" y="2974694"/>
            <a:ext cx="11194474" cy="20595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B8DACAE-E57F-4B97-909E-7E432EAA0136}"/>
              </a:ext>
            </a:extLst>
          </p:cNvPr>
          <p:cNvSpPr/>
          <p:nvPr/>
        </p:nvSpPr>
        <p:spPr>
          <a:xfrm>
            <a:off x="5524129" y="519914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35D2BDF-B36F-41AF-9B33-67D308FFA256}"/>
              </a:ext>
            </a:extLst>
          </p:cNvPr>
          <p:cNvSpPr/>
          <p:nvPr/>
        </p:nvSpPr>
        <p:spPr>
          <a:xfrm>
            <a:off x="6026831" y="5812765"/>
            <a:ext cx="2422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判斷分數是否大於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B9B851A-EFAC-4FCC-8C18-27FCFE63A800}"/>
              </a:ext>
            </a:extLst>
          </p:cNvPr>
          <p:cNvSpPr/>
          <p:nvPr/>
        </p:nvSpPr>
        <p:spPr>
          <a:xfrm>
            <a:off x="5767937" y="5876709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4D05BD3-4AB0-4178-8C64-C9CD83E5E87E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肘形接點 94">
            <a:extLst>
              <a:ext uri="{FF2B5EF4-FFF2-40B4-BE49-F238E27FC236}">
                <a16:creationId xmlns:a16="http://schemas.microsoft.com/office/drawing/2014/main" id="{09CA72BB-B25C-4569-B3B3-EC8BE31DC0E7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C787CEF-0CC6-4F4D-B7E0-14FAA3399160}"/>
              </a:ext>
            </a:extLst>
          </p:cNvPr>
          <p:cNvSpPr/>
          <p:nvPr/>
        </p:nvSpPr>
        <p:spPr>
          <a:xfrm>
            <a:off x="3155299" y="148865"/>
            <a:ext cx="3105573" cy="1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這邊要再細分到每個方塊</a:t>
            </a:r>
          </a:p>
        </p:txBody>
      </p: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4B836-AB96-45F8-A537-E4AA36C52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1AD3DA-43CC-4DE1-8420-6202FC92FA44}"/>
              </a:ext>
            </a:extLst>
          </p:cNvPr>
          <p:cNvSpPr/>
          <p:nvPr/>
        </p:nvSpPr>
        <p:spPr>
          <a:xfrm>
            <a:off x="4354925" y="2992733"/>
            <a:ext cx="3105573" cy="1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下周要補充</a:t>
            </a:r>
          </a:p>
        </p:txBody>
      </p:sp>
    </p:spTree>
    <p:extLst>
      <p:ext uri="{BB962C8B-B14F-4D97-AF65-F5344CB8AC3E}">
        <p14:creationId xmlns:p14="http://schemas.microsoft.com/office/powerpoint/2010/main" val="16296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Why Pong scored so highly for Atari | Games | The Guardian">
            <a:extLst>
              <a:ext uri="{FF2B5EF4-FFF2-40B4-BE49-F238E27FC236}">
                <a16:creationId xmlns:a16="http://schemas.microsoft.com/office/drawing/2014/main" id="{96B56742-D5CC-4DD7-85B2-1A741E29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75" y="1655234"/>
            <a:ext cx="7906449" cy="47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遊戲畫面 </a:t>
            </a:r>
            <a:r>
              <a:rPr lang="en-US" altLang="zh-TW" dirty="0"/>
              <a:t>60 fps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BB4A26-444C-4EB8-BE46-AE32352B975E}"/>
              </a:ext>
            </a:extLst>
          </p:cNvPr>
          <p:cNvSpPr/>
          <p:nvPr/>
        </p:nvSpPr>
        <p:spPr>
          <a:xfrm>
            <a:off x="5898499" y="3429000"/>
            <a:ext cx="3105573" cy="1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計算方式寫詳細一點</a:t>
            </a:r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80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  <a:br>
              <a:rPr lang="en-US" altLang="zh-TW" dirty="0"/>
            </a:br>
            <a:r>
              <a:rPr lang="en-US" altLang="zh-TW" dirty="0"/>
              <a:t>Putty (</a:t>
            </a:r>
            <a:r>
              <a:rPr lang="zh-TW" altLang="en-US" dirty="0"/>
              <a:t>顯示遊戲 </a:t>
            </a:r>
            <a:r>
              <a:rPr lang="en-US" altLang="zh-TW" dirty="0"/>
              <a:t>UI)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0512"/>
            <a:ext cx="10058400" cy="544089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截取遊戲畫面，計算球是否依照入射角等於反射角移動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格所花費的時間會越來越短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故意不接球觀察分數是否有變化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-&gt;4</a:t>
            </a:r>
            <a:r>
              <a:rPr lang="zh-TW" altLang="en-US" dirty="0"/>
              <a:t>分後觀察遊戲是否重新開始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按下按鈕後觀察球是否停止移動，並嘗試控制</a:t>
            </a:r>
            <a:r>
              <a:rPr lang="en-US" altLang="zh-TW" dirty="0"/>
              <a:t>Bar</a:t>
            </a:r>
            <a:r>
              <a:rPr lang="zh-TW" altLang="en-US" dirty="0"/>
              <a:t>，確認無法作動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69BB2-57F5-42CA-A7DB-52440E8FC007}"/>
              </a:ext>
            </a:extLst>
          </p:cNvPr>
          <p:cNvSpPr/>
          <p:nvPr/>
        </p:nvSpPr>
        <p:spPr>
          <a:xfrm>
            <a:off x="6452173" y="3730964"/>
            <a:ext cx="3105573" cy="1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驗收方式再寫更詳細</a:t>
            </a:r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11360A9-D58A-45EB-B403-C5680C2A2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656519"/>
              </p:ext>
            </p:extLst>
          </p:nvPr>
        </p:nvGraphicFramePr>
        <p:xfrm>
          <a:off x="1212908" y="767804"/>
          <a:ext cx="7952763" cy="622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19328"/>
              </p:ext>
            </p:extLst>
          </p:nvPr>
        </p:nvGraphicFramePr>
        <p:xfrm>
          <a:off x="94376" y="2115552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53BC8ED-3D5E-45FF-9730-E99488F5E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867930"/>
              </p:ext>
            </p:extLst>
          </p:nvPr>
        </p:nvGraphicFramePr>
        <p:xfrm>
          <a:off x="9645941" y="1612516"/>
          <a:ext cx="2374085" cy="3253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2B232AE-00AD-4B55-AB92-89999B6E5E68}"/>
              </a:ext>
            </a:extLst>
          </p:cNvPr>
          <p:cNvSpPr/>
          <p:nvPr/>
        </p:nvSpPr>
        <p:spPr>
          <a:xfrm>
            <a:off x="9285912" y="4525861"/>
            <a:ext cx="2575420" cy="1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圖例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33B46E-2DD4-4203-B240-20D19866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21" y="1480861"/>
            <a:ext cx="6821409" cy="50018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32BFFD-4069-45A3-B45C-066081BB871E}"/>
              </a:ext>
            </a:extLst>
          </p:cNvPr>
          <p:cNvSpPr/>
          <p:nvPr/>
        </p:nvSpPr>
        <p:spPr>
          <a:xfrm>
            <a:off x="5034433" y="46931"/>
            <a:ext cx="3105573" cy="1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缺少暫停，缺少方塊圖？？？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D1F4D7-399E-4334-9C0F-CC7AFB6C6DFB}"/>
              </a:ext>
            </a:extLst>
          </p:cNvPr>
          <p:cNvSpPr/>
          <p:nvPr/>
        </p:nvSpPr>
        <p:spPr>
          <a:xfrm>
            <a:off x="8473919" y="46930"/>
            <a:ext cx="3105573" cy="121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名稱和</a:t>
            </a:r>
            <a:r>
              <a:rPr lang="en-US" altLang="zh-TW" dirty="0"/>
              <a:t>breakdown</a:t>
            </a:r>
            <a:r>
              <a:rPr lang="zh-TW" altLang="en-US" dirty="0"/>
              <a:t>統一用英文</a:t>
            </a:r>
          </a:p>
        </p:txBody>
      </p:sp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596</TotalTime>
  <Words>232</Words>
  <Application>Microsoft Office PowerPoint</Application>
  <PresentationFormat>寬螢幕</PresentationFormat>
  <Paragraphs>87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Breakdown</vt:lpstr>
      <vt:lpstr>系統流程圖</vt:lpstr>
      <vt:lpstr>MSC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user</cp:lastModifiedBy>
  <cp:revision>135</cp:revision>
  <dcterms:created xsi:type="dcterms:W3CDTF">2023-11-09T06:16:58Z</dcterms:created>
  <dcterms:modified xsi:type="dcterms:W3CDTF">2023-11-30T08:08:12Z</dcterms:modified>
</cp:coreProperties>
</file>