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62" r:id="rId4"/>
    <p:sldId id="265" r:id="rId5"/>
    <p:sldId id="259" r:id="rId6"/>
    <p:sldId id="260" r:id="rId7"/>
    <p:sldId id="258" r:id="rId8"/>
    <p:sldId id="267" r:id="rId9"/>
    <p:sldId id="261" r:id="rId10"/>
    <p:sldId id="268" r:id="rId11"/>
    <p:sldId id="263" r:id="rId12"/>
    <p:sldId id="264" r:id="rId13"/>
    <p:sldId id="271" r:id="rId14"/>
    <p:sldId id="272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EE377F-58CB-47B7-A207-693D6D92ADB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F64C77-9BB7-477F-8CB2-4ED2C943C5AD}" type="par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8FC723C5-90E2-4A56-BF4B-F25B0E1B4C9A}" type="sib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491F4014-89E7-476D-A8A9-451FCA4CBF36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35F3-D36C-46B2-8B6D-1C49561ED4F3}" type="par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3B7B08A9-B0A0-4A89-91BA-E1A8F7094B56}" type="sib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A3F21181-9CE7-47E2-A6CF-B7C6717D0594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82BE77-F6A3-4DFD-83E3-3F417BEAECB3}" type="parTrans" cxnId="{F4113E43-CF73-4553-A193-8A6A603DB824}">
      <dgm:prSet/>
      <dgm:spPr/>
      <dgm:t>
        <a:bodyPr/>
        <a:lstStyle/>
        <a:p>
          <a:endParaRPr lang="zh-TW" altLang="en-US"/>
        </a:p>
      </dgm:t>
    </dgm:pt>
    <dgm:pt modelId="{6887A899-2350-4BEB-8739-03CB2EAFC673}" type="sibTrans" cxnId="{F4113E43-CF73-4553-A193-8A6A603DB824}">
      <dgm:prSet/>
      <dgm:spPr/>
      <dgm:t>
        <a:bodyPr/>
        <a:lstStyle/>
        <a:p>
          <a:endParaRPr lang="zh-TW" altLang="en-US"/>
        </a:p>
      </dgm:t>
    </dgm:pt>
    <dgm:pt modelId="{1D25FFDD-AC87-4865-8F93-B552025CD753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8AE2E-91A6-4B6E-BDA8-1EBEA2671222}" type="par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15B496C9-8F1B-426B-A554-F560DEC133F7}" type="sib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ACF36A5A-FCCE-49FF-9320-C8007A908D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D4787651-A533-48E1-B385-EF2969ECF795}" type="par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7467F92A-AEB2-4772-A0E3-89789C1E6C5F}" type="sib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83139F4D-FBFE-42FC-B589-765BB9051340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 </a:t>
          </a:r>
          <a:endParaRPr lang="zh-TW" altLang="en-US" dirty="0"/>
        </a:p>
      </dgm:t>
    </dgm:pt>
    <dgm:pt modelId="{DF96AC38-0FD9-4E9D-8A00-5FAE33B11E5A}" type="par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27C3C53A-FAC8-4C99-8FD4-5E66E17AF32D}" type="sib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1B7E9633-F80C-4E7A-90CA-CEFE04A3EF31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873C0F-3B28-4B56-B095-DE7D210B9286}" type="par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A5D6273D-8ADE-4F8E-BCFF-3D6A12F436E6}" type="sib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D5AB28BF-32A7-48D0-B4B9-E2396BDE900D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Up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F2F5B2F-1790-454C-9D51-72F57466B637}" type="par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1CDF6C84-5BFE-4DC4-B4E1-815C01A036CD}" type="sib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74ECB4B2-8D7A-462D-ADBB-B60BA5560CC4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Down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35ABB346-DC27-4E55-9021-A1C0BB4C42D9}" type="par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86679EB-1C9D-4834-B5CF-DE7A32D13385}" type="sib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44DA982-2F55-44F7-955A-900E157B3BE0}" type="asst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6DF97AE-85BB-4AAC-849D-560B92B6E418}" type="par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407B1FED-6D08-4EFB-9B7D-7EF60E090156}" type="sib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C518586F-7647-4526-87BE-EEF4239A732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65CBC652-6358-4627-AAC8-134FC6049052}" type="par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8F8F207E-625A-445A-BC8D-11F1306D9218}" type="sib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FF8F547C-433B-4C9A-B234-F4BE19958CC5}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534CE508-40CB-43D8-8727-33A48CFC6D12}" type="par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7FC968A9-D367-4644-8DA1-9B95802426C1}" type="sib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5199AA48-D5EA-4E44-86B6-DBC7C1A7B3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72AF775D-DEED-4947-98D5-59D716B684F6}" type="par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50101335-2429-4780-9D1E-E0B9E13E6472}" type="sib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EA623C3C-C412-47A1-93D7-14C506C93E2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5FB7DC70-442B-4D19-855D-CBBFAF2A624D}" type="par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5B2B3628-ECEE-41A2-A6F1-712D471C1B6A}" type="sib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D70670EE-4827-4F8F-A721-5C229AB0248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3D9BC7-4BCD-4486-8BB0-5DD409A9DA7B}" type="par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EDBAE322-5621-4EAD-B0BE-47C6C7EBD710}" type="sib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7A73F329-4BDB-467C-BB02-62D725108B4F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8F264238-9C5C-4591-AABB-934A8B1FAF13}" type="par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093B0D9-D94D-42C1-88B9-D82DE0E6B1FD}" type="sib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FBD0107-1344-42B3-8C17-1040D288319E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4AD78BB-87A4-4566-83CD-423686279016}" type="par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47A28851-7288-4703-AA3E-F9875A961A5C}" type="sib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4B6CE310-E37A-490E-A78F-F11DFC2F970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600" dirty="0"/>
        </a:p>
      </dgm:t>
    </dgm:pt>
    <dgm:pt modelId="{74C9B80A-E32F-47DB-B3A9-234E9BD6A622}" type="par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CBC98C5D-1174-436E-8308-1FD0DCF08E82}" type="sib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114171-429C-494C-9100-08A453B7A930}" type="pres">
      <dgm:prSet presAssocID="{D5EE377F-58CB-47B7-A207-693D6D92ADB3}" presName="hierRoot1" presStyleCnt="0">
        <dgm:presLayoutVars>
          <dgm:hierBranch val="init"/>
        </dgm:presLayoutVars>
      </dgm:prSet>
      <dgm:spPr/>
    </dgm:pt>
    <dgm:pt modelId="{AA69CEAF-6D28-450C-BD6C-9A36B5988C8B}" type="pres">
      <dgm:prSet presAssocID="{D5EE377F-58CB-47B7-A207-693D6D92ADB3}" presName="rootComposite1" presStyleCnt="0"/>
      <dgm:spPr/>
    </dgm:pt>
    <dgm:pt modelId="{AA14EB7D-D8D6-42EE-AB3B-84C7E28C9385}" type="pres">
      <dgm:prSet presAssocID="{D5EE377F-58CB-47B7-A207-693D6D92ADB3}" presName="rootText1" presStyleLbl="node0" presStyleIdx="0" presStyleCnt="1">
        <dgm:presLayoutVars>
          <dgm:chPref val="3"/>
        </dgm:presLayoutVars>
      </dgm:prSet>
      <dgm:spPr/>
    </dgm:pt>
    <dgm:pt modelId="{32375136-DDFB-4A57-A33B-BF1EC6B22926}" type="pres">
      <dgm:prSet presAssocID="{D5EE377F-58CB-47B7-A207-693D6D92ADB3}" presName="rootConnector1" presStyleLbl="node1" presStyleIdx="0" presStyleCnt="0"/>
      <dgm:spPr/>
    </dgm:pt>
    <dgm:pt modelId="{A21CAF9C-14ED-4771-BFBA-4158C1ADE745}" type="pres">
      <dgm:prSet presAssocID="{D5EE377F-58CB-47B7-A207-693D6D92ADB3}" presName="hierChild2" presStyleCnt="0"/>
      <dgm:spPr/>
    </dgm:pt>
    <dgm:pt modelId="{D18D690D-5BC6-44D2-9A0B-2728B89CE482}" type="pres">
      <dgm:prSet presAssocID="{ED6035F3-D36C-46B2-8B6D-1C49561ED4F3}" presName="Name37" presStyleLbl="parChTrans1D2" presStyleIdx="0" presStyleCnt="2"/>
      <dgm:spPr/>
    </dgm:pt>
    <dgm:pt modelId="{F0B48C50-CB37-48C6-AFF5-45DAD6E11D5A}" type="pres">
      <dgm:prSet presAssocID="{491F4014-89E7-476D-A8A9-451FCA4CBF36}" presName="hierRoot2" presStyleCnt="0">
        <dgm:presLayoutVars>
          <dgm:hierBranch val="init"/>
        </dgm:presLayoutVars>
      </dgm:prSet>
      <dgm:spPr/>
    </dgm:pt>
    <dgm:pt modelId="{B5CFFD1C-82FD-430B-91B3-3B204473618D}" type="pres">
      <dgm:prSet presAssocID="{491F4014-89E7-476D-A8A9-451FCA4CBF36}" presName="rootComposite" presStyleCnt="0"/>
      <dgm:spPr/>
    </dgm:pt>
    <dgm:pt modelId="{3024F7CF-1889-4A6B-BFA7-6878088F2E61}" type="pres">
      <dgm:prSet presAssocID="{491F4014-89E7-476D-A8A9-451FCA4CBF36}" presName="rootText" presStyleLbl="node2" presStyleIdx="0" presStyleCnt="2">
        <dgm:presLayoutVars>
          <dgm:chPref val="3"/>
        </dgm:presLayoutVars>
      </dgm:prSet>
      <dgm:spPr/>
    </dgm:pt>
    <dgm:pt modelId="{1C0B74FF-3C70-4D90-8998-AD9646BE973F}" type="pres">
      <dgm:prSet presAssocID="{491F4014-89E7-476D-A8A9-451FCA4CBF36}" presName="rootConnector" presStyleLbl="node2" presStyleIdx="0" presStyleCnt="2"/>
      <dgm:spPr/>
    </dgm:pt>
    <dgm:pt modelId="{0AAE6F62-DCDC-47F6-B03C-0101C20FA38D}" type="pres">
      <dgm:prSet presAssocID="{491F4014-89E7-476D-A8A9-451FCA4CBF36}" presName="hierChild4" presStyleCnt="0"/>
      <dgm:spPr/>
    </dgm:pt>
    <dgm:pt modelId="{5787074A-2812-4766-A594-D86F00B214D6}" type="pres">
      <dgm:prSet presAssocID="{491F4014-89E7-476D-A8A9-451FCA4CBF36}" presName="hierChild5" presStyleCnt="0"/>
      <dgm:spPr/>
    </dgm:pt>
    <dgm:pt modelId="{7D284CCE-94DF-4144-95CA-BF30526A6C37}" type="pres">
      <dgm:prSet presAssocID="{D582BE77-F6A3-4DFD-83E3-3F417BEAECB3}" presName="Name37" presStyleLbl="parChTrans1D2" presStyleIdx="1" presStyleCnt="2"/>
      <dgm:spPr/>
    </dgm:pt>
    <dgm:pt modelId="{46F8200B-1996-402A-8478-15C9F7F32FE4}" type="pres">
      <dgm:prSet presAssocID="{A3F21181-9CE7-47E2-A6CF-B7C6717D0594}" presName="hierRoot2" presStyleCnt="0">
        <dgm:presLayoutVars>
          <dgm:hierBranch val="init"/>
        </dgm:presLayoutVars>
      </dgm:prSet>
      <dgm:spPr/>
    </dgm:pt>
    <dgm:pt modelId="{A506640B-D39F-4EF9-9C1A-2B4E2FD87249}" type="pres">
      <dgm:prSet presAssocID="{A3F21181-9CE7-47E2-A6CF-B7C6717D0594}" presName="rootComposite" presStyleCnt="0"/>
      <dgm:spPr/>
    </dgm:pt>
    <dgm:pt modelId="{363E9879-637D-47D8-9CAB-C42A01674EF3}" type="pres">
      <dgm:prSet presAssocID="{A3F21181-9CE7-47E2-A6CF-B7C6717D0594}" presName="rootText" presStyleLbl="node2" presStyleIdx="1" presStyleCnt="2">
        <dgm:presLayoutVars>
          <dgm:chPref val="3"/>
        </dgm:presLayoutVars>
      </dgm:prSet>
      <dgm:spPr/>
    </dgm:pt>
    <dgm:pt modelId="{5EB59233-B3FC-4CEA-8890-66AF006D95AB}" type="pres">
      <dgm:prSet presAssocID="{A3F21181-9CE7-47E2-A6CF-B7C6717D0594}" presName="rootConnector" presStyleLbl="node2" presStyleIdx="1" presStyleCnt="2"/>
      <dgm:spPr/>
    </dgm:pt>
    <dgm:pt modelId="{64F3C949-E8BD-4C23-BE68-1973826CC884}" type="pres">
      <dgm:prSet presAssocID="{A3F21181-9CE7-47E2-A6CF-B7C6717D0594}" presName="hierChild4" presStyleCnt="0"/>
      <dgm:spPr/>
    </dgm:pt>
    <dgm:pt modelId="{4B77BFB7-4290-4729-A0D1-39077502F6BC}" type="pres">
      <dgm:prSet presAssocID="{2AA8AE2E-91A6-4B6E-BDA8-1EBEA2671222}" presName="Name37" presStyleLbl="parChTrans1D3" presStyleIdx="0" presStyleCnt="4"/>
      <dgm:spPr/>
    </dgm:pt>
    <dgm:pt modelId="{B4026863-F8C4-4729-B822-1B48F04E9F01}" type="pres">
      <dgm:prSet presAssocID="{1D25FFDD-AC87-4865-8F93-B552025CD753}" presName="hierRoot2" presStyleCnt="0">
        <dgm:presLayoutVars>
          <dgm:hierBranch val="init"/>
        </dgm:presLayoutVars>
      </dgm:prSet>
      <dgm:spPr/>
    </dgm:pt>
    <dgm:pt modelId="{4D3DADD6-D3E3-4E18-873A-626C227D5D59}" type="pres">
      <dgm:prSet presAssocID="{1D25FFDD-AC87-4865-8F93-B552025CD753}" presName="rootComposite" presStyleCnt="0"/>
      <dgm:spPr/>
    </dgm:pt>
    <dgm:pt modelId="{652137F7-4D8F-4E4A-B9F9-83443E245C3E}" type="pres">
      <dgm:prSet presAssocID="{1D25FFDD-AC87-4865-8F93-B552025CD753}" presName="rootText" presStyleLbl="node3" presStyleIdx="0" presStyleCnt="4">
        <dgm:presLayoutVars>
          <dgm:chPref val="3"/>
        </dgm:presLayoutVars>
      </dgm:prSet>
      <dgm:spPr/>
    </dgm:pt>
    <dgm:pt modelId="{6E2D76DE-81FF-41B7-80C3-BDAA29D233B9}" type="pres">
      <dgm:prSet presAssocID="{1D25FFDD-AC87-4865-8F93-B552025CD753}" presName="rootConnector" presStyleLbl="node3" presStyleIdx="0" presStyleCnt="4"/>
      <dgm:spPr/>
    </dgm:pt>
    <dgm:pt modelId="{321EF58A-E597-421A-8F9D-9E84340797C3}" type="pres">
      <dgm:prSet presAssocID="{1D25FFDD-AC87-4865-8F93-B552025CD753}" presName="hierChild4" presStyleCnt="0"/>
      <dgm:spPr/>
    </dgm:pt>
    <dgm:pt modelId="{C904FA4B-FE3F-4F91-9E5D-D16FD727F324}" type="pres">
      <dgm:prSet presAssocID="{1D25FFDD-AC87-4865-8F93-B552025CD753}" presName="hierChild5" presStyleCnt="0"/>
      <dgm:spPr/>
    </dgm:pt>
    <dgm:pt modelId="{4F75A8CA-AB1D-456F-A95F-693DDDF44E5C}" type="pres">
      <dgm:prSet presAssocID="{D4787651-A533-48E1-B385-EF2969ECF795}" presName="Name111" presStyleLbl="parChTrans1D4" presStyleIdx="0" presStyleCnt="11"/>
      <dgm:spPr/>
    </dgm:pt>
    <dgm:pt modelId="{3BFF1E8F-A201-4760-A443-FD1AD234C744}" type="pres">
      <dgm:prSet presAssocID="{ACF36A5A-FCCE-49FF-9320-C8007A908D00}" presName="hierRoot3" presStyleCnt="0">
        <dgm:presLayoutVars>
          <dgm:hierBranch val="init"/>
        </dgm:presLayoutVars>
      </dgm:prSet>
      <dgm:spPr/>
    </dgm:pt>
    <dgm:pt modelId="{4BC0DFC6-EC08-42A9-A437-8546AC449F65}" type="pres">
      <dgm:prSet presAssocID="{ACF36A5A-FCCE-49FF-9320-C8007A908D00}" presName="rootComposite3" presStyleCnt="0"/>
      <dgm:spPr/>
    </dgm:pt>
    <dgm:pt modelId="{84448970-BF5C-4ED3-8B5E-DE3EF814AB9A}" type="pres">
      <dgm:prSet presAssocID="{ACF36A5A-FCCE-49FF-9320-C8007A908D00}" presName="rootText3" presStyleLbl="asst3" presStyleIdx="0" presStyleCnt="6" custLinFactX="62043" custLinFactNeighborX="100000" custLinFactNeighborY="-414">
        <dgm:presLayoutVars>
          <dgm:chPref val="3"/>
        </dgm:presLayoutVars>
      </dgm:prSet>
      <dgm:spPr/>
    </dgm:pt>
    <dgm:pt modelId="{B67FBBE5-7258-424A-BD9C-E4EB337CBACE}" type="pres">
      <dgm:prSet presAssocID="{ACF36A5A-FCCE-49FF-9320-C8007A908D00}" presName="rootConnector3" presStyleLbl="asst3" presStyleIdx="0" presStyleCnt="6"/>
      <dgm:spPr/>
    </dgm:pt>
    <dgm:pt modelId="{89AEC5E3-73F1-4FB2-9544-2F441BF211B7}" type="pres">
      <dgm:prSet presAssocID="{ACF36A5A-FCCE-49FF-9320-C8007A908D00}" presName="hierChild6" presStyleCnt="0"/>
      <dgm:spPr/>
    </dgm:pt>
    <dgm:pt modelId="{D84EDDE7-E4B9-4C14-AC06-EFDC92FF5DEE}" type="pres">
      <dgm:prSet presAssocID="{ACF36A5A-FCCE-49FF-9320-C8007A908D00}" presName="hierChild7" presStyleCnt="0"/>
      <dgm:spPr/>
    </dgm:pt>
    <dgm:pt modelId="{D6100CF4-205E-4AF1-A1BE-5A76D98EA9AA}" type="pres">
      <dgm:prSet presAssocID="{DF96AC38-0FD9-4E9D-8A00-5FAE33B11E5A}" presName="Name111" presStyleLbl="parChTrans1D4" presStyleIdx="1" presStyleCnt="11"/>
      <dgm:spPr/>
    </dgm:pt>
    <dgm:pt modelId="{EB615993-C226-4DE1-ADC8-4124092CEC76}" type="pres">
      <dgm:prSet presAssocID="{83139F4D-FBFE-42FC-B589-765BB9051340}" presName="hierRoot3" presStyleCnt="0">
        <dgm:presLayoutVars>
          <dgm:hierBranch val="init"/>
        </dgm:presLayoutVars>
      </dgm:prSet>
      <dgm:spPr/>
    </dgm:pt>
    <dgm:pt modelId="{064C981E-A343-4220-984C-ED839E0BCCF1}" type="pres">
      <dgm:prSet presAssocID="{83139F4D-FBFE-42FC-B589-765BB9051340}" presName="rootComposite3" presStyleCnt="0"/>
      <dgm:spPr/>
    </dgm:pt>
    <dgm:pt modelId="{33BA926D-FFAC-41CE-9EC9-B58C47A51E50}" type="pres">
      <dgm:prSet presAssocID="{83139F4D-FBFE-42FC-B589-765BB9051340}" presName="rootText3" presStyleLbl="asst3" presStyleIdx="1" presStyleCnt="6" custLinFactX="62043" custLinFactNeighborX="100000" custLinFactNeighborY="-414">
        <dgm:presLayoutVars>
          <dgm:chPref val="3"/>
        </dgm:presLayoutVars>
      </dgm:prSet>
      <dgm:spPr/>
    </dgm:pt>
    <dgm:pt modelId="{8ED74498-A879-4DB6-BD3A-4A4AA74D7393}" type="pres">
      <dgm:prSet presAssocID="{83139F4D-FBFE-42FC-B589-765BB9051340}" presName="rootConnector3" presStyleLbl="asst3" presStyleIdx="1" presStyleCnt="6"/>
      <dgm:spPr/>
    </dgm:pt>
    <dgm:pt modelId="{85165449-A2F0-4C14-BF24-C38578E68015}" type="pres">
      <dgm:prSet presAssocID="{83139F4D-FBFE-42FC-B589-765BB9051340}" presName="hierChild6" presStyleCnt="0"/>
      <dgm:spPr/>
    </dgm:pt>
    <dgm:pt modelId="{33CBB0E5-B4F9-43A4-A191-56EE25A22F40}" type="pres">
      <dgm:prSet presAssocID="{83139F4D-FBFE-42FC-B589-765BB9051340}" presName="hierChild7" presStyleCnt="0"/>
      <dgm:spPr/>
    </dgm:pt>
    <dgm:pt modelId="{135B5635-648A-4FA5-B500-D0B5B2F47125}" type="pres">
      <dgm:prSet presAssocID="{77873C0F-3B28-4B56-B095-DE7D210B9286}" presName="Name111" presStyleLbl="parChTrans1D4" presStyleIdx="2" presStyleCnt="11"/>
      <dgm:spPr/>
    </dgm:pt>
    <dgm:pt modelId="{7B7A5614-5FA4-42A4-A979-5F269F274150}" type="pres">
      <dgm:prSet presAssocID="{1B7E9633-F80C-4E7A-90CA-CEFE04A3EF31}" presName="hierRoot3" presStyleCnt="0">
        <dgm:presLayoutVars>
          <dgm:hierBranch val="init"/>
        </dgm:presLayoutVars>
      </dgm:prSet>
      <dgm:spPr/>
    </dgm:pt>
    <dgm:pt modelId="{D5DE04F2-D42A-43EC-80D0-30274AA5263C}" type="pres">
      <dgm:prSet presAssocID="{1B7E9633-F80C-4E7A-90CA-CEFE04A3EF31}" presName="rootComposite3" presStyleCnt="0"/>
      <dgm:spPr/>
    </dgm:pt>
    <dgm:pt modelId="{B4BD8F89-9208-42BE-A2FD-1FC427118A02}" type="pres">
      <dgm:prSet presAssocID="{1B7E9633-F80C-4E7A-90CA-CEFE04A3EF31}" presName="rootText3" presStyleLbl="asst3" presStyleIdx="2" presStyleCnt="6" custLinFactX="2072" custLinFactNeighborX="100000" custLinFactNeighborY="-414">
        <dgm:presLayoutVars>
          <dgm:chPref val="3"/>
        </dgm:presLayoutVars>
      </dgm:prSet>
      <dgm:spPr/>
    </dgm:pt>
    <dgm:pt modelId="{0CCDA369-DE92-4500-9120-C9B0568A1404}" type="pres">
      <dgm:prSet presAssocID="{1B7E9633-F80C-4E7A-90CA-CEFE04A3EF31}" presName="rootConnector3" presStyleLbl="asst3" presStyleIdx="2" presStyleCnt="6"/>
      <dgm:spPr/>
    </dgm:pt>
    <dgm:pt modelId="{A3CFD2C2-A013-4BFD-9775-0D49B3FF3AC8}" type="pres">
      <dgm:prSet presAssocID="{1B7E9633-F80C-4E7A-90CA-CEFE04A3EF31}" presName="hierChild6" presStyleCnt="0"/>
      <dgm:spPr/>
    </dgm:pt>
    <dgm:pt modelId="{3566F621-6060-488D-B28E-1401EFA8211D}" type="pres">
      <dgm:prSet presAssocID="{1B7E9633-F80C-4E7A-90CA-CEFE04A3EF31}" presName="hierChild7" presStyleCnt="0"/>
      <dgm:spPr/>
    </dgm:pt>
    <dgm:pt modelId="{5F9CFAF0-7E16-4064-AE28-3240E3F86970}" type="pres">
      <dgm:prSet presAssocID="{0F2F5B2F-1790-454C-9D51-72F57466B637}" presName="Name111" presStyleLbl="parChTrans1D4" presStyleIdx="3" presStyleCnt="11"/>
      <dgm:spPr/>
    </dgm:pt>
    <dgm:pt modelId="{E688DBB0-EC7C-4945-9897-E4FCEAD473C5}" type="pres">
      <dgm:prSet presAssocID="{D5AB28BF-32A7-48D0-B4B9-E2396BDE900D}" presName="hierRoot3" presStyleCnt="0">
        <dgm:presLayoutVars>
          <dgm:hierBranch val="init"/>
        </dgm:presLayoutVars>
      </dgm:prSet>
      <dgm:spPr/>
    </dgm:pt>
    <dgm:pt modelId="{F78EE689-0C65-442A-9FD6-BF11C131D036}" type="pres">
      <dgm:prSet presAssocID="{D5AB28BF-32A7-48D0-B4B9-E2396BDE900D}" presName="rootComposite3" presStyleCnt="0"/>
      <dgm:spPr/>
    </dgm:pt>
    <dgm:pt modelId="{52C03BE1-84A2-43EA-9742-DD5D7ECD8CFD}" type="pres">
      <dgm:prSet presAssocID="{D5AB28BF-32A7-48D0-B4B9-E2396BDE900D}" presName="rootText3" presStyleLbl="asst3" presStyleIdx="3" presStyleCnt="6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6411AD55-3EE5-48E5-8CA6-8F849E16AB15}" type="pres">
      <dgm:prSet presAssocID="{D5AB28BF-32A7-48D0-B4B9-E2396BDE900D}" presName="rootConnector3" presStyleLbl="asst3" presStyleIdx="3" presStyleCnt="6"/>
      <dgm:spPr/>
    </dgm:pt>
    <dgm:pt modelId="{E2B6A237-6B8E-4A09-AE57-1D2D4EF9C588}" type="pres">
      <dgm:prSet presAssocID="{D5AB28BF-32A7-48D0-B4B9-E2396BDE900D}" presName="hierChild6" presStyleCnt="0"/>
      <dgm:spPr/>
    </dgm:pt>
    <dgm:pt modelId="{E340EF43-DDD1-4478-BB4E-5CE511FF9F67}" type="pres">
      <dgm:prSet presAssocID="{D5AB28BF-32A7-48D0-B4B9-E2396BDE900D}" presName="hierChild7" presStyleCnt="0"/>
      <dgm:spPr/>
    </dgm:pt>
    <dgm:pt modelId="{EA3A87D1-018C-4D7D-B11B-8269266CD391}" type="pres">
      <dgm:prSet presAssocID="{35ABB346-DC27-4E55-9021-A1C0BB4C42D9}" presName="Name111" presStyleLbl="parChTrans1D4" presStyleIdx="4" presStyleCnt="11"/>
      <dgm:spPr/>
    </dgm:pt>
    <dgm:pt modelId="{0A543B91-C0AE-4DD1-A493-728D04CF2C06}" type="pres">
      <dgm:prSet presAssocID="{74ECB4B2-8D7A-462D-ADBB-B60BA5560CC4}" presName="hierRoot3" presStyleCnt="0">
        <dgm:presLayoutVars>
          <dgm:hierBranch val="init"/>
        </dgm:presLayoutVars>
      </dgm:prSet>
      <dgm:spPr/>
    </dgm:pt>
    <dgm:pt modelId="{4DDB7EA9-2E32-49D2-A45E-928BDAC8C986}" type="pres">
      <dgm:prSet presAssocID="{74ECB4B2-8D7A-462D-ADBB-B60BA5560CC4}" presName="rootComposite3" presStyleCnt="0"/>
      <dgm:spPr/>
    </dgm:pt>
    <dgm:pt modelId="{FB3D0F58-CE4D-4CF2-9472-8AB83BCF8913}" type="pres">
      <dgm:prSet presAssocID="{74ECB4B2-8D7A-462D-ADBB-B60BA5560CC4}" presName="rootText3" presStyleLbl="asst3" presStyleIdx="4" presStyleCnt="6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4AD503E4-5011-44DF-A560-D054C0B02FAE}" type="pres">
      <dgm:prSet presAssocID="{74ECB4B2-8D7A-462D-ADBB-B60BA5560CC4}" presName="rootConnector3" presStyleLbl="asst3" presStyleIdx="4" presStyleCnt="6"/>
      <dgm:spPr/>
    </dgm:pt>
    <dgm:pt modelId="{0DD7071A-A6B7-436B-A135-599445E2198E}" type="pres">
      <dgm:prSet presAssocID="{74ECB4B2-8D7A-462D-ADBB-B60BA5560CC4}" presName="hierChild6" presStyleCnt="0"/>
      <dgm:spPr/>
    </dgm:pt>
    <dgm:pt modelId="{D2A8602C-39D3-4FD9-B4AE-5FF197CC2DBC}" type="pres">
      <dgm:prSet presAssocID="{74ECB4B2-8D7A-462D-ADBB-B60BA5560CC4}" presName="hierChild7" presStyleCnt="0"/>
      <dgm:spPr/>
    </dgm:pt>
    <dgm:pt modelId="{D2683BF7-B325-441E-8252-EC698DB80530}" type="pres">
      <dgm:prSet presAssocID="{C6DF97AE-85BB-4AAC-849D-560B92B6E418}" presName="Name111" presStyleLbl="parChTrans1D4" presStyleIdx="5" presStyleCnt="11"/>
      <dgm:spPr/>
    </dgm:pt>
    <dgm:pt modelId="{C03B7866-5B34-4396-AC59-1573FC8B8AC6}" type="pres">
      <dgm:prSet presAssocID="{F44DA982-2F55-44F7-955A-900E157B3BE0}" presName="hierRoot3" presStyleCnt="0">
        <dgm:presLayoutVars>
          <dgm:hierBranch val="init"/>
        </dgm:presLayoutVars>
      </dgm:prSet>
      <dgm:spPr/>
    </dgm:pt>
    <dgm:pt modelId="{F90A462B-0A4E-49FD-B591-BE23CD431C0E}" type="pres">
      <dgm:prSet presAssocID="{F44DA982-2F55-44F7-955A-900E157B3BE0}" presName="rootComposite3" presStyleCnt="0"/>
      <dgm:spPr/>
    </dgm:pt>
    <dgm:pt modelId="{07B0C3F7-117F-48B8-B270-0677704E3879}" type="pres">
      <dgm:prSet presAssocID="{F44DA982-2F55-44F7-955A-900E157B3BE0}" presName="rootText3" presStyleLbl="asst3" presStyleIdx="5" presStyleCnt="6">
        <dgm:presLayoutVars>
          <dgm:chPref val="3"/>
        </dgm:presLayoutVars>
      </dgm:prSet>
      <dgm:spPr>
        <a:prstGeom prst="rect">
          <a:avLst/>
        </a:prstGeom>
      </dgm:spPr>
    </dgm:pt>
    <dgm:pt modelId="{7F61D308-E482-4707-A4B3-10B7D8E5FA6A}" type="pres">
      <dgm:prSet presAssocID="{F44DA982-2F55-44F7-955A-900E157B3BE0}" presName="rootConnector3" presStyleLbl="asst3" presStyleIdx="5" presStyleCnt="6"/>
      <dgm:spPr/>
    </dgm:pt>
    <dgm:pt modelId="{F54BAEA2-D369-48A2-9299-6D89FED7A706}" type="pres">
      <dgm:prSet presAssocID="{F44DA982-2F55-44F7-955A-900E157B3BE0}" presName="hierChild6" presStyleCnt="0"/>
      <dgm:spPr/>
    </dgm:pt>
    <dgm:pt modelId="{1B5D1620-763D-43EB-836B-0243B839675A}" type="pres">
      <dgm:prSet presAssocID="{F44DA982-2F55-44F7-955A-900E157B3BE0}" presName="hierChild7" presStyleCnt="0"/>
      <dgm:spPr/>
    </dgm:pt>
    <dgm:pt modelId="{88F8E8C8-6378-4103-BAAA-A7525206AEA3}" type="pres">
      <dgm:prSet presAssocID="{65CBC652-6358-4627-AAC8-134FC6049052}" presName="Name37" presStyleLbl="parChTrans1D3" presStyleIdx="1" presStyleCnt="4"/>
      <dgm:spPr/>
    </dgm:pt>
    <dgm:pt modelId="{8C3DE8D5-6024-4019-8D40-CCA1AA5F7D3B}" type="pres">
      <dgm:prSet presAssocID="{C518586F-7647-4526-87BE-EEF4239A7327}" presName="hierRoot2" presStyleCnt="0">
        <dgm:presLayoutVars>
          <dgm:hierBranch val="init"/>
        </dgm:presLayoutVars>
      </dgm:prSet>
      <dgm:spPr/>
    </dgm:pt>
    <dgm:pt modelId="{49FD0A4A-0891-4995-B6FA-089C9DAB0DC3}" type="pres">
      <dgm:prSet presAssocID="{C518586F-7647-4526-87BE-EEF4239A7327}" presName="rootComposite" presStyleCnt="0"/>
      <dgm:spPr/>
    </dgm:pt>
    <dgm:pt modelId="{4A9722D1-6A0A-4951-BB95-79F095359DA7}" type="pres">
      <dgm:prSet presAssocID="{C518586F-7647-4526-87BE-EEF4239A7327}" presName="rootText" presStyleLbl="node3" presStyleIdx="1" presStyleCnt="4">
        <dgm:presLayoutVars>
          <dgm:chPref val="3"/>
        </dgm:presLayoutVars>
      </dgm:prSet>
      <dgm:spPr/>
    </dgm:pt>
    <dgm:pt modelId="{113E194D-E67A-4062-A3D7-757830DD10C3}" type="pres">
      <dgm:prSet presAssocID="{C518586F-7647-4526-87BE-EEF4239A7327}" presName="rootConnector" presStyleLbl="node3" presStyleIdx="1" presStyleCnt="4"/>
      <dgm:spPr/>
    </dgm:pt>
    <dgm:pt modelId="{8E42349A-A648-4E18-8D51-2DDCDE160FD6}" type="pres">
      <dgm:prSet presAssocID="{C518586F-7647-4526-87BE-EEF4239A7327}" presName="hierChild4" presStyleCnt="0"/>
      <dgm:spPr/>
    </dgm:pt>
    <dgm:pt modelId="{CB8F01CF-73A7-44FB-9F67-90C059DE00ED}" type="pres">
      <dgm:prSet presAssocID="{534CE508-40CB-43D8-8727-33A48CFC6D12}" presName="Name37" presStyleLbl="parChTrans1D4" presStyleIdx="6" presStyleCnt="11"/>
      <dgm:spPr/>
    </dgm:pt>
    <dgm:pt modelId="{7510AA52-58A4-4241-A5E4-E67B51AE565F}" type="pres">
      <dgm:prSet presAssocID="{FF8F547C-433B-4C9A-B234-F4BE19958CC5}" presName="hierRoot2" presStyleCnt="0">
        <dgm:presLayoutVars>
          <dgm:hierBranch val="init"/>
        </dgm:presLayoutVars>
      </dgm:prSet>
      <dgm:spPr/>
    </dgm:pt>
    <dgm:pt modelId="{8734F552-D1B4-4508-B1F5-72EF5D93D705}" type="pres">
      <dgm:prSet presAssocID="{FF8F547C-433B-4C9A-B234-F4BE19958CC5}" presName="rootComposite" presStyleCnt="0"/>
      <dgm:spPr/>
    </dgm:pt>
    <dgm:pt modelId="{C78B51F1-706D-467D-BA8C-877E46B191B3}" type="pres">
      <dgm:prSet presAssocID="{FF8F547C-433B-4C9A-B234-F4BE19958CC5}" presName="rootText" presStyleLbl="node4" presStyleIdx="0" presStyleCnt="5">
        <dgm:presLayoutVars>
          <dgm:chPref val="3"/>
        </dgm:presLayoutVars>
      </dgm:prSet>
      <dgm:spPr>
        <a:prstGeom prst="rect">
          <a:avLst/>
        </a:prstGeom>
      </dgm:spPr>
    </dgm:pt>
    <dgm:pt modelId="{151640CD-3847-4060-82B2-7E63A4572F7C}" type="pres">
      <dgm:prSet presAssocID="{FF8F547C-433B-4C9A-B234-F4BE19958CC5}" presName="rootConnector" presStyleLbl="node4" presStyleIdx="0" presStyleCnt="5"/>
      <dgm:spPr/>
    </dgm:pt>
    <dgm:pt modelId="{25AC22AA-EDE1-454A-9BA1-60819EF6C498}" type="pres">
      <dgm:prSet presAssocID="{FF8F547C-433B-4C9A-B234-F4BE19958CC5}" presName="hierChild4" presStyleCnt="0"/>
      <dgm:spPr/>
    </dgm:pt>
    <dgm:pt modelId="{47696AC4-C53D-42B7-8A9D-BF58AF4421C9}" type="pres">
      <dgm:prSet presAssocID="{FF8F547C-433B-4C9A-B234-F4BE19958CC5}" presName="hierChild5" presStyleCnt="0"/>
      <dgm:spPr/>
    </dgm:pt>
    <dgm:pt modelId="{D9C34DED-F97B-4BC3-8296-12DE3C0B7380}" type="pres">
      <dgm:prSet presAssocID="{72AF775D-DEED-4947-98D5-59D716B684F6}" presName="Name37" presStyleLbl="parChTrans1D4" presStyleIdx="7" presStyleCnt="11"/>
      <dgm:spPr/>
    </dgm:pt>
    <dgm:pt modelId="{0347AAB2-E127-4BB2-85C5-8E9E37189A32}" type="pres">
      <dgm:prSet presAssocID="{5199AA48-D5EA-4E44-86B6-DBC7C1A7B399}" presName="hierRoot2" presStyleCnt="0">
        <dgm:presLayoutVars>
          <dgm:hierBranch val="init"/>
        </dgm:presLayoutVars>
      </dgm:prSet>
      <dgm:spPr/>
    </dgm:pt>
    <dgm:pt modelId="{1C556A03-D0CE-4D3C-B18A-EEB92AFDE6CF}" type="pres">
      <dgm:prSet presAssocID="{5199AA48-D5EA-4E44-86B6-DBC7C1A7B399}" presName="rootComposite" presStyleCnt="0"/>
      <dgm:spPr/>
    </dgm:pt>
    <dgm:pt modelId="{8A7E4C7C-C8C6-456A-99F3-2BC64F8EFDA4}" type="pres">
      <dgm:prSet presAssocID="{5199AA48-D5EA-4E44-86B6-DBC7C1A7B399}" presName="rootText" presStyleLbl="node4" presStyleIdx="1" presStyleCnt="5">
        <dgm:presLayoutVars>
          <dgm:chPref val="3"/>
        </dgm:presLayoutVars>
      </dgm:prSet>
      <dgm:spPr/>
    </dgm:pt>
    <dgm:pt modelId="{0016FE0C-50FB-49D4-89BA-87E3E922FC6C}" type="pres">
      <dgm:prSet presAssocID="{5199AA48-D5EA-4E44-86B6-DBC7C1A7B399}" presName="rootConnector" presStyleLbl="node4" presStyleIdx="1" presStyleCnt="5"/>
      <dgm:spPr/>
    </dgm:pt>
    <dgm:pt modelId="{E7845C78-8149-41A6-B93D-A40D74B33F75}" type="pres">
      <dgm:prSet presAssocID="{5199AA48-D5EA-4E44-86B6-DBC7C1A7B399}" presName="hierChild4" presStyleCnt="0"/>
      <dgm:spPr/>
    </dgm:pt>
    <dgm:pt modelId="{49E5E050-7153-42B9-AA69-02F8576E843D}" type="pres">
      <dgm:prSet presAssocID="{5199AA48-D5EA-4E44-86B6-DBC7C1A7B399}" presName="hierChild5" presStyleCnt="0"/>
      <dgm:spPr/>
    </dgm:pt>
    <dgm:pt modelId="{8FACDD61-4594-44CC-9B5E-2D49339EC484}" type="pres">
      <dgm:prSet presAssocID="{5FB7DC70-442B-4D19-855D-CBBFAF2A624D}" presName="Name37" presStyleLbl="parChTrans1D4" presStyleIdx="8" presStyleCnt="11"/>
      <dgm:spPr/>
    </dgm:pt>
    <dgm:pt modelId="{3C764DDD-C034-49EB-88F4-806ECF35237A}" type="pres">
      <dgm:prSet presAssocID="{EA623C3C-C412-47A1-93D7-14C506C93E2D}" presName="hierRoot2" presStyleCnt="0">
        <dgm:presLayoutVars>
          <dgm:hierBranch val="init"/>
        </dgm:presLayoutVars>
      </dgm:prSet>
      <dgm:spPr/>
    </dgm:pt>
    <dgm:pt modelId="{3EF4EE3B-222D-4383-886F-479F5460E1CD}" type="pres">
      <dgm:prSet presAssocID="{EA623C3C-C412-47A1-93D7-14C506C93E2D}" presName="rootComposite" presStyleCnt="0"/>
      <dgm:spPr/>
    </dgm:pt>
    <dgm:pt modelId="{7E15C2B7-A377-4B9F-A8E4-69E6905702AE}" type="pres">
      <dgm:prSet presAssocID="{EA623C3C-C412-47A1-93D7-14C506C93E2D}" presName="rootText" presStyleLbl="node4" presStyleIdx="2" presStyleCnt="5">
        <dgm:presLayoutVars>
          <dgm:chPref val="3"/>
        </dgm:presLayoutVars>
      </dgm:prSet>
      <dgm:spPr/>
    </dgm:pt>
    <dgm:pt modelId="{36D55394-0BDD-4491-8708-4062D3630C50}" type="pres">
      <dgm:prSet presAssocID="{EA623C3C-C412-47A1-93D7-14C506C93E2D}" presName="rootConnector" presStyleLbl="node4" presStyleIdx="2" presStyleCnt="5"/>
      <dgm:spPr/>
    </dgm:pt>
    <dgm:pt modelId="{7D956181-20ED-485A-95B8-EF73A7E0BF6F}" type="pres">
      <dgm:prSet presAssocID="{EA623C3C-C412-47A1-93D7-14C506C93E2D}" presName="hierChild4" presStyleCnt="0"/>
      <dgm:spPr/>
    </dgm:pt>
    <dgm:pt modelId="{3D451FF1-8FFC-4DA5-899C-B31799CD5EB9}" type="pres">
      <dgm:prSet presAssocID="{EA623C3C-C412-47A1-93D7-14C506C93E2D}" presName="hierChild5" presStyleCnt="0"/>
      <dgm:spPr/>
    </dgm:pt>
    <dgm:pt modelId="{B5E63D6C-8CF6-4ED4-BD49-5C5CCA46D060}" type="pres">
      <dgm:prSet presAssocID="{153D9BC7-4BCD-4486-8BB0-5DD409A9DA7B}" presName="Name37" presStyleLbl="parChTrans1D4" presStyleIdx="9" presStyleCnt="11"/>
      <dgm:spPr/>
    </dgm:pt>
    <dgm:pt modelId="{4E255C60-173B-4509-8E1E-9704FBDB4D91}" type="pres">
      <dgm:prSet presAssocID="{D70670EE-4827-4F8F-A721-5C229AB0248A}" presName="hierRoot2" presStyleCnt="0">
        <dgm:presLayoutVars>
          <dgm:hierBranch val="init"/>
        </dgm:presLayoutVars>
      </dgm:prSet>
      <dgm:spPr/>
    </dgm:pt>
    <dgm:pt modelId="{A4ACF62D-9333-4AB1-896E-B665D4C68A8E}" type="pres">
      <dgm:prSet presAssocID="{D70670EE-4827-4F8F-A721-5C229AB0248A}" presName="rootComposite" presStyleCnt="0"/>
      <dgm:spPr/>
    </dgm:pt>
    <dgm:pt modelId="{1C6DF338-2AC5-4119-9F81-0D88921F0B3B}" type="pres">
      <dgm:prSet presAssocID="{D70670EE-4827-4F8F-A721-5C229AB0248A}" presName="rootText" presStyleLbl="node4" presStyleIdx="3" presStyleCnt="5" custScaleX="111034" custScaleY="94076">
        <dgm:presLayoutVars>
          <dgm:chPref val="3"/>
        </dgm:presLayoutVars>
      </dgm:prSet>
      <dgm:spPr>
        <a:xfrm>
          <a:off x="4667096" y="4791332"/>
          <a:ext cx="2073841" cy="746541"/>
        </a:xfrm>
        <a:prstGeom prst="rect">
          <a:avLst/>
        </a:prstGeom>
      </dgm:spPr>
    </dgm:pt>
    <dgm:pt modelId="{6CAC4847-BE0B-4C11-A540-49BD7736BB9C}" type="pres">
      <dgm:prSet presAssocID="{D70670EE-4827-4F8F-A721-5C229AB0248A}" presName="rootConnector" presStyleLbl="node4" presStyleIdx="3" presStyleCnt="5"/>
      <dgm:spPr/>
    </dgm:pt>
    <dgm:pt modelId="{67D5CDC0-EC15-4D37-A014-DCEC6DC959C3}" type="pres">
      <dgm:prSet presAssocID="{D70670EE-4827-4F8F-A721-5C229AB0248A}" presName="hierChild4" presStyleCnt="0"/>
      <dgm:spPr/>
    </dgm:pt>
    <dgm:pt modelId="{17B8F476-0516-49A0-8FE0-4CD4DC96020F}" type="pres">
      <dgm:prSet presAssocID="{D70670EE-4827-4F8F-A721-5C229AB0248A}" presName="hierChild5" presStyleCnt="0"/>
      <dgm:spPr/>
    </dgm:pt>
    <dgm:pt modelId="{558915E0-D4CE-432B-8477-9DCF4A5C360F}" type="pres">
      <dgm:prSet presAssocID="{74C9B80A-E32F-47DB-B3A9-234E9BD6A622}" presName="Name37" presStyleLbl="parChTrans1D4" presStyleIdx="10" presStyleCnt="11"/>
      <dgm:spPr/>
    </dgm:pt>
    <dgm:pt modelId="{99AA6DA8-69FE-41B3-A5AE-190537FA3309}" type="pres">
      <dgm:prSet presAssocID="{4B6CE310-E37A-490E-A78F-F11DFC2F970A}" presName="hierRoot2" presStyleCnt="0">
        <dgm:presLayoutVars>
          <dgm:hierBranch val="init"/>
        </dgm:presLayoutVars>
      </dgm:prSet>
      <dgm:spPr/>
    </dgm:pt>
    <dgm:pt modelId="{D1E0BBE1-425B-4E94-93EF-57C80F968E26}" type="pres">
      <dgm:prSet presAssocID="{4B6CE310-E37A-490E-A78F-F11DFC2F970A}" presName="rootComposite" presStyleCnt="0"/>
      <dgm:spPr/>
    </dgm:pt>
    <dgm:pt modelId="{14D031AD-A142-4F67-8D14-3612EAD7B7C7}" type="pres">
      <dgm:prSet presAssocID="{4B6CE310-E37A-490E-A78F-F11DFC2F970A}" presName="rootText" presStyleLbl="node4" presStyleIdx="4" presStyleCnt="5" custScaleX="110784" custScaleY="95005">
        <dgm:presLayoutVars>
          <dgm:chPref val="3"/>
        </dgm:presLayoutVars>
      </dgm:prSet>
      <dgm:spPr>
        <a:xfrm>
          <a:off x="4667096" y="5262891"/>
          <a:ext cx="963515" cy="481757"/>
        </a:xfrm>
        <a:prstGeom prst="rect">
          <a:avLst/>
        </a:prstGeom>
      </dgm:spPr>
    </dgm:pt>
    <dgm:pt modelId="{0FCF75AC-CF01-431A-A4AA-963A312F364A}" type="pres">
      <dgm:prSet presAssocID="{4B6CE310-E37A-490E-A78F-F11DFC2F970A}" presName="rootConnector" presStyleLbl="node4" presStyleIdx="4" presStyleCnt="5"/>
      <dgm:spPr/>
    </dgm:pt>
    <dgm:pt modelId="{A0B676F6-FF1A-4E36-89C4-55D2C2716126}" type="pres">
      <dgm:prSet presAssocID="{4B6CE310-E37A-490E-A78F-F11DFC2F970A}" presName="hierChild4" presStyleCnt="0"/>
      <dgm:spPr/>
    </dgm:pt>
    <dgm:pt modelId="{E4751457-E96A-45DA-8D16-281DD282B4C5}" type="pres">
      <dgm:prSet presAssocID="{4B6CE310-E37A-490E-A78F-F11DFC2F970A}" presName="hierChild5" presStyleCnt="0"/>
      <dgm:spPr/>
    </dgm:pt>
    <dgm:pt modelId="{ACAAC2E4-DEC0-4DA9-9755-1120F882FEBF}" type="pres">
      <dgm:prSet presAssocID="{C518586F-7647-4526-87BE-EEF4239A7327}" presName="hierChild5" presStyleCnt="0"/>
      <dgm:spPr/>
    </dgm:pt>
    <dgm:pt modelId="{68EF5831-7483-41F8-99B6-14EFCBB78D82}" type="pres">
      <dgm:prSet presAssocID="{8F264238-9C5C-4591-AABB-934A8B1FAF13}" presName="Name37" presStyleLbl="parChTrans1D3" presStyleIdx="2" presStyleCnt="4"/>
      <dgm:spPr/>
    </dgm:pt>
    <dgm:pt modelId="{E948F3EE-7DDC-47C9-A804-5A5A09A44754}" type="pres">
      <dgm:prSet presAssocID="{7A73F329-4BDB-467C-BB02-62D725108B4F}" presName="hierRoot2" presStyleCnt="0">
        <dgm:presLayoutVars>
          <dgm:hierBranch val="init"/>
        </dgm:presLayoutVars>
      </dgm:prSet>
      <dgm:spPr/>
    </dgm:pt>
    <dgm:pt modelId="{0948C7DB-A5C7-4122-8483-07AF783FDCAB}" type="pres">
      <dgm:prSet presAssocID="{7A73F329-4BDB-467C-BB02-62D725108B4F}" presName="rootComposite" presStyleCnt="0"/>
      <dgm:spPr/>
    </dgm:pt>
    <dgm:pt modelId="{0627D3ED-6E02-4318-8719-7EA6A0945B4D}" type="pres">
      <dgm:prSet presAssocID="{7A73F329-4BDB-467C-BB02-62D725108B4F}" presName="rootText" presStyleLbl="node3" presStyleIdx="2" presStyleCnt="4" custScaleX="123626">
        <dgm:presLayoutVars>
          <dgm:chPref val="3"/>
        </dgm:presLayoutVars>
      </dgm:prSet>
      <dgm:spPr>
        <a:xfrm>
          <a:off x="5592071" y="1957609"/>
          <a:ext cx="1191155" cy="481757"/>
        </a:xfrm>
        <a:prstGeom prst="rect">
          <a:avLst/>
        </a:prstGeom>
      </dgm:spPr>
    </dgm:pt>
    <dgm:pt modelId="{C504EB29-89CB-404F-A737-99557AA47CE2}" type="pres">
      <dgm:prSet presAssocID="{7A73F329-4BDB-467C-BB02-62D725108B4F}" presName="rootConnector" presStyleLbl="node3" presStyleIdx="2" presStyleCnt="4"/>
      <dgm:spPr/>
    </dgm:pt>
    <dgm:pt modelId="{BA787B99-4825-4DD3-9849-71C834375490}" type="pres">
      <dgm:prSet presAssocID="{7A73F329-4BDB-467C-BB02-62D725108B4F}" presName="hierChild4" presStyleCnt="0"/>
      <dgm:spPr/>
    </dgm:pt>
    <dgm:pt modelId="{5C090CD8-F639-4FDF-9AE3-02D4F8804EAA}" type="pres">
      <dgm:prSet presAssocID="{7A73F329-4BDB-467C-BB02-62D725108B4F}" presName="hierChild5" presStyleCnt="0"/>
      <dgm:spPr/>
    </dgm:pt>
    <dgm:pt modelId="{A2FF4FF5-21F4-493B-8F22-D0C9E4C04091}" type="pres">
      <dgm:prSet presAssocID="{64AD78BB-87A4-4566-83CD-423686279016}" presName="Name37" presStyleLbl="parChTrans1D3" presStyleIdx="3" presStyleCnt="4"/>
      <dgm:spPr/>
    </dgm:pt>
    <dgm:pt modelId="{C382B576-965B-4BCD-B9B5-70A7586547F7}" type="pres">
      <dgm:prSet presAssocID="{DFBD0107-1344-42B3-8C17-1040D288319E}" presName="hierRoot2" presStyleCnt="0">
        <dgm:presLayoutVars>
          <dgm:hierBranch val="init"/>
        </dgm:presLayoutVars>
      </dgm:prSet>
      <dgm:spPr/>
    </dgm:pt>
    <dgm:pt modelId="{0AFEFCE2-1460-42CF-A85D-86076B02392C}" type="pres">
      <dgm:prSet presAssocID="{DFBD0107-1344-42B3-8C17-1040D288319E}" presName="rootComposite" presStyleCnt="0"/>
      <dgm:spPr/>
    </dgm:pt>
    <dgm:pt modelId="{591E7EEE-E066-4A31-9F02-67CB89545E44}" type="pres">
      <dgm:prSet presAssocID="{DFBD0107-1344-42B3-8C17-1040D288319E}" presName="rootText" presStyleLbl="node3" presStyleIdx="3" presStyleCnt="4">
        <dgm:presLayoutVars>
          <dgm:chPref val="3"/>
        </dgm:presLayoutVars>
      </dgm:prSet>
      <dgm:spPr>
        <a:xfrm>
          <a:off x="6985565" y="1957609"/>
          <a:ext cx="963515" cy="481757"/>
        </a:xfrm>
        <a:prstGeom prst="rect">
          <a:avLst/>
        </a:prstGeom>
      </dgm:spPr>
    </dgm:pt>
    <dgm:pt modelId="{A4CEBBD4-70B0-4350-9FFA-7B2E7A32E463}" type="pres">
      <dgm:prSet presAssocID="{DFBD0107-1344-42B3-8C17-1040D288319E}" presName="rootConnector" presStyleLbl="node3" presStyleIdx="3" presStyleCnt="4"/>
      <dgm:spPr/>
    </dgm:pt>
    <dgm:pt modelId="{26D368E7-A882-43BA-ABDA-D85687DEA3CF}" type="pres">
      <dgm:prSet presAssocID="{DFBD0107-1344-42B3-8C17-1040D288319E}" presName="hierChild4" presStyleCnt="0"/>
      <dgm:spPr/>
    </dgm:pt>
    <dgm:pt modelId="{AF4B7432-CE83-4431-956F-9D3C1B77FDA7}" type="pres">
      <dgm:prSet presAssocID="{DFBD0107-1344-42B3-8C17-1040D288319E}" presName="hierChild5" presStyleCnt="0"/>
      <dgm:spPr/>
    </dgm:pt>
    <dgm:pt modelId="{ED014185-65FC-4EDE-B5BC-B2004952A2F6}" type="pres">
      <dgm:prSet presAssocID="{A3F21181-9CE7-47E2-A6CF-B7C6717D0594}" presName="hierChild5" presStyleCnt="0"/>
      <dgm:spPr/>
    </dgm:pt>
    <dgm:pt modelId="{60494686-F631-46E8-B3C3-2A9B65EE6138}" type="pres">
      <dgm:prSet presAssocID="{D5EE377F-58CB-47B7-A207-693D6D92ADB3}" presName="hierChild3" presStyleCnt="0"/>
      <dgm:spPr/>
    </dgm:pt>
  </dgm:ptLst>
  <dgm:cxnLst>
    <dgm:cxn modelId="{339E9503-1592-4CED-8801-A2AFE77DAE82}" type="presOf" srcId="{77873C0F-3B28-4B56-B095-DE7D210B9286}" destId="{135B5635-648A-4FA5-B500-D0B5B2F47125}" srcOrd="0" destOrd="0" presId="urn:microsoft.com/office/officeart/2005/8/layout/orgChart1"/>
    <dgm:cxn modelId="{77030A05-8245-4391-A330-1EA91A03D99F}" type="presOf" srcId="{83139F4D-FBFE-42FC-B589-765BB9051340}" destId="{33BA926D-FFAC-41CE-9EC9-B58C47A51E50}" srcOrd="0" destOrd="0" presId="urn:microsoft.com/office/officeart/2005/8/layout/orgChart1"/>
    <dgm:cxn modelId="{3526FE07-2CBB-4048-8ED5-14187127E5D3}" type="presOf" srcId="{C518586F-7647-4526-87BE-EEF4239A7327}" destId="{4A9722D1-6A0A-4951-BB95-79F095359DA7}" srcOrd="0" destOrd="0" presId="urn:microsoft.com/office/officeart/2005/8/layout/orgChart1"/>
    <dgm:cxn modelId="{7BAC5D0A-B015-441E-B2C4-314522F74E0D}" type="presOf" srcId="{2AA8AE2E-91A6-4B6E-BDA8-1EBEA2671222}" destId="{4B77BFB7-4290-4729-A0D1-39077502F6BC}" srcOrd="0" destOrd="0" presId="urn:microsoft.com/office/officeart/2005/8/layout/orgChart1"/>
    <dgm:cxn modelId="{2B0F2E0C-08D8-4FFD-9AAE-36B03EDD16CE}" type="presOf" srcId="{FF8F547C-433B-4C9A-B234-F4BE19958CC5}" destId="{C78B51F1-706D-467D-BA8C-877E46B191B3}" srcOrd="0" destOrd="0" presId="urn:microsoft.com/office/officeart/2005/8/layout/orgChart1"/>
    <dgm:cxn modelId="{EC2D160E-A661-4401-8067-29FF9BE441C8}" type="presOf" srcId="{D5EE377F-58CB-47B7-A207-693D6D92ADB3}" destId="{AA14EB7D-D8D6-42EE-AB3B-84C7E28C9385}" srcOrd="0" destOrd="0" presId="urn:microsoft.com/office/officeart/2005/8/layout/orgChart1"/>
    <dgm:cxn modelId="{F4A1980E-A9A4-449A-A0F8-BBBCE1EDD9A5}" type="presOf" srcId="{74ECB4B2-8D7A-462D-ADBB-B60BA5560CC4}" destId="{4AD503E4-5011-44DF-A560-D054C0B02FAE}" srcOrd="1" destOrd="0" presId="urn:microsoft.com/office/officeart/2005/8/layout/orgChart1"/>
    <dgm:cxn modelId="{4DE6980F-FDD7-42AA-923D-98788A9B3A86}" srcId="{C518586F-7647-4526-87BE-EEF4239A7327}" destId="{D70670EE-4827-4F8F-A721-5C229AB0248A}" srcOrd="3" destOrd="0" parTransId="{153D9BC7-4BCD-4486-8BB0-5DD409A9DA7B}" sibTransId="{EDBAE322-5621-4EAD-B0BE-47C6C7EBD710}"/>
    <dgm:cxn modelId="{AF4A0E12-C558-4F5A-A275-AADC99C867C5}" type="presOf" srcId="{DF96AC38-0FD9-4E9D-8A00-5FAE33B11E5A}" destId="{D6100CF4-205E-4AF1-A1BE-5A76D98EA9AA}" srcOrd="0" destOrd="0" presId="urn:microsoft.com/office/officeart/2005/8/layout/orgChart1"/>
    <dgm:cxn modelId="{0F7EEA14-DF86-4369-A217-D127F6494791}" srcId="{C518586F-7647-4526-87BE-EEF4239A7327}" destId="{5199AA48-D5EA-4E44-86B6-DBC7C1A7B399}" srcOrd="1" destOrd="0" parTransId="{72AF775D-DEED-4947-98D5-59D716B684F6}" sibTransId="{50101335-2429-4780-9D1E-E0B9E13E6472}"/>
    <dgm:cxn modelId="{B4FF1C18-690E-4A96-9064-28594DB38D2E}" type="presOf" srcId="{65CBC652-6358-4627-AAC8-134FC6049052}" destId="{88F8E8C8-6378-4103-BAAA-A7525206AEA3}" srcOrd="0" destOrd="0" presId="urn:microsoft.com/office/officeart/2005/8/layout/orgChart1"/>
    <dgm:cxn modelId="{2E315719-713F-4927-843C-0B5EBDE7B6D9}" type="presOf" srcId="{EA623C3C-C412-47A1-93D7-14C506C93E2D}" destId="{36D55394-0BDD-4491-8708-4062D3630C50}" srcOrd="1" destOrd="0" presId="urn:microsoft.com/office/officeart/2005/8/layout/orgChart1"/>
    <dgm:cxn modelId="{BD06F91A-4C1D-4A99-9487-DAF7BD295B14}" type="presOf" srcId="{7A73F329-4BDB-467C-BB02-62D725108B4F}" destId="{0627D3ED-6E02-4318-8719-7EA6A0945B4D}" srcOrd="0" destOrd="0" presId="urn:microsoft.com/office/officeart/2005/8/layout/orgChart1"/>
    <dgm:cxn modelId="{430FD11E-5C18-408E-B6FC-0D7A95B8F950}" type="presOf" srcId="{A3F21181-9CE7-47E2-A6CF-B7C6717D0594}" destId="{363E9879-637D-47D8-9CAB-C42A01674EF3}" srcOrd="0" destOrd="0" presId="urn:microsoft.com/office/officeart/2005/8/layout/orgChart1"/>
    <dgm:cxn modelId="{3188D61F-F13F-4CD1-8875-69F5B12A5D3E}" type="presOf" srcId="{DFBD0107-1344-42B3-8C17-1040D288319E}" destId="{591E7EEE-E066-4A31-9F02-67CB89545E44}" srcOrd="0" destOrd="0" presId="urn:microsoft.com/office/officeart/2005/8/layout/orgChart1"/>
    <dgm:cxn modelId="{2BF19622-C126-4A04-A9B7-B66B580715D1}" type="presOf" srcId="{DFBD0107-1344-42B3-8C17-1040D288319E}" destId="{A4CEBBD4-70B0-4350-9FFA-7B2E7A32E463}" srcOrd="1" destOrd="0" presId="urn:microsoft.com/office/officeart/2005/8/layout/orgChart1"/>
    <dgm:cxn modelId="{0B7A632C-4882-4C1C-89BC-D7089524AC8D}" type="presOf" srcId="{5199AA48-D5EA-4E44-86B6-DBC7C1A7B399}" destId="{8A7E4C7C-C8C6-456A-99F3-2BC64F8EFDA4}" srcOrd="0" destOrd="0" presId="urn:microsoft.com/office/officeart/2005/8/layout/orgChart1"/>
    <dgm:cxn modelId="{4211AC2C-CBF1-47EA-938A-2CD4CBD18BD2}" srcId="{1D25FFDD-AC87-4865-8F93-B552025CD753}" destId="{F44DA982-2F55-44F7-955A-900E157B3BE0}" srcOrd="1" destOrd="0" parTransId="{C6DF97AE-85BB-4AAC-849D-560B92B6E418}" sibTransId="{407B1FED-6D08-4EFB-9B7D-7EF60E090156}"/>
    <dgm:cxn modelId="{CFBCFD2C-4E16-4FBB-93C1-6B68959EEBE9}" srcId="{C518586F-7647-4526-87BE-EEF4239A7327}" destId="{EA623C3C-C412-47A1-93D7-14C506C93E2D}" srcOrd="2" destOrd="0" parTransId="{5FB7DC70-442B-4D19-855D-CBBFAF2A624D}" sibTransId="{5B2B3628-ECEE-41A2-A6F1-712D471C1B6A}"/>
    <dgm:cxn modelId="{C29CA233-1D31-417F-BA24-6288F289687B}" type="presOf" srcId="{D5AB28BF-32A7-48D0-B4B9-E2396BDE900D}" destId="{52C03BE1-84A2-43EA-9742-DD5D7ECD8CFD}" srcOrd="0" destOrd="0" presId="urn:microsoft.com/office/officeart/2005/8/layout/orgChart1"/>
    <dgm:cxn modelId="{C32D7434-4D5E-49FF-9EBC-2702DEEBA5AD}" type="presOf" srcId="{8F264238-9C5C-4591-AABB-934A8B1FAF13}" destId="{68EF5831-7483-41F8-99B6-14EFCBB78D82}" srcOrd="0" destOrd="0" presId="urn:microsoft.com/office/officeart/2005/8/layout/orgChart1"/>
    <dgm:cxn modelId="{3B906F37-F449-40D3-A659-E9A5A55E2006}" srcId="{1B7E9633-F80C-4E7A-90CA-CEFE04A3EF31}" destId="{D5AB28BF-32A7-48D0-B4B9-E2396BDE900D}" srcOrd="0" destOrd="0" parTransId="{0F2F5B2F-1790-454C-9D51-72F57466B637}" sibTransId="{1CDF6C84-5BFE-4DC4-B4E1-815C01A036CD}"/>
    <dgm:cxn modelId="{B636A439-C784-44D7-B859-32DB1735AE02}" srcId="{A3F21181-9CE7-47E2-A6CF-B7C6717D0594}" destId="{1D25FFDD-AC87-4865-8F93-B552025CD753}" srcOrd="0" destOrd="0" parTransId="{2AA8AE2E-91A6-4B6E-BDA8-1EBEA2671222}" sibTransId="{15B496C9-8F1B-426B-A554-F560DEC133F7}"/>
    <dgm:cxn modelId="{005E843A-5FB6-4D47-9CE6-6C7D3455EBE7}" srcId="{D5EE377F-58CB-47B7-A207-693D6D92ADB3}" destId="{491F4014-89E7-476D-A8A9-451FCA4CBF36}" srcOrd="0" destOrd="0" parTransId="{ED6035F3-D36C-46B2-8B6D-1C49561ED4F3}" sibTransId="{3B7B08A9-B0A0-4A89-91BA-E1A8F7094B56}"/>
    <dgm:cxn modelId="{5F3EB33B-C0ED-491B-83BE-202776955130}" type="presOf" srcId="{C6DF97AE-85BB-4AAC-849D-560B92B6E418}" destId="{D2683BF7-B325-441E-8252-EC698DB80530}" srcOrd="0" destOrd="0" presId="urn:microsoft.com/office/officeart/2005/8/layout/orgChart1"/>
    <dgm:cxn modelId="{B353F33C-DD98-4259-A359-E87756B8435A}" type="presOf" srcId="{153D9BC7-4BCD-4486-8BB0-5DD409A9DA7B}" destId="{B5E63D6C-8CF6-4ED4-BD49-5C5CCA46D060}" srcOrd="0" destOrd="0" presId="urn:microsoft.com/office/officeart/2005/8/layout/orgChart1"/>
    <dgm:cxn modelId="{0377C95E-1236-4D2D-8192-B3AD6B100C1F}" type="presOf" srcId="{A3F21181-9CE7-47E2-A6CF-B7C6717D0594}" destId="{5EB59233-B3FC-4CEA-8890-66AF006D95AB}" srcOrd="1" destOrd="0" presId="urn:microsoft.com/office/officeart/2005/8/layout/orgChart1"/>
    <dgm:cxn modelId="{96C00843-8931-41E4-A308-55A3D820382F}" type="presOf" srcId="{1B7E9633-F80C-4E7A-90CA-CEFE04A3EF31}" destId="{0CCDA369-DE92-4500-9120-C9B0568A1404}" srcOrd="1" destOrd="0" presId="urn:microsoft.com/office/officeart/2005/8/layout/orgChart1"/>
    <dgm:cxn modelId="{F4113E43-CF73-4553-A193-8A6A603DB824}" srcId="{D5EE377F-58CB-47B7-A207-693D6D92ADB3}" destId="{A3F21181-9CE7-47E2-A6CF-B7C6717D0594}" srcOrd="1" destOrd="0" parTransId="{D582BE77-F6A3-4DFD-83E3-3F417BEAECB3}" sibTransId="{6887A899-2350-4BEB-8739-03CB2EAFC673}"/>
    <dgm:cxn modelId="{A56A3445-B640-4D20-A111-2096151D58A2}" type="presOf" srcId="{7A73F329-4BDB-467C-BB02-62D725108B4F}" destId="{C504EB29-89CB-404F-A737-99557AA47CE2}" srcOrd="1" destOrd="0" presId="urn:microsoft.com/office/officeart/2005/8/layout/orgChart1"/>
    <dgm:cxn modelId="{C42D2048-18FD-4C5B-8968-97EE15F78EF8}" type="presOf" srcId="{F44DA982-2F55-44F7-955A-900E157B3BE0}" destId="{07B0C3F7-117F-48B8-B270-0677704E3879}" srcOrd="0" destOrd="0" presId="urn:microsoft.com/office/officeart/2005/8/layout/orgChart1"/>
    <dgm:cxn modelId="{602D3E48-95C6-41C1-B8DF-6CA49F667965}" type="presOf" srcId="{ACF36A5A-FCCE-49FF-9320-C8007A908D00}" destId="{B67FBBE5-7258-424A-BD9C-E4EB337CBACE}" srcOrd="1" destOrd="0" presId="urn:microsoft.com/office/officeart/2005/8/layout/orgChart1"/>
    <dgm:cxn modelId="{2D970449-F0BE-4E35-A396-29C31907A2AA}" type="presOf" srcId="{1D25FFDD-AC87-4865-8F93-B552025CD753}" destId="{652137F7-4D8F-4E4A-B9F9-83443E245C3E}" srcOrd="0" destOrd="0" presId="urn:microsoft.com/office/officeart/2005/8/layout/orgChart1"/>
    <dgm:cxn modelId="{4770A36A-C80F-4E56-B455-73B27A25EDBF}" type="presOf" srcId="{491F4014-89E7-476D-A8A9-451FCA4CBF36}" destId="{1C0B74FF-3C70-4D90-8998-AD9646BE973F}" srcOrd="1" destOrd="0" presId="urn:microsoft.com/office/officeart/2005/8/layout/orgChart1"/>
    <dgm:cxn modelId="{BF50864D-040C-4A9C-B90E-EC010727BFC7}" srcId="{A3F21181-9CE7-47E2-A6CF-B7C6717D0594}" destId="{DFBD0107-1344-42B3-8C17-1040D288319E}" srcOrd="3" destOrd="0" parTransId="{64AD78BB-87A4-4566-83CD-423686279016}" sibTransId="{47A28851-7288-4703-AA3E-F9875A961A5C}"/>
    <dgm:cxn modelId="{7EF3C16E-5B29-44D2-A962-AA985BCC0C54}" type="presOf" srcId="{72AF775D-DEED-4947-98D5-59D716B684F6}" destId="{D9C34DED-F97B-4BC3-8296-12DE3C0B7380}" srcOrd="0" destOrd="0" presId="urn:microsoft.com/office/officeart/2005/8/layout/orgChart1"/>
    <dgm:cxn modelId="{51AE2E51-A136-4196-8128-121A14DA5CE4}" type="presOf" srcId="{C518586F-7647-4526-87BE-EEF4239A7327}" destId="{113E194D-E67A-4062-A3D7-757830DD10C3}" srcOrd="1" destOrd="0" presId="urn:microsoft.com/office/officeart/2005/8/layout/orgChart1"/>
    <dgm:cxn modelId="{7038FE54-3765-4005-8D0E-FA973BEF3344}" type="presOf" srcId="{0F2F5B2F-1790-454C-9D51-72F57466B637}" destId="{5F9CFAF0-7E16-4064-AE28-3240E3F86970}" srcOrd="0" destOrd="0" presId="urn:microsoft.com/office/officeart/2005/8/layout/orgChart1"/>
    <dgm:cxn modelId="{9FCBB657-6E2C-403A-801A-A011933AFB6B}" type="presOf" srcId="{83139F4D-FBFE-42FC-B589-765BB9051340}" destId="{8ED74498-A879-4DB6-BD3A-4A4AA74D7393}" srcOrd="1" destOrd="0" presId="urn:microsoft.com/office/officeart/2005/8/layout/orgChart1"/>
    <dgm:cxn modelId="{CABCFF77-E9BD-4903-A8A4-0CAF7BA561D6}" type="presOf" srcId="{D70670EE-4827-4F8F-A721-5C229AB0248A}" destId="{1C6DF338-2AC5-4119-9F81-0D88921F0B3B}" srcOrd="0" destOrd="0" presId="urn:microsoft.com/office/officeart/2005/8/layout/orgChart1"/>
    <dgm:cxn modelId="{06FF6B78-0F24-4D5B-A330-F758BDC35F8F}" type="presOf" srcId="{D5AB28BF-32A7-48D0-B4B9-E2396BDE900D}" destId="{6411AD55-3EE5-48E5-8CA6-8F849E16AB15}" srcOrd="1" destOrd="0" presId="urn:microsoft.com/office/officeart/2005/8/layout/orgChart1"/>
    <dgm:cxn modelId="{114A087A-30BD-491E-9AA9-E16FF36009A6}" type="presOf" srcId="{F44DA982-2F55-44F7-955A-900E157B3BE0}" destId="{7F61D308-E482-4707-A4B3-10B7D8E5FA6A}" srcOrd="1" destOrd="0" presId="urn:microsoft.com/office/officeart/2005/8/layout/orgChart1"/>
    <dgm:cxn modelId="{4109337F-6451-42BD-BA3A-EF5292126C7F}" srcId="{C518586F-7647-4526-87BE-EEF4239A7327}" destId="{4B6CE310-E37A-490E-A78F-F11DFC2F970A}" srcOrd="4" destOrd="0" parTransId="{74C9B80A-E32F-47DB-B3A9-234E9BD6A622}" sibTransId="{CBC98C5D-1174-436E-8308-1FD0DCF08E82}"/>
    <dgm:cxn modelId="{6EE0AB7F-FC2A-4DEB-B763-01E7E0B0DE82}" type="presOf" srcId="{5199AA48-D5EA-4E44-86B6-DBC7C1A7B399}" destId="{0016FE0C-50FB-49D4-89BA-87E3E922FC6C}" srcOrd="1" destOrd="0" presId="urn:microsoft.com/office/officeart/2005/8/layout/orgChart1"/>
    <dgm:cxn modelId="{06DD6782-E5BD-4EED-A8C5-DC853DB0B971}" srcId="{A3F21181-9CE7-47E2-A6CF-B7C6717D0594}" destId="{C518586F-7647-4526-87BE-EEF4239A7327}" srcOrd="1" destOrd="0" parTransId="{65CBC652-6358-4627-AAC8-134FC6049052}" sibTransId="{8F8F207E-625A-445A-BC8D-11F1306D9218}"/>
    <dgm:cxn modelId="{AA73838C-7771-4BD4-AED9-90251B830130}" type="presOf" srcId="{D4787651-A533-48E1-B385-EF2969ECF795}" destId="{4F75A8CA-AB1D-456F-A95F-693DDDF44E5C}" srcOrd="0" destOrd="0" presId="urn:microsoft.com/office/officeart/2005/8/layout/orgChart1"/>
    <dgm:cxn modelId="{3B01ED8D-EFD0-409E-BEBA-AC0FA5CAB7C6}" srcId="{A3F21181-9CE7-47E2-A6CF-B7C6717D0594}" destId="{7A73F329-4BDB-467C-BB02-62D725108B4F}" srcOrd="2" destOrd="0" parTransId="{8F264238-9C5C-4591-AABB-934A8B1FAF13}" sibTransId="{D093B0D9-D94D-42C1-88B9-D82DE0E6B1FD}"/>
    <dgm:cxn modelId="{51499990-8AA5-424F-B10A-DBC8B4FD176F}" srcId="{ACF36A5A-FCCE-49FF-9320-C8007A908D00}" destId="{83139F4D-FBFE-42FC-B589-765BB9051340}" srcOrd="0" destOrd="0" parTransId="{DF96AC38-0FD9-4E9D-8A00-5FAE33B11E5A}" sibTransId="{27C3C53A-FAC8-4C99-8FD4-5E66E17AF32D}"/>
    <dgm:cxn modelId="{F2DA4C92-7070-48F5-B061-B77278741367}" type="presOf" srcId="{D582BE77-F6A3-4DFD-83E3-3F417BEAECB3}" destId="{7D284CCE-94DF-4144-95CA-BF30526A6C37}" srcOrd="0" destOrd="0" presId="urn:microsoft.com/office/officeart/2005/8/layout/orgChart1"/>
    <dgm:cxn modelId="{010F4295-BCFF-4A78-9E5B-BE1DCFCCE802}" type="presOf" srcId="{74ECB4B2-8D7A-462D-ADBB-B60BA5560CC4}" destId="{FB3D0F58-CE4D-4CF2-9472-8AB83BCF8913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491CBCAD-1BD2-410D-9C18-824ABB40F8A4}" srcId="{ACF36A5A-FCCE-49FF-9320-C8007A908D00}" destId="{1B7E9633-F80C-4E7A-90CA-CEFE04A3EF31}" srcOrd="1" destOrd="0" parTransId="{77873C0F-3B28-4B56-B095-DE7D210B9286}" sibTransId="{A5D6273D-8ADE-4F8E-BCFF-3D6A12F436E6}"/>
    <dgm:cxn modelId="{5C1A7DAE-0FCC-4855-8FA6-4B7D56CD4CC1}" srcId="{D78F0D4F-BC7F-46C9-900C-81F11D388842}" destId="{D5EE377F-58CB-47B7-A207-693D6D92ADB3}" srcOrd="0" destOrd="0" parTransId="{81F64C77-9BB7-477F-8CB2-4ED2C943C5AD}" sibTransId="{8FC723C5-90E2-4A56-BF4B-F25B0E1B4C9A}"/>
    <dgm:cxn modelId="{F88908B1-F01F-40F4-BC43-94CD41774E4C}" type="presOf" srcId="{534CE508-40CB-43D8-8727-33A48CFC6D12}" destId="{CB8F01CF-73A7-44FB-9F67-90C059DE00ED}" srcOrd="0" destOrd="0" presId="urn:microsoft.com/office/officeart/2005/8/layout/orgChart1"/>
    <dgm:cxn modelId="{236179B6-4FD9-40CE-B234-46EA7D3CC969}" srcId="{C518586F-7647-4526-87BE-EEF4239A7327}" destId="{FF8F547C-433B-4C9A-B234-F4BE19958CC5}" srcOrd="0" destOrd="0" parTransId="{534CE508-40CB-43D8-8727-33A48CFC6D12}" sibTransId="{7FC968A9-D367-4644-8DA1-9B95802426C1}"/>
    <dgm:cxn modelId="{211852B9-C7D3-4D27-B361-24364E91C2C3}" type="presOf" srcId="{ED6035F3-D36C-46B2-8B6D-1C49561ED4F3}" destId="{D18D690D-5BC6-44D2-9A0B-2728B89CE482}" srcOrd="0" destOrd="0" presId="urn:microsoft.com/office/officeart/2005/8/layout/orgChart1"/>
    <dgm:cxn modelId="{D1C3E2BD-905C-4D4C-927A-0C02E6305AB5}" type="presOf" srcId="{491F4014-89E7-476D-A8A9-451FCA4CBF36}" destId="{3024F7CF-1889-4A6B-BFA7-6878088F2E61}" srcOrd="0" destOrd="0" presId="urn:microsoft.com/office/officeart/2005/8/layout/orgChart1"/>
    <dgm:cxn modelId="{CD2BCAC0-EFA8-41BB-A21D-4A38307EC596}" type="presOf" srcId="{5FB7DC70-442B-4D19-855D-CBBFAF2A624D}" destId="{8FACDD61-4594-44CC-9B5E-2D49339EC484}" srcOrd="0" destOrd="0" presId="urn:microsoft.com/office/officeart/2005/8/layout/orgChart1"/>
    <dgm:cxn modelId="{68A894C1-B30A-4DC4-9782-4C06E6C42319}" type="presOf" srcId="{64AD78BB-87A4-4566-83CD-423686279016}" destId="{A2FF4FF5-21F4-493B-8F22-D0C9E4C04091}" srcOrd="0" destOrd="0" presId="urn:microsoft.com/office/officeart/2005/8/layout/orgChart1"/>
    <dgm:cxn modelId="{0622C6C6-6F58-4493-B669-C8F161EAF443}" type="presOf" srcId="{74C9B80A-E32F-47DB-B3A9-234E9BD6A622}" destId="{558915E0-D4CE-432B-8477-9DCF4A5C360F}" srcOrd="0" destOrd="0" presId="urn:microsoft.com/office/officeart/2005/8/layout/orgChart1"/>
    <dgm:cxn modelId="{EB0B76C8-5719-4FC0-9B9E-E5B38587D90D}" type="presOf" srcId="{EA623C3C-C412-47A1-93D7-14C506C93E2D}" destId="{7E15C2B7-A377-4B9F-A8E4-69E6905702AE}" srcOrd="0" destOrd="0" presId="urn:microsoft.com/office/officeart/2005/8/layout/orgChart1"/>
    <dgm:cxn modelId="{A5704BD3-DAA6-40D6-9D52-8D91506F664A}" type="presOf" srcId="{D5EE377F-58CB-47B7-A207-693D6D92ADB3}" destId="{32375136-DDFB-4A57-A33B-BF1EC6B22926}" srcOrd="1" destOrd="0" presId="urn:microsoft.com/office/officeart/2005/8/layout/orgChart1"/>
    <dgm:cxn modelId="{6731CCDA-9035-4141-ABEB-7EBC17810980}" type="presOf" srcId="{1B7E9633-F80C-4E7A-90CA-CEFE04A3EF31}" destId="{B4BD8F89-9208-42BE-A2FD-1FC427118A02}" srcOrd="0" destOrd="0" presId="urn:microsoft.com/office/officeart/2005/8/layout/orgChart1"/>
    <dgm:cxn modelId="{CBE975DD-FD2C-4612-8534-D0BCC90DCC30}" srcId="{1B7E9633-F80C-4E7A-90CA-CEFE04A3EF31}" destId="{74ECB4B2-8D7A-462D-ADBB-B60BA5560CC4}" srcOrd="1" destOrd="0" parTransId="{35ABB346-DC27-4E55-9021-A1C0BB4C42D9}" sibTransId="{F86679EB-1C9D-4834-B5CF-DE7A32D13385}"/>
    <dgm:cxn modelId="{496708DE-A764-4172-9DD4-3E2EE646C918}" type="presOf" srcId="{35ABB346-DC27-4E55-9021-A1C0BB4C42D9}" destId="{EA3A87D1-018C-4D7D-B11B-8269266CD391}" srcOrd="0" destOrd="0" presId="urn:microsoft.com/office/officeart/2005/8/layout/orgChart1"/>
    <dgm:cxn modelId="{4CF50AE8-CD35-4249-A88D-7E1E1C90E664}" type="presOf" srcId="{FF8F547C-433B-4C9A-B234-F4BE19958CC5}" destId="{151640CD-3847-4060-82B2-7E63A4572F7C}" srcOrd="1" destOrd="0" presId="urn:microsoft.com/office/officeart/2005/8/layout/orgChart1"/>
    <dgm:cxn modelId="{49B49CEA-9468-440F-985D-9B9286DCFE73}" type="presOf" srcId="{ACF36A5A-FCCE-49FF-9320-C8007A908D00}" destId="{84448970-BF5C-4ED3-8B5E-DE3EF814AB9A}" srcOrd="0" destOrd="0" presId="urn:microsoft.com/office/officeart/2005/8/layout/orgChart1"/>
    <dgm:cxn modelId="{0807A3F0-7D92-4156-8667-895A039DA185}" type="presOf" srcId="{4B6CE310-E37A-490E-A78F-F11DFC2F970A}" destId="{14D031AD-A142-4F67-8D14-3612EAD7B7C7}" srcOrd="0" destOrd="0" presId="urn:microsoft.com/office/officeart/2005/8/layout/orgChart1"/>
    <dgm:cxn modelId="{96251DF5-EB30-4E91-8522-29ED6E41A30A}" srcId="{1D25FFDD-AC87-4865-8F93-B552025CD753}" destId="{ACF36A5A-FCCE-49FF-9320-C8007A908D00}" srcOrd="0" destOrd="0" parTransId="{D4787651-A533-48E1-B385-EF2969ECF795}" sibTransId="{7467F92A-AEB2-4772-A0E3-89789C1E6C5F}"/>
    <dgm:cxn modelId="{B77A0AF6-39E7-49B6-AD3A-1582FE2303B6}" type="presOf" srcId="{4B6CE310-E37A-490E-A78F-F11DFC2F970A}" destId="{0FCF75AC-CF01-431A-A4AA-963A312F364A}" srcOrd="1" destOrd="0" presId="urn:microsoft.com/office/officeart/2005/8/layout/orgChart1"/>
    <dgm:cxn modelId="{6BA6D7FD-B35C-4250-B049-3A29CD513B7D}" type="presOf" srcId="{D70670EE-4827-4F8F-A721-5C229AB0248A}" destId="{6CAC4847-BE0B-4C11-A540-49BD7736BB9C}" srcOrd="1" destOrd="0" presId="urn:microsoft.com/office/officeart/2005/8/layout/orgChart1"/>
    <dgm:cxn modelId="{FF99C7FF-5572-45C8-8BEE-E974451C0CF9}" type="presOf" srcId="{1D25FFDD-AC87-4865-8F93-B552025CD753}" destId="{6E2D76DE-81FF-41B7-80C3-BDAA29D233B9}" srcOrd="1" destOrd="0" presId="urn:microsoft.com/office/officeart/2005/8/layout/orgChart1"/>
    <dgm:cxn modelId="{93775F46-94F6-4CE1-86B4-4583D8E1F2BE}" type="presParOf" srcId="{84124BBE-5C84-4E06-8E17-B6EC109160D7}" destId="{92114171-429C-494C-9100-08A453B7A930}" srcOrd="0" destOrd="0" presId="urn:microsoft.com/office/officeart/2005/8/layout/orgChart1"/>
    <dgm:cxn modelId="{C18FEBD3-FCDE-4A04-A459-C47037567D2A}" type="presParOf" srcId="{92114171-429C-494C-9100-08A453B7A930}" destId="{AA69CEAF-6D28-450C-BD6C-9A36B5988C8B}" srcOrd="0" destOrd="0" presId="urn:microsoft.com/office/officeart/2005/8/layout/orgChart1"/>
    <dgm:cxn modelId="{E807FCF5-DEF1-4EEC-B4C0-B1178020D7AF}" type="presParOf" srcId="{AA69CEAF-6D28-450C-BD6C-9A36B5988C8B}" destId="{AA14EB7D-D8D6-42EE-AB3B-84C7E28C9385}" srcOrd="0" destOrd="0" presId="urn:microsoft.com/office/officeart/2005/8/layout/orgChart1"/>
    <dgm:cxn modelId="{8161D5D5-4B6E-4071-9F88-B47E2E6EB5CE}" type="presParOf" srcId="{AA69CEAF-6D28-450C-BD6C-9A36B5988C8B}" destId="{32375136-DDFB-4A57-A33B-BF1EC6B22926}" srcOrd="1" destOrd="0" presId="urn:microsoft.com/office/officeart/2005/8/layout/orgChart1"/>
    <dgm:cxn modelId="{674C8BC1-8914-48B8-A143-F80CAE8CC2F6}" type="presParOf" srcId="{92114171-429C-494C-9100-08A453B7A930}" destId="{A21CAF9C-14ED-4771-BFBA-4158C1ADE745}" srcOrd="1" destOrd="0" presId="urn:microsoft.com/office/officeart/2005/8/layout/orgChart1"/>
    <dgm:cxn modelId="{BB583235-97C3-4DC2-86EE-AC2AAEC39B1C}" type="presParOf" srcId="{A21CAF9C-14ED-4771-BFBA-4158C1ADE745}" destId="{D18D690D-5BC6-44D2-9A0B-2728B89CE482}" srcOrd="0" destOrd="0" presId="urn:microsoft.com/office/officeart/2005/8/layout/orgChart1"/>
    <dgm:cxn modelId="{E68A65CF-6377-4632-9C21-C53A5CA00537}" type="presParOf" srcId="{A21CAF9C-14ED-4771-BFBA-4158C1ADE745}" destId="{F0B48C50-CB37-48C6-AFF5-45DAD6E11D5A}" srcOrd="1" destOrd="0" presId="urn:microsoft.com/office/officeart/2005/8/layout/orgChart1"/>
    <dgm:cxn modelId="{A15D5CB4-15D0-468A-AF80-9FDD71F776B7}" type="presParOf" srcId="{F0B48C50-CB37-48C6-AFF5-45DAD6E11D5A}" destId="{B5CFFD1C-82FD-430B-91B3-3B204473618D}" srcOrd="0" destOrd="0" presId="urn:microsoft.com/office/officeart/2005/8/layout/orgChart1"/>
    <dgm:cxn modelId="{FAA779D7-2872-4FED-957C-0716E70DB99A}" type="presParOf" srcId="{B5CFFD1C-82FD-430B-91B3-3B204473618D}" destId="{3024F7CF-1889-4A6B-BFA7-6878088F2E61}" srcOrd="0" destOrd="0" presId="urn:microsoft.com/office/officeart/2005/8/layout/orgChart1"/>
    <dgm:cxn modelId="{08372EC7-6378-41AD-AEA7-6958DFF74D92}" type="presParOf" srcId="{B5CFFD1C-82FD-430B-91B3-3B204473618D}" destId="{1C0B74FF-3C70-4D90-8998-AD9646BE973F}" srcOrd="1" destOrd="0" presId="urn:microsoft.com/office/officeart/2005/8/layout/orgChart1"/>
    <dgm:cxn modelId="{1539C8DC-F6D7-4401-BB13-0A169644D16A}" type="presParOf" srcId="{F0B48C50-CB37-48C6-AFF5-45DAD6E11D5A}" destId="{0AAE6F62-DCDC-47F6-B03C-0101C20FA38D}" srcOrd="1" destOrd="0" presId="urn:microsoft.com/office/officeart/2005/8/layout/orgChart1"/>
    <dgm:cxn modelId="{33A1574A-FE44-439A-ABFB-642144AE7969}" type="presParOf" srcId="{F0B48C50-CB37-48C6-AFF5-45DAD6E11D5A}" destId="{5787074A-2812-4766-A594-D86F00B214D6}" srcOrd="2" destOrd="0" presId="urn:microsoft.com/office/officeart/2005/8/layout/orgChart1"/>
    <dgm:cxn modelId="{E2BB07A8-9FB5-4572-86DC-18A776861535}" type="presParOf" srcId="{A21CAF9C-14ED-4771-BFBA-4158C1ADE745}" destId="{7D284CCE-94DF-4144-95CA-BF30526A6C37}" srcOrd="2" destOrd="0" presId="urn:microsoft.com/office/officeart/2005/8/layout/orgChart1"/>
    <dgm:cxn modelId="{3A026382-D2F6-495D-B969-2E24CB285F80}" type="presParOf" srcId="{A21CAF9C-14ED-4771-BFBA-4158C1ADE745}" destId="{46F8200B-1996-402A-8478-15C9F7F32FE4}" srcOrd="3" destOrd="0" presId="urn:microsoft.com/office/officeart/2005/8/layout/orgChart1"/>
    <dgm:cxn modelId="{DAB525FC-1752-4DA0-939F-4A632B9A55F3}" type="presParOf" srcId="{46F8200B-1996-402A-8478-15C9F7F32FE4}" destId="{A506640B-D39F-4EF9-9C1A-2B4E2FD87249}" srcOrd="0" destOrd="0" presId="urn:microsoft.com/office/officeart/2005/8/layout/orgChart1"/>
    <dgm:cxn modelId="{5C9AE73B-52A0-4898-BC98-4FE69246B8BB}" type="presParOf" srcId="{A506640B-D39F-4EF9-9C1A-2B4E2FD87249}" destId="{363E9879-637D-47D8-9CAB-C42A01674EF3}" srcOrd="0" destOrd="0" presId="urn:microsoft.com/office/officeart/2005/8/layout/orgChart1"/>
    <dgm:cxn modelId="{D4CEB199-FD88-4469-BE30-49B536791DCD}" type="presParOf" srcId="{A506640B-D39F-4EF9-9C1A-2B4E2FD87249}" destId="{5EB59233-B3FC-4CEA-8890-66AF006D95AB}" srcOrd="1" destOrd="0" presId="urn:microsoft.com/office/officeart/2005/8/layout/orgChart1"/>
    <dgm:cxn modelId="{50FC6109-89AF-4F7F-9C09-A17D1059BE3B}" type="presParOf" srcId="{46F8200B-1996-402A-8478-15C9F7F32FE4}" destId="{64F3C949-E8BD-4C23-BE68-1973826CC884}" srcOrd="1" destOrd="0" presId="urn:microsoft.com/office/officeart/2005/8/layout/orgChart1"/>
    <dgm:cxn modelId="{142D01FE-6878-4B1D-BF35-18246288912D}" type="presParOf" srcId="{64F3C949-E8BD-4C23-BE68-1973826CC884}" destId="{4B77BFB7-4290-4729-A0D1-39077502F6BC}" srcOrd="0" destOrd="0" presId="urn:microsoft.com/office/officeart/2005/8/layout/orgChart1"/>
    <dgm:cxn modelId="{7C73E02B-F31D-4973-B6DB-0B589071AF28}" type="presParOf" srcId="{64F3C949-E8BD-4C23-BE68-1973826CC884}" destId="{B4026863-F8C4-4729-B822-1B48F04E9F01}" srcOrd="1" destOrd="0" presId="urn:microsoft.com/office/officeart/2005/8/layout/orgChart1"/>
    <dgm:cxn modelId="{4AB7F081-DA3C-41D3-896A-6654EECB87CC}" type="presParOf" srcId="{B4026863-F8C4-4729-B822-1B48F04E9F01}" destId="{4D3DADD6-D3E3-4E18-873A-626C227D5D59}" srcOrd="0" destOrd="0" presId="urn:microsoft.com/office/officeart/2005/8/layout/orgChart1"/>
    <dgm:cxn modelId="{2261C4AC-F1AB-41D8-9CB7-E86B293A89F5}" type="presParOf" srcId="{4D3DADD6-D3E3-4E18-873A-626C227D5D59}" destId="{652137F7-4D8F-4E4A-B9F9-83443E245C3E}" srcOrd="0" destOrd="0" presId="urn:microsoft.com/office/officeart/2005/8/layout/orgChart1"/>
    <dgm:cxn modelId="{9D34372C-352E-4418-B8EA-022C418F242B}" type="presParOf" srcId="{4D3DADD6-D3E3-4E18-873A-626C227D5D59}" destId="{6E2D76DE-81FF-41B7-80C3-BDAA29D233B9}" srcOrd="1" destOrd="0" presId="urn:microsoft.com/office/officeart/2005/8/layout/orgChart1"/>
    <dgm:cxn modelId="{821313E0-4B2E-48CE-A881-2C0532979E85}" type="presParOf" srcId="{B4026863-F8C4-4729-B822-1B48F04E9F01}" destId="{321EF58A-E597-421A-8F9D-9E84340797C3}" srcOrd="1" destOrd="0" presId="urn:microsoft.com/office/officeart/2005/8/layout/orgChart1"/>
    <dgm:cxn modelId="{E332270A-673A-42CB-AFF1-F0E44EBE5E6E}" type="presParOf" srcId="{B4026863-F8C4-4729-B822-1B48F04E9F01}" destId="{C904FA4B-FE3F-4F91-9E5D-D16FD727F324}" srcOrd="2" destOrd="0" presId="urn:microsoft.com/office/officeart/2005/8/layout/orgChart1"/>
    <dgm:cxn modelId="{8BB39306-6661-4111-8FD0-C4D686C1FFDE}" type="presParOf" srcId="{C904FA4B-FE3F-4F91-9E5D-D16FD727F324}" destId="{4F75A8CA-AB1D-456F-A95F-693DDDF44E5C}" srcOrd="0" destOrd="0" presId="urn:microsoft.com/office/officeart/2005/8/layout/orgChart1"/>
    <dgm:cxn modelId="{E53C33CF-781E-4570-8AFF-17DC713A35B1}" type="presParOf" srcId="{C904FA4B-FE3F-4F91-9E5D-D16FD727F324}" destId="{3BFF1E8F-A201-4760-A443-FD1AD234C744}" srcOrd="1" destOrd="0" presId="urn:microsoft.com/office/officeart/2005/8/layout/orgChart1"/>
    <dgm:cxn modelId="{45BD44E5-1942-42B2-A3A3-AB015407E0E6}" type="presParOf" srcId="{3BFF1E8F-A201-4760-A443-FD1AD234C744}" destId="{4BC0DFC6-EC08-42A9-A437-8546AC449F65}" srcOrd="0" destOrd="0" presId="urn:microsoft.com/office/officeart/2005/8/layout/orgChart1"/>
    <dgm:cxn modelId="{9E2C6A48-6BBC-4BD7-A936-006BA8EC4BB5}" type="presParOf" srcId="{4BC0DFC6-EC08-42A9-A437-8546AC449F65}" destId="{84448970-BF5C-4ED3-8B5E-DE3EF814AB9A}" srcOrd="0" destOrd="0" presId="urn:microsoft.com/office/officeart/2005/8/layout/orgChart1"/>
    <dgm:cxn modelId="{65F69EF4-7CF9-4095-AAA5-B660E70E1C94}" type="presParOf" srcId="{4BC0DFC6-EC08-42A9-A437-8546AC449F65}" destId="{B67FBBE5-7258-424A-BD9C-E4EB337CBACE}" srcOrd="1" destOrd="0" presId="urn:microsoft.com/office/officeart/2005/8/layout/orgChart1"/>
    <dgm:cxn modelId="{84D2CA08-A553-421D-BD49-95FD37656D08}" type="presParOf" srcId="{3BFF1E8F-A201-4760-A443-FD1AD234C744}" destId="{89AEC5E3-73F1-4FB2-9544-2F441BF211B7}" srcOrd="1" destOrd="0" presId="urn:microsoft.com/office/officeart/2005/8/layout/orgChart1"/>
    <dgm:cxn modelId="{0CCE36F7-6CE1-4EE2-A931-09C0851BD1CE}" type="presParOf" srcId="{3BFF1E8F-A201-4760-A443-FD1AD234C744}" destId="{D84EDDE7-E4B9-4C14-AC06-EFDC92FF5DEE}" srcOrd="2" destOrd="0" presId="urn:microsoft.com/office/officeart/2005/8/layout/orgChart1"/>
    <dgm:cxn modelId="{8E67D901-6420-44AA-B3E8-C8AC73A0FAA7}" type="presParOf" srcId="{D84EDDE7-E4B9-4C14-AC06-EFDC92FF5DEE}" destId="{D6100CF4-205E-4AF1-A1BE-5A76D98EA9AA}" srcOrd="0" destOrd="0" presId="urn:microsoft.com/office/officeart/2005/8/layout/orgChart1"/>
    <dgm:cxn modelId="{9CAB3E90-6C26-4F81-A50F-A0382C767049}" type="presParOf" srcId="{D84EDDE7-E4B9-4C14-AC06-EFDC92FF5DEE}" destId="{EB615993-C226-4DE1-ADC8-4124092CEC76}" srcOrd="1" destOrd="0" presId="urn:microsoft.com/office/officeart/2005/8/layout/orgChart1"/>
    <dgm:cxn modelId="{D46CAE53-DA9F-428A-BBCA-8A7259F2D126}" type="presParOf" srcId="{EB615993-C226-4DE1-ADC8-4124092CEC76}" destId="{064C981E-A343-4220-984C-ED839E0BCCF1}" srcOrd="0" destOrd="0" presId="urn:microsoft.com/office/officeart/2005/8/layout/orgChart1"/>
    <dgm:cxn modelId="{D547B9F4-6A4C-4606-B664-0DF917849005}" type="presParOf" srcId="{064C981E-A343-4220-984C-ED839E0BCCF1}" destId="{33BA926D-FFAC-41CE-9EC9-B58C47A51E50}" srcOrd="0" destOrd="0" presId="urn:microsoft.com/office/officeart/2005/8/layout/orgChart1"/>
    <dgm:cxn modelId="{2B1F0BAC-3119-47D1-9217-8D1CCA7A110B}" type="presParOf" srcId="{064C981E-A343-4220-984C-ED839E0BCCF1}" destId="{8ED74498-A879-4DB6-BD3A-4A4AA74D7393}" srcOrd="1" destOrd="0" presId="urn:microsoft.com/office/officeart/2005/8/layout/orgChart1"/>
    <dgm:cxn modelId="{919AE392-577A-40A0-BF79-347F693A0E7A}" type="presParOf" srcId="{EB615993-C226-4DE1-ADC8-4124092CEC76}" destId="{85165449-A2F0-4C14-BF24-C38578E68015}" srcOrd="1" destOrd="0" presId="urn:microsoft.com/office/officeart/2005/8/layout/orgChart1"/>
    <dgm:cxn modelId="{D3004B78-52AD-4EBC-BBB8-7BBB670DAA53}" type="presParOf" srcId="{EB615993-C226-4DE1-ADC8-4124092CEC76}" destId="{33CBB0E5-B4F9-43A4-A191-56EE25A22F40}" srcOrd="2" destOrd="0" presId="urn:microsoft.com/office/officeart/2005/8/layout/orgChart1"/>
    <dgm:cxn modelId="{27320AA8-8AE6-495C-918A-01CDB342D569}" type="presParOf" srcId="{D84EDDE7-E4B9-4C14-AC06-EFDC92FF5DEE}" destId="{135B5635-648A-4FA5-B500-D0B5B2F47125}" srcOrd="2" destOrd="0" presId="urn:microsoft.com/office/officeart/2005/8/layout/orgChart1"/>
    <dgm:cxn modelId="{B6D1E23F-A24D-4504-A9AD-794BAD701C62}" type="presParOf" srcId="{D84EDDE7-E4B9-4C14-AC06-EFDC92FF5DEE}" destId="{7B7A5614-5FA4-42A4-A979-5F269F274150}" srcOrd="3" destOrd="0" presId="urn:microsoft.com/office/officeart/2005/8/layout/orgChart1"/>
    <dgm:cxn modelId="{180B6632-29C8-44A3-AC74-99AF6C9AEF1A}" type="presParOf" srcId="{7B7A5614-5FA4-42A4-A979-5F269F274150}" destId="{D5DE04F2-D42A-43EC-80D0-30274AA5263C}" srcOrd="0" destOrd="0" presId="urn:microsoft.com/office/officeart/2005/8/layout/orgChart1"/>
    <dgm:cxn modelId="{A0D4A641-05C8-4F24-8275-FE2AC004E311}" type="presParOf" srcId="{D5DE04F2-D42A-43EC-80D0-30274AA5263C}" destId="{B4BD8F89-9208-42BE-A2FD-1FC427118A02}" srcOrd="0" destOrd="0" presId="urn:microsoft.com/office/officeart/2005/8/layout/orgChart1"/>
    <dgm:cxn modelId="{ED37E944-5AAE-4B5E-BA5D-3020AFCB0DED}" type="presParOf" srcId="{D5DE04F2-D42A-43EC-80D0-30274AA5263C}" destId="{0CCDA369-DE92-4500-9120-C9B0568A1404}" srcOrd="1" destOrd="0" presId="urn:microsoft.com/office/officeart/2005/8/layout/orgChart1"/>
    <dgm:cxn modelId="{7BDFB455-1171-44FB-B7DA-4C6675351DA3}" type="presParOf" srcId="{7B7A5614-5FA4-42A4-A979-5F269F274150}" destId="{A3CFD2C2-A013-4BFD-9775-0D49B3FF3AC8}" srcOrd="1" destOrd="0" presId="urn:microsoft.com/office/officeart/2005/8/layout/orgChart1"/>
    <dgm:cxn modelId="{A88A4D30-3DE8-4CA3-A30E-26032F59FCC4}" type="presParOf" srcId="{7B7A5614-5FA4-42A4-A979-5F269F274150}" destId="{3566F621-6060-488D-B28E-1401EFA8211D}" srcOrd="2" destOrd="0" presId="urn:microsoft.com/office/officeart/2005/8/layout/orgChart1"/>
    <dgm:cxn modelId="{4BDBE7C5-E491-4446-9BCD-63C6E80ADE5A}" type="presParOf" srcId="{3566F621-6060-488D-B28E-1401EFA8211D}" destId="{5F9CFAF0-7E16-4064-AE28-3240E3F86970}" srcOrd="0" destOrd="0" presId="urn:microsoft.com/office/officeart/2005/8/layout/orgChart1"/>
    <dgm:cxn modelId="{521E0EF9-6A9F-40AF-BDA4-FA24F3AD9092}" type="presParOf" srcId="{3566F621-6060-488D-B28E-1401EFA8211D}" destId="{E688DBB0-EC7C-4945-9897-E4FCEAD473C5}" srcOrd="1" destOrd="0" presId="urn:microsoft.com/office/officeart/2005/8/layout/orgChart1"/>
    <dgm:cxn modelId="{728750CE-9C4C-4750-A1CC-C0517F344557}" type="presParOf" srcId="{E688DBB0-EC7C-4945-9897-E4FCEAD473C5}" destId="{F78EE689-0C65-442A-9FD6-BF11C131D036}" srcOrd="0" destOrd="0" presId="urn:microsoft.com/office/officeart/2005/8/layout/orgChart1"/>
    <dgm:cxn modelId="{0C9DC14A-246B-4EE3-8645-EAADE4F2EE2D}" type="presParOf" srcId="{F78EE689-0C65-442A-9FD6-BF11C131D036}" destId="{52C03BE1-84A2-43EA-9742-DD5D7ECD8CFD}" srcOrd="0" destOrd="0" presId="urn:microsoft.com/office/officeart/2005/8/layout/orgChart1"/>
    <dgm:cxn modelId="{75681C32-E698-4985-897B-6500196BEDC0}" type="presParOf" srcId="{F78EE689-0C65-442A-9FD6-BF11C131D036}" destId="{6411AD55-3EE5-48E5-8CA6-8F849E16AB15}" srcOrd="1" destOrd="0" presId="urn:microsoft.com/office/officeart/2005/8/layout/orgChart1"/>
    <dgm:cxn modelId="{CCD28260-544A-4074-9924-013F87B7D8D7}" type="presParOf" srcId="{E688DBB0-EC7C-4945-9897-E4FCEAD473C5}" destId="{E2B6A237-6B8E-4A09-AE57-1D2D4EF9C588}" srcOrd="1" destOrd="0" presId="urn:microsoft.com/office/officeart/2005/8/layout/orgChart1"/>
    <dgm:cxn modelId="{CE1EEEAC-EE5B-4401-9904-184C4C8285A7}" type="presParOf" srcId="{E688DBB0-EC7C-4945-9897-E4FCEAD473C5}" destId="{E340EF43-DDD1-4478-BB4E-5CE511FF9F67}" srcOrd="2" destOrd="0" presId="urn:microsoft.com/office/officeart/2005/8/layout/orgChart1"/>
    <dgm:cxn modelId="{7F22387E-FCDB-421C-85CB-80FB433F1265}" type="presParOf" srcId="{3566F621-6060-488D-B28E-1401EFA8211D}" destId="{EA3A87D1-018C-4D7D-B11B-8269266CD391}" srcOrd="2" destOrd="0" presId="urn:microsoft.com/office/officeart/2005/8/layout/orgChart1"/>
    <dgm:cxn modelId="{EF3D7CBF-4E7C-4BE3-A178-9FFBD35FA7CA}" type="presParOf" srcId="{3566F621-6060-488D-B28E-1401EFA8211D}" destId="{0A543B91-C0AE-4DD1-A493-728D04CF2C06}" srcOrd="3" destOrd="0" presId="urn:microsoft.com/office/officeart/2005/8/layout/orgChart1"/>
    <dgm:cxn modelId="{C3E1E222-2EF5-42AE-ADAA-03B035FB8073}" type="presParOf" srcId="{0A543B91-C0AE-4DD1-A493-728D04CF2C06}" destId="{4DDB7EA9-2E32-49D2-A45E-928BDAC8C986}" srcOrd="0" destOrd="0" presId="urn:microsoft.com/office/officeart/2005/8/layout/orgChart1"/>
    <dgm:cxn modelId="{8B77FCC4-F08B-4F86-84F5-B9403795687B}" type="presParOf" srcId="{4DDB7EA9-2E32-49D2-A45E-928BDAC8C986}" destId="{FB3D0F58-CE4D-4CF2-9472-8AB83BCF8913}" srcOrd="0" destOrd="0" presId="urn:microsoft.com/office/officeart/2005/8/layout/orgChart1"/>
    <dgm:cxn modelId="{BF196752-D47A-4902-99B2-9B44F71DEADF}" type="presParOf" srcId="{4DDB7EA9-2E32-49D2-A45E-928BDAC8C986}" destId="{4AD503E4-5011-44DF-A560-D054C0B02FAE}" srcOrd="1" destOrd="0" presId="urn:microsoft.com/office/officeart/2005/8/layout/orgChart1"/>
    <dgm:cxn modelId="{433DAFA5-B147-4DF6-A1AA-83EA0F18D892}" type="presParOf" srcId="{0A543B91-C0AE-4DD1-A493-728D04CF2C06}" destId="{0DD7071A-A6B7-436B-A135-599445E2198E}" srcOrd="1" destOrd="0" presId="urn:microsoft.com/office/officeart/2005/8/layout/orgChart1"/>
    <dgm:cxn modelId="{1983AC1F-FC5E-49D9-9F0F-8A80ADAC7877}" type="presParOf" srcId="{0A543B91-C0AE-4DD1-A493-728D04CF2C06}" destId="{D2A8602C-39D3-4FD9-B4AE-5FF197CC2DBC}" srcOrd="2" destOrd="0" presId="urn:microsoft.com/office/officeart/2005/8/layout/orgChart1"/>
    <dgm:cxn modelId="{28135F83-CDD1-45CE-BB07-72F630E89BBF}" type="presParOf" srcId="{C904FA4B-FE3F-4F91-9E5D-D16FD727F324}" destId="{D2683BF7-B325-441E-8252-EC698DB80530}" srcOrd="2" destOrd="0" presId="urn:microsoft.com/office/officeart/2005/8/layout/orgChart1"/>
    <dgm:cxn modelId="{72A84E2D-8DC3-47B5-97AD-A3EF10E38809}" type="presParOf" srcId="{C904FA4B-FE3F-4F91-9E5D-D16FD727F324}" destId="{C03B7866-5B34-4396-AC59-1573FC8B8AC6}" srcOrd="3" destOrd="0" presId="urn:microsoft.com/office/officeart/2005/8/layout/orgChart1"/>
    <dgm:cxn modelId="{99CC18BA-4CEB-4DE5-A91D-6AE1303F59FE}" type="presParOf" srcId="{C03B7866-5B34-4396-AC59-1573FC8B8AC6}" destId="{F90A462B-0A4E-49FD-B591-BE23CD431C0E}" srcOrd="0" destOrd="0" presId="urn:microsoft.com/office/officeart/2005/8/layout/orgChart1"/>
    <dgm:cxn modelId="{7646D2F4-E7E8-4272-92AA-0B78E4F0D0C1}" type="presParOf" srcId="{F90A462B-0A4E-49FD-B591-BE23CD431C0E}" destId="{07B0C3F7-117F-48B8-B270-0677704E3879}" srcOrd="0" destOrd="0" presId="urn:microsoft.com/office/officeart/2005/8/layout/orgChart1"/>
    <dgm:cxn modelId="{E475791B-B7C0-4E55-A732-5C981C289D81}" type="presParOf" srcId="{F90A462B-0A4E-49FD-B591-BE23CD431C0E}" destId="{7F61D308-E482-4707-A4B3-10B7D8E5FA6A}" srcOrd="1" destOrd="0" presId="urn:microsoft.com/office/officeart/2005/8/layout/orgChart1"/>
    <dgm:cxn modelId="{6693FC57-56F8-4632-B145-860F1A38E129}" type="presParOf" srcId="{C03B7866-5B34-4396-AC59-1573FC8B8AC6}" destId="{F54BAEA2-D369-48A2-9299-6D89FED7A706}" srcOrd="1" destOrd="0" presId="urn:microsoft.com/office/officeart/2005/8/layout/orgChart1"/>
    <dgm:cxn modelId="{C037DA4E-BC7B-493C-8066-0D17863DAF9C}" type="presParOf" srcId="{C03B7866-5B34-4396-AC59-1573FC8B8AC6}" destId="{1B5D1620-763D-43EB-836B-0243B839675A}" srcOrd="2" destOrd="0" presId="urn:microsoft.com/office/officeart/2005/8/layout/orgChart1"/>
    <dgm:cxn modelId="{6159AF71-1472-4D69-96FF-4339F3BB49FC}" type="presParOf" srcId="{64F3C949-E8BD-4C23-BE68-1973826CC884}" destId="{88F8E8C8-6378-4103-BAAA-A7525206AEA3}" srcOrd="2" destOrd="0" presId="urn:microsoft.com/office/officeart/2005/8/layout/orgChart1"/>
    <dgm:cxn modelId="{9B60D312-53C5-48FB-A255-5CEA837BAB10}" type="presParOf" srcId="{64F3C949-E8BD-4C23-BE68-1973826CC884}" destId="{8C3DE8D5-6024-4019-8D40-CCA1AA5F7D3B}" srcOrd="3" destOrd="0" presId="urn:microsoft.com/office/officeart/2005/8/layout/orgChart1"/>
    <dgm:cxn modelId="{F7F74B66-14E3-48ED-9ACA-6BAC8E752B44}" type="presParOf" srcId="{8C3DE8D5-6024-4019-8D40-CCA1AA5F7D3B}" destId="{49FD0A4A-0891-4995-B6FA-089C9DAB0DC3}" srcOrd="0" destOrd="0" presId="urn:microsoft.com/office/officeart/2005/8/layout/orgChart1"/>
    <dgm:cxn modelId="{18B3597B-9E36-492E-BD50-AA4FCCCA4158}" type="presParOf" srcId="{49FD0A4A-0891-4995-B6FA-089C9DAB0DC3}" destId="{4A9722D1-6A0A-4951-BB95-79F095359DA7}" srcOrd="0" destOrd="0" presId="urn:microsoft.com/office/officeart/2005/8/layout/orgChart1"/>
    <dgm:cxn modelId="{15391A89-8914-4E53-87C1-FFC9D37E3951}" type="presParOf" srcId="{49FD0A4A-0891-4995-B6FA-089C9DAB0DC3}" destId="{113E194D-E67A-4062-A3D7-757830DD10C3}" srcOrd="1" destOrd="0" presId="urn:microsoft.com/office/officeart/2005/8/layout/orgChart1"/>
    <dgm:cxn modelId="{AE6E6AA1-D18C-4A28-B62B-D8679F06CDF2}" type="presParOf" srcId="{8C3DE8D5-6024-4019-8D40-CCA1AA5F7D3B}" destId="{8E42349A-A648-4E18-8D51-2DDCDE160FD6}" srcOrd="1" destOrd="0" presId="urn:microsoft.com/office/officeart/2005/8/layout/orgChart1"/>
    <dgm:cxn modelId="{9F299A51-ED5D-4E31-AD1B-63CCF7639F5C}" type="presParOf" srcId="{8E42349A-A648-4E18-8D51-2DDCDE160FD6}" destId="{CB8F01CF-73A7-44FB-9F67-90C059DE00ED}" srcOrd="0" destOrd="0" presId="urn:microsoft.com/office/officeart/2005/8/layout/orgChart1"/>
    <dgm:cxn modelId="{5B90FEBD-6908-4C8B-9667-DDEA2B2940E6}" type="presParOf" srcId="{8E42349A-A648-4E18-8D51-2DDCDE160FD6}" destId="{7510AA52-58A4-4241-A5E4-E67B51AE565F}" srcOrd="1" destOrd="0" presId="urn:microsoft.com/office/officeart/2005/8/layout/orgChart1"/>
    <dgm:cxn modelId="{F638C289-6B82-490D-9298-52208142E837}" type="presParOf" srcId="{7510AA52-58A4-4241-A5E4-E67B51AE565F}" destId="{8734F552-D1B4-4508-B1F5-72EF5D93D705}" srcOrd="0" destOrd="0" presId="urn:microsoft.com/office/officeart/2005/8/layout/orgChart1"/>
    <dgm:cxn modelId="{2F6BD8CA-6558-4D84-8707-D27FB2FE22AE}" type="presParOf" srcId="{8734F552-D1B4-4508-B1F5-72EF5D93D705}" destId="{C78B51F1-706D-467D-BA8C-877E46B191B3}" srcOrd="0" destOrd="0" presId="urn:microsoft.com/office/officeart/2005/8/layout/orgChart1"/>
    <dgm:cxn modelId="{AA4D348F-474B-4FB9-BEE6-CD96F2F4830E}" type="presParOf" srcId="{8734F552-D1B4-4508-B1F5-72EF5D93D705}" destId="{151640CD-3847-4060-82B2-7E63A4572F7C}" srcOrd="1" destOrd="0" presId="urn:microsoft.com/office/officeart/2005/8/layout/orgChart1"/>
    <dgm:cxn modelId="{E2B4C615-ED4F-4894-9696-7EF31CED446A}" type="presParOf" srcId="{7510AA52-58A4-4241-A5E4-E67B51AE565F}" destId="{25AC22AA-EDE1-454A-9BA1-60819EF6C498}" srcOrd="1" destOrd="0" presId="urn:microsoft.com/office/officeart/2005/8/layout/orgChart1"/>
    <dgm:cxn modelId="{E5F0C4F1-1D0F-41AF-B0D8-F23107B91451}" type="presParOf" srcId="{7510AA52-58A4-4241-A5E4-E67B51AE565F}" destId="{47696AC4-C53D-42B7-8A9D-BF58AF4421C9}" srcOrd="2" destOrd="0" presId="urn:microsoft.com/office/officeart/2005/8/layout/orgChart1"/>
    <dgm:cxn modelId="{FAF627A3-1ADE-4434-90E2-6D4002F6377C}" type="presParOf" srcId="{8E42349A-A648-4E18-8D51-2DDCDE160FD6}" destId="{D9C34DED-F97B-4BC3-8296-12DE3C0B7380}" srcOrd="2" destOrd="0" presId="urn:microsoft.com/office/officeart/2005/8/layout/orgChart1"/>
    <dgm:cxn modelId="{4EA06480-A854-4ED0-A0B3-4552D54EB242}" type="presParOf" srcId="{8E42349A-A648-4E18-8D51-2DDCDE160FD6}" destId="{0347AAB2-E127-4BB2-85C5-8E9E37189A32}" srcOrd="3" destOrd="0" presId="urn:microsoft.com/office/officeart/2005/8/layout/orgChart1"/>
    <dgm:cxn modelId="{5781B1C0-55D1-49FE-9195-99FF0C1E2708}" type="presParOf" srcId="{0347AAB2-E127-4BB2-85C5-8E9E37189A32}" destId="{1C556A03-D0CE-4D3C-B18A-EEB92AFDE6CF}" srcOrd="0" destOrd="0" presId="urn:microsoft.com/office/officeart/2005/8/layout/orgChart1"/>
    <dgm:cxn modelId="{C0C47097-225C-4311-8687-379917810C7A}" type="presParOf" srcId="{1C556A03-D0CE-4D3C-B18A-EEB92AFDE6CF}" destId="{8A7E4C7C-C8C6-456A-99F3-2BC64F8EFDA4}" srcOrd="0" destOrd="0" presId="urn:microsoft.com/office/officeart/2005/8/layout/orgChart1"/>
    <dgm:cxn modelId="{0297B82B-15B6-4094-B0F8-7424041FBAF5}" type="presParOf" srcId="{1C556A03-D0CE-4D3C-B18A-EEB92AFDE6CF}" destId="{0016FE0C-50FB-49D4-89BA-87E3E922FC6C}" srcOrd="1" destOrd="0" presId="urn:microsoft.com/office/officeart/2005/8/layout/orgChart1"/>
    <dgm:cxn modelId="{FECFC6CB-4F8E-4837-AFB6-CACAA581E77A}" type="presParOf" srcId="{0347AAB2-E127-4BB2-85C5-8E9E37189A32}" destId="{E7845C78-8149-41A6-B93D-A40D74B33F75}" srcOrd="1" destOrd="0" presId="urn:microsoft.com/office/officeart/2005/8/layout/orgChart1"/>
    <dgm:cxn modelId="{50E5E468-7AFD-439A-AC46-EB62ACCE0D52}" type="presParOf" srcId="{0347AAB2-E127-4BB2-85C5-8E9E37189A32}" destId="{49E5E050-7153-42B9-AA69-02F8576E843D}" srcOrd="2" destOrd="0" presId="urn:microsoft.com/office/officeart/2005/8/layout/orgChart1"/>
    <dgm:cxn modelId="{9978DB32-31D0-4F96-AB28-D23406551CA9}" type="presParOf" srcId="{8E42349A-A648-4E18-8D51-2DDCDE160FD6}" destId="{8FACDD61-4594-44CC-9B5E-2D49339EC484}" srcOrd="4" destOrd="0" presId="urn:microsoft.com/office/officeart/2005/8/layout/orgChart1"/>
    <dgm:cxn modelId="{AA8EF0D7-79C9-49BD-B9B3-645E86E48D60}" type="presParOf" srcId="{8E42349A-A648-4E18-8D51-2DDCDE160FD6}" destId="{3C764DDD-C034-49EB-88F4-806ECF35237A}" srcOrd="5" destOrd="0" presId="urn:microsoft.com/office/officeart/2005/8/layout/orgChart1"/>
    <dgm:cxn modelId="{F88517F2-59A9-4BB8-BAB1-8828DA3ACC6B}" type="presParOf" srcId="{3C764DDD-C034-49EB-88F4-806ECF35237A}" destId="{3EF4EE3B-222D-4383-886F-479F5460E1CD}" srcOrd="0" destOrd="0" presId="urn:microsoft.com/office/officeart/2005/8/layout/orgChart1"/>
    <dgm:cxn modelId="{8B8FB5BF-FB1A-49A9-BB8D-312846AAB2C5}" type="presParOf" srcId="{3EF4EE3B-222D-4383-886F-479F5460E1CD}" destId="{7E15C2B7-A377-4B9F-A8E4-69E6905702AE}" srcOrd="0" destOrd="0" presId="urn:microsoft.com/office/officeart/2005/8/layout/orgChart1"/>
    <dgm:cxn modelId="{7F1A0051-8FF9-4ED5-B45B-3268058FDAB7}" type="presParOf" srcId="{3EF4EE3B-222D-4383-886F-479F5460E1CD}" destId="{36D55394-0BDD-4491-8708-4062D3630C50}" srcOrd="1" destOrd="0" presId="urn:microsoft.com/office/officeart/2005/8/layout/orgChart1"/>
    <dgm:cxn modelId="{ECD544B5-B140-4EC3-995D-1E1C2AA3A44E}" type="presParOf" srcId="{3C764DDD-C034-49EB-88F4-806ECF35237A}" destId="{7D956181-20ED-485A-95B8-EF73A7E0BF6F}" srcOrd="1" destOrd="0" presId="urn:microsoft.com/office/officeart/2005/8/layout/orgChart1"/>
    <dgm:cxn modelId="{D1D2733E-0E30-4CBA-BF23-78EEAD5FDD71}" type="presParOf" srcId="{3C764DDD-C034-49EB-88F4-806ECF35237A}" destId="{3D451FF1-8FFC-4DA5-899C-B31799CD5EB9}" srcOrd="2" destOrd="0" presId="urn:microsoft.com/office/officeart/2005/8/layout/orgChart1"/>
    <dgm:cxn modelId="{2EB412C9-870B-4611-A921-2DAA0E3D6443}" type="presParOf" srcId="{8E42349A-A648-4E18-8D51-2DDCDE160FD6}" destId="{B5E63D6C-8CF6-4ED4-BD49-5C5CCA46D060}" srcOrd="6" destOrd="0" presId="urn:microsoft.com/office/officeart/2005/8/layout/orgChart1"/>
    <dgm:cxn modelId="{B0F39C80-3F97-4AFD-825E-E70DDE8791B7}" type="presParOf" srcId="{8E42349A-A648-4E18-8D51-2DDCDE160FD6}" destId="{4E255C60-173B-4509-8E1E-9704FBDB4D91}" srcOrd="7" destOrd="0" presId="urn:microsoft.com/office/officeart/2005/8/layout/orgChart1"/>
    <dgm:cxn modelId="{B8D4FB84-6B8F-4FA3-B6EC-9A807AF41943}" type="presParOf" srcId="{4E255C60-173B-4509-8E1E-9704FBDB4D91}" destId="{A4ACF62D-9333-4AB1-896E-B665D4C68A8E}" srcOrd="0" destOrd="0" presId="urn:microsoft.com/office/officeart/2005/8/layout/orgChart1"/>
    <dgm:cxn modelId="{846C2BF4-2D3F-420A-B767-FA7A91C322F7}" type="presParOf" srcId="{A4ACF62D-9333-4AB1-896E-B665D4C68A8E}" destId="{1C6DF338-2AC5-4119-9F81-0D88921F0B3B}" srcOrd="0" destOrd="0" presId="urn:microsoft.com/office/officeart/2005/8/layout/orgChart1"/>
    <dgm:cxn modelId="{783F1AF3-7240-49FA-B5FE-AC9B76320B9A}" type="presParOf" srcId="{A4ACF62D-9333-4AB1-896E-B665D4C68A8E}" destId="{6CAC4847-BE0B-4C11-A540-49BD7736BB9C}" srcOrd="1" destOrd="0" presId="urn:microsoft.com/office/officeart/2005/8/layout/orgChart1"/>
    <dgm:cxn modelId="{BDCE1F8E-FAC6-4B4A-863E-134FAB7A2E43}" type="presParOf" srcId="{4E255C60-173B-4509-8E1E-9704FBDB4D91}" destId="{67D5CDC0-EC15-4D37-A014-DCEC6DC959C3}" srcOrd="1" destOrd="0" presId="urn:microsoft.com/office/officeart/2005/8/layout/orgChart1"/>
    <dgm:cxn modelId="{759855BD-C9B4-4FA4-AAB6-09A2A585DABA}" type="presParOf" srcId="{4E255C60-173B-4509-8E1E-9704FBDB4D91}" destId="{17B8F476-0516-49A0-8FE0-4CD4DC96020F}" srcOrd="2" destOrd="0" presId="urn:microsoft.com/office/officeart/2005/8/layout/orgChart1"/>
    <dgm:cxn modelId="{2F30443D-10AE-4106-BFD0-1853AB0CAE4E}" type="presParOf" srcId="{8E42349A-A648-4E18-8D51-2DDCDE160FD6}" destId="{558915E0-D4CE-432B-8477-9DCF4A5C360F}" srcOrd="8" destOrd="0" presId="urn:microsoft.com/office/officeart/2005/8/layout/orgChart1"/>
    <dgm:cxn modelId="{C2A5A379-C9F5-4028-B6FF-734C795EC0AE}" type="presParOf" srcId="{8E42349A-A648-4E18-8D51-2DDCDE160FD6}" destId="{99AA6DA8-69FE-41B3-A5AE-190537FA3309}" srcOrd="9" destOrd="0" presId="urn:microsoft.com/office/officeart/2005/8/layout/orgChart1"/>
    <dgm:cxn modelId="{C16B3948-A2DD-4BE0-AC7A-7F4D82A2ADCB}" type="presParOf" srcId="{99AA6DA8-69FE-41B3-A5AE-190537FA3309}" destId="{D1E0BBE1-425B-4E94-93EF-57C80F968E26}" srcOrd="0" destOrd="0" presId="urn:microsoft.com/office/officeart/2005/8/layout/orgChart1"/>
    <dgm:cxn modelId="{A7D5D823-F168-4F03-8C35-FFF992E24EBF}" type="presParOf" srcId="{D1E0BBE1-425B-4E94-93EF-57C80F968E26}" destId="{14D031AD-A142-4F67-8D14-3612EAD7B7C7}" srcOrd="0" destOrd="0" presId="urn:microsoft.com/office/officeart/2005/8/layout/orgChart1"/>
    <dgm:cxn modelId="{8AC0091E-53BD-4F5B-98F6-A5483F745052}" type="presParOf" srcId="{D1E0BBE1-425B-4E94-93EF-57C80F968E26}" destId="{0FCF75AC-CF01-431A-A4AA-963A312F364A}" srcOrd="1" destOrd="0" presId="urn:microsoft.com/office/officeart/2005/8/layout/orgChart1"/>
    <dgm:cxn modelId="{954DE833-2797-41EA-AADD-88FE6FB6FB51}" type="presParOf" srcId="{99AA6DA8-69FE-41B3-A5AE-190537FA3309}" destId="{A0B676F6-FF1A-4E36-89C4-55D2C2716126}" srcOrd="1" destOrd="0" presId="urn:microsoft.com/office/officeart/2005/8/layout/orgChart1"/>
    <dgm:cxn modelId="{C68D3DF5-9EB0-4F46-A822-D82B1319B562}" type="presParOf" srcId="{99AA6DA8-69FE-41B3-A5AE-190537FA3309}" destId="{E4751457-E96A-45DA-8D16-281DD282B4C5}" srcOrd="2" destOrd="0" presId="urn:microsoft.com/office/officeart/2005/8/layout/orgChart1"/>
    <dgm:cxn modelId="{850CF6EA-0CD0-4482-A8ED-67FD5D9A5D4A}" type="presParOf" srcId="{8C3DE8D5-6024-4019-8D40-CCA1AA5F7D3B}" destId="{ACAAC2E4-DEC0-4DA9-9755-1120F882FEBF}" srcOrd="2" destOrd="0" presId="urn:microsoft.com/office/officeart/2005/8/layout/orgChart1"/>
    <dgm:cxn modelId="{90F7150D-7032-40FF-B6AB-2642BEF4345E}" type="presParOf" srcId="{64F3C949-E8BD-4C23-BE68-1973826CC884}" destId="{68EF5831-7483-41F8-99B6-14EFCBB78D82}" srcOrd="4" destOrd="0" presId="urn:microsoft.com/office/officeart/2005/8/layout/orgChart1"/>
    <dgm:cxn modelId="{3507EEEB-58C1-4393-981A-EBD39AFBCF5D}" type="presParOf" srcId="{64F3C949-E8BD-4C23-BE68-1973826CC884}" destId="{E948F3EE-7DDC-47C9-A804-5A5A09A44754}" srcOrd="5" destOrd="0" presId="urn:microsoft.com/office/officeart/2005/8/layout/orgChart1"/>
    <dgm:cxn modelId="{EB6AE129-4999-4F99-BAF1-694ED82D2154}" type="presParOf" srcId="{E948F3EE-7DDC-47C9-A804-5A5A09A44754}" destId="{0948C7DB-A5C7-4122-8483-07AF783FDCAB}" srcOrd="0" destOrd="0" presId="urn:microsoft.com/office/officeart/2005/8/layout/orgChart1"/>
    <dgm:cxn modelId="{27378178-7941-4E92-9787-E1627E1F7108}" type="presParOf" srcId="{0948C7DB-A5C7-4122-8483-07AF783FDCAB}" destId="{0627D3ED-6E02-4318-8719-7EA6A0945B4D}" srcOrd="0" destOrd="0" presId="urn:microsoft.com/office/officeart/2005/8/layout/orgChart1"/>
    <dgm:cxn modelId="{FF2478A8-5F99-4CE1-9FCB-E08102C08B59}" type="presParOf" srcId="{0948C7DB-A5C7-4122-8483-07AF783FDCAB}" destId="{C504EB29-89CB-404F-A737-99557AA47CE2}" srcOrd="1" destOrd="0" presId="urn:microsoft.com/office/officeart/2005/8/layout/orgChart1"/>
    <dgm:cxn modelId="{9F68F97E-4575-4F96-AB6E-71061E8DDCE7}" type="presParOf" srcId="{E948F3EE-7DDC-47C9-A804-5A5A09A44754}" destId="{BA787B99-4825-4DD3-9849-71C834375490}" srcOrd="1" destOrd="0" presId="urn:microsoft.com/office/officeart/2005/8/layout/orgChart1"/>
    <dgm:cxn modelId="{0570D684-E8D8-443D-AE4B-06290935BDEB}" type="presParOf" srcId="{E948F3EE-7DDC-47C9-A804-5A5A09A44754}" destId="{5C090CD8-F639-4FDF-9AE3-02D4F8804EAA}" srcOrd="2" destOrd="0" presId="urn:microsoft.com/office/officeart/2005/8/layout/orgChart1"/>
    <dgm:cxn modelId="{883D4DBF-69A1-48CE-9108-FB4EF1C6B548}" type="presParOf" srcId="{64F3C949-E8BD-4C23-BE68-1973826CC884}" destId="{A2FF4FF5-21F4-493B-8F22-D0C9E4C04091}" srcOrd="6" destOrd="0" presId="urn:microsoft.com/office/officeart/2005/8/layout/orgChart1"/>
    <dgm:cxn modelId="{F4301764-9B0D-4175-B260-BA4F59B08E47}" type="presParOf" srcId="{64F3C949-E8BD-4C23-BE68-1973826CC884}" destId="{C382B576-965B-4BCD-B9B5-70A7586547F7}" srcOrd="7" destOrd="0" presId="urn:microsoft.com/office/officeart/2005/8/layout/orgChart1"/>
    <dgm:cxn modelId="{970FFA28-B835-44E4-AF15-8595633CE88B}" type="presParOf" srcId="{C382B576-965B-4BCD-B9B5-70A7586547F7}" destId="{0AFEFCE2-1460-42CF-A85D-86076B02392C}" srcOrd="0" destOrd="0" presId="urn:microsoft.com/office/officeart/2005/8/layout/orgChart1"/>
    <dgm:cxn modelId="{26D52267-0807-455E-ABBC-0A40A7C08B86}" type="presParOf" srcId="{0AFEFCE2-1460-42CF-A85D-86076B02392C}" destId="{591E7EEE-E066-4A31-9F02-67CB89545E44}" srcOrd="0" destOrd="0" presId="urn:microsoft.com/office/officeart/2005/8/layout/orgChart1"/>
    <dgm:cxn modelId="{E27889AE-7A86-407A-9A76-AF6C904B1E8A}" type="presParOf" srcId="{0AFEFCE2-1460-42CF-A85D-86076B02392C}" destId="{A4CEBBD4-70B0-4350-9FFA-7B2E7A32E463}" srcOrd="1" destOrd="0" presId="urn:microsoft.com/office/officeart/2005/8/layout/orgChart1"/>
    <dgm:cxn modelId="{D803F42F-5FE7-4058-A1B5-7FD150D7353F}" type="presParOf" srcId="{C382B576-965B-4BCD-B9B5-70A7586547F7}" destId="{26D368E7-A882-43BA-ABDA-D85687DEA3CF}" srcOrd="1" destOrd="0" presId="urn:microsoft.com/office/officeart/2005/8/layout/orgChart1"/>
    <dgm:cxn modelId="{05C5955C-A530-48E7-9F0B-6A86F1D61112}" type="presParOf" srcId="{C382B576-965B-4BCD-B9B5-70A7586547F7}" destId="{AF4B7432-CE83-4431-956F-9D3C1B77FDA7}" srcOrd="2" destOrd="0" presId="urn:microsoft.com/office/officeart/2005/8/layout/orgChart1"/>
    <dgm:cxn modelId="{195E941C-17C8-4A49-81DC-A402DE450452}" type="presParOf" srcId="{46F8200B-1996-402A-8478-15C9F7F32FE4}" destId="{ED014185-65FC-4EDE-B5BC-B2004952A2F6}" srcOrd="2" destOrd="0" presId="urn:microsoft.com/office/officeart/2005/8/layout/orgChart1"/>
    <dgm:cxn modelId="{9A7B459D-7ECA-48BC-9B97-4CD0D1D6AE4D}" type="presParOf" srcId="{92114171-429C-494C-9100-08A453B7A930}" destId="{60494686-F631-46E8-B3C3-2A9B65EE6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A49EF-886B-40BC-B525-82156F74C68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86227-1482-4307-99A2-0AEE8E6CDD35}" type="par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8BE8D6B6-8142-4949-A6FD-264131CBE4ED}" type="sib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CD598860-F780-4AB2-8E85-C54AFD99B57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0D0F5-26FB-41AE-A679-4A70A6944481}" type="par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52FB614B-D062-4D4F-A69A-1930743B1E6A}" type="sib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2459D82E-5F29-488F-9A71-9B5853BFADD6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3F58F76-A2F7-4F2D-8674-D6F6FB5C25E5}" type="par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DF26E09C-A76A-4C77-BF4F-CECF92D49746}" type="sib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F16EB183-692E-4093-BCBE-45DFF6A4AC4A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gm:t>
    </dgm:pt>
    <dgm:pt modelId="{092E7FF9-CC93-4E17-B285-58CFA0E42A3B}" type="par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4AD216EB-095A-4CDD-B53A-6F18CA26550D}" type="sib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 custScaleX="112503" custScaleY="122328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0C0212D1-6FEB-40A9-85FC-9807D3F45145}" type="pres">
      <dgm:prSet presAssocID="{3F3ACF9D-6742-4402-AC25-41D02EA2B153}" presName="Name37" presStyleLbl="parChTrans1D2" presStyleIdx="0" presStyleCnt="2"/>
      <dgm:spPr/>
    </dgm:pt>
    <dgm:pt modelId="{DAEA9C68-3C02-4D45-83F1-986F1E5D53F5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2B202B5A-D74D-4EA0-8D3B-3D3424E502B4}" type="pres">
      <dgm:prSet presAssocID="{661A8617-3FC6-40E3-AC00-777ED4134D03}" presName="rootComposite" presStyleCnt="0"/>
      <dgm:spPr/>
    </dgm:pt>
    <dgm:pt modelId="{7BC98BF9-F27A-4CD1-A97A-C9C824724285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03B361F-2BE4-4FD4-8830-11FFD9AC5097}" type="pres">
      <dgm:prSet presAssocID="{661A8617-3FC6-40E3-AC00-777ED4134D03}" presName="rootConnector" presStyleLbl="node2" presStyleIdx="0" presStyleCnt="2"/>
      <dgm:spPr/>
    </dgm:pt>
    <dgm:pt modelId="{B157B456-47DE-4116-B746-902D0ED2BAC7}" type="pres">
      <dgm:prSet presAssocID="{661A8617-3FC6-40E3-AC00-777ED4134D03}" presName="hierChild4" presStyleCnt="0"/>
      <dgm:spPr/>
    </dgm:pt>
    <dgm:pt modelId="{3170DB2F-6645-40C4-8D86-C8D8462117E6}" type="pres">
      <dgm:prSet presAssocID="{73F58F76-A2F7-4F2D-8674-D6F6FB5C25E5}" presName="Name37" presStyleLbl="parChTrans1D3" presStyleIdx="0" presStyleCnt="4"/>
      <dgm:spPr/>
    </dgm:pt>
    <dgm:pt modelId="{E73AF3A3-DD51-4EDD-8984-8E1E6196749C}" type="pres">
      <dgm:prSet presAssocID="{2459D82E-5F29-488F-9A71-9B5853BFADD6}" presName="hierRoot2" presStyleCnt="0">
        <dgm:presLayoutVars>
          <dgm:hierBranch val="init"/>
        </dgm:presLayoutVars>
      </dgm:prSet>
      <dgm:spPr/>
    </dgm:pt>
    <dgm:pt modelId="{55D6915C-D00A-457E-A93E-C1CED3E8C0E3}" type="pres">
      <dgm:prSet presAssocID="{2459D82E-5F29-488F-9A71-9B5853BFADD6}" presName="rootComposite" presStyleCnt="0"/>
      <dgm:spPr/>
    </dgm:pt>
    <dgm:pt modelId="{DE77E14A-F85E-410F-B8C4-D84BABD7A784}" type="pres">
      <dgm:prSet presAssocID="{2459D82E-5F29-488F-9A71-9B5853BFADD6}" presName="rootText" presStyleLbl="node3" presStyleIdx="0" presStyleCnt="4">
        <dgm:presLayoutVars>
          <dgm:chPref val="3"/>
        </dgm:presLayoutVars>
      </dgm:prSet>
      <dgm:spPr>
        <a:xfrm>
          <a:off x="214918" y="1594581"/>
          <a:ext cx="857468" cy="428734"/>
        </a:xfrm>
        <a:prstGeom prst="rect">
          <a:avLst/>
        </a:prstGeom>
      </dgm:spPr>
    </dgm:pt>
    <dgm:pt modelId="{E21002F2-850A-4141-832B-A8A15AD32DA1}" type="pres">
      <dgm:prSet presAssocID="{2459D82E-5F29-488F-9A71-9B5853BFADD6}" presName="rootConnector" presStyleLbl="node3" presStyleIdx="0" presStyleCnt="4"/>
      <dgm:spPr/>
    </dgm:pt>
    <dgm:pt modelId="{5D9A8C84-1461-41E9-A60C-B9DF90032B57}" type="pres">
      <dgm:prSet presAssocID="{2459D82E-5F29-488F-9A71-9B5853BFADD6}" presName="hierChild4" presStyleCnt="0"/>
      <dgm:spPr/>
    </dgm:pt>
    <dgm:pt modelId="{02135635-A6F1-4E43-B6CF-944324E520BB}" type="pres">
      <dgm:prSet presAssocID="{2459D82E-5F29-488F-9A71-9B5853BFADD6}" presName="hierChild5" presStyleCnt="0"/>
      <dgm:spPr/>
    </dgm:pt>
    <dgm:pt modelId="{5CD47DD8-B285-4362-890C-FE0420211530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39763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F4578E39-2059-4349-B95F-6170B3F15D65}" type="pres">
      <dgm:prSet presAssocID="{49786227-1482-4307-99A2-0AEE8E6CDD35}" presName="Name37" presStyleLbl="parChTrans1D3" presStyleIdx="1" presStyleCnt="4"/>
      <dgm:spPr/>
    </dgm:pt>
    <dgm:pt modelId="{F6187DB8-1043-4219-8A28-89FA61CA4D77}" type="pres">
      <dgm:prSet presAssocID="{8A9A49EF-886B-40BC-B525-82156F74C689}" presName="hierRoot2" presStyleCnt="0">
        <dgm:presLayoutVars>
          <dgm:hierBranch val="init"/>
        </dgm:presLayoutVars>
      </dgm:prSet>
      <dgm:spPr/>
    </dgm:pt>
    <dgm:pt modelId="{64FE673A-55A2-4AAA-8541-0910AA75522E}" type="pres">
      <dgm:prSet presAssocID="{8A9A49EF-886B-40BC-B525-82156F74C689}" presName="rootComposite" presStyleCnt="0"/>
      <dgm:spPr/>
    </dgm:pt>
    <dgm:pt modelId="{7DEF5F7C-0D45-4357-8CAB-9761CAC41978}" type="pres">
      <dgm:prSet presAssocID="{8A9A49EF-886B-40BC-B525-82156F74C689}" presName="rootText" presStyleLbl="node3" presStyleIdx="1" presStyleCnt="4">
        <dgm:presLayoutVars>
          <dgm:chPref val="3"/>
        </dgm:presLayoutVars>
      </dgm:prSet>
      <dgm:spPr/>
    </dgm:pt>
    <dgm:pt modelId="{005E83C4-44E5-469E-90D5-60818A9EECAD}" type="pres">
      <dgm:prSet presAssocID="{8A9A49EF-886B-40BC-B525-82156F74C689}" presName="rootConnector" presStyleLbl="node3" presStyleIdx="1" presStyleCnt="4"/>
      <dgm:spPr/>
    </dgm:pt>
    <dgm:pt modelId="{EA23D005-F819-4F2F-BAE0-C81D346BE682}" type="pres">
      <dgm:prSet presAssocID="{8A9A49EF-886B-40BC-B525-82156F74C689}" presName="hierChild4" presStyleCnt="0"/>
      <dgm:spPr/>
    </dgm:pt>
    <dgm:pt modelId="{B8AEFC38-2BCE-4D33-BD15-46980DA9D7F5}" type="pres">
      <dgm:prSet presAssocID="{8A9A49EF-886B-40BC-B525-82156F74C689}" presName="hierChild5" presStyleCnt="0"/>
      <dgm:spPr/>
    </dgm:pt>
    <dgm:pt modelId="{380E7487-45BB-455A-9904-DC4C33912926}" type="pres">
      <dgm:prSet presAssocID="{4680D0F5-26FB-41AE-A679-4A70A6944481}" presName="Name37" presStyleLbl="parChTrans1D3" presStyleIdx="2" presStyleCnt="4"/>
      <dgm:spPr/>
    </dgm:pt>
    <dgm:pt modelId="{31C2A423-B54B-4261-9288-BB06B395B90A}" type="pres">
      <dgm:prSet presAssocID="{CD598860-F780-4AB2-8E85-C54AFD99B579}" presName="hierRoot2" presStyleCnt="0">
        <dgm:presLayoutVars>
          <dgm:hierBranch val="init"/>
        </dgm:presLayoutVars>
      </dgm:prSet>
      <dgm:spPr/>
    </dgm:pt>
    <dgm:pt modelId="{F37F6EAF-C2DC-4171-AECB-06B34DDF6E51}" type="pres">
      <dgm:prSet presAssocID="{CD598860-F780-4AB2-8E85-C54AFD99B579}" presName="rootComposite" presStyleCnt="0"/>
      <dgm:spPr/>
    </dgm:pt>
    <dgm:pt modelId="{46493B3E-A93F-4EE1-9A9C-D83B6B78EF24}" type="pres">
      <dgm:prSet presAssocID="{CD598860-F780-4AB2-8E85-C54AFD99B579}" presName="rootText" presStyleLbl="node3" presStyleIdx="2" presStyleCnt="4">
        <dgm:presLayoutVars>
          <dgm:chPref val="3"/>
        </dgm:presLayoutVars>
      </dgm:prSet>
      <dgm:spPr/>
    </dgm:pt>
    <dgm:pt modelId="{DC3E53F8-D4C4-414A-BAB8-AA24845D2BF2}" type="pres">
      <dgm:prSet presAssocID="{CD598860-F780-4AB2-8E85-C54AFD99B579}" presName="rootConnector" presStyleLbl="node3" presStyleIdx="2" presStyleCnt="4"/>
      <dgm:spPr/>
    </dgm:pt>
    <dgm:pt modelId="{8DCD2D85-0F34-444F-B489-207F94FCB557}" type="pres">
      <dgm:prSet presAssocID="{CD598860-F780-4AB2-8E85-C54AFD99B579}" presName="hierChild4" presStyleCnt="0"/>
      <dgm:spPr/>
    </dgm:pt>
    <dgm:pt modelId="{ECAB05B0-F86D-41BF-9997-A98DA67CFE8A}" type="pres">
      <dgm:prSet presAssocID="{CD598860-F780-4AB2-8E85-C54AFD99B579}" presName="hierChild5" presStyleCnt="0"/>
      <dgm:spPr/>
    </dgm:pt>
    <dgm:pt modelId="{EA42C68B-FD7C-460E-A8CF-CF096909DC2C}" type="pres">
      <dgm:prSet presAssocID="{092E7FF9-CC93-4E17-B285-58CFA0E42A3B}" presName="Name37" presStyleLbl="parChTrans1D3" presStyleIdx="3" presStyleCnt="4"/>
      <dgm:spPr/>
    </dgm:pt>
    <dgm:pt modelId="{C4C374E5-D506-4057-972E-8C48543770B9}" type="pres">
      <dgm:prSet presAssocID="{F16EB183-692E-4093-BCBE-45DFF6A4AC4A}" presName="hierRoot2" presStyleCnt="0">
        <dgm:presLayoutVars>
          <dgm:hierBranch val="init"/>
        </dgm:presLayoutVars>
      </dgm:prSet>
      <dgm:spPr/>
    </dgm:pt>
    <dgm:pt modelId="{399555B5-D0B1-4AB6-B467-FB9F98EF1399}" type="pres">
      <dgm:prSet presAssocID="{F16EB183-692E-4093-BCBE-45DFF6A4AC4A}" presName="rootComposite" presStyleCnt="0"/>
      <dgm:spPr/>
    </dgm:pt>
    <dgm:pt modelId="{CEE16546-8CF1-4A71-B12C-6B2DA366128D}" type="pres">
      <dgm:prSet presAssocID="{F16EB183-692E-4093-BCBE-45DFF6A4AC4A}" presName="rootText" presStyleLbl="node3" presStyleIdx="3" presStyleCnt="4" custScaleX="99984" custScaleY="101625">
        <dgm:presLayoutVars>
          <dgm:chPref val="3"/>
        </dgm:presLayoutVars>
      </dgm:prSet>
      <dgm:spPr/>
    </dgm:pt>
    <dgm:pt modelId="{D2296E7A-66AF-452E-B9F8-06EB8EA0AF9E}" type="pres">
      <dgm:prSet presAssocID="{F16EB183-692E-4093-BCBE-45DFF6A4AC4A}" presName="rootConnector" presStyleLbl="node3" presStyleIdx="3" presStyleCnt="4"/>
      <dgm:spPr/>
    </dgm:pt>
    <dgm:pt modelId="{3A5CD659-1A45-4F49-894E-8B8F4FF67EBA}" type="pres">
      <dgm:prSet presAssocID="{F16EB183-692E-4093-BCBE-45DFF6A4AC4A}" presName="hierChild4" presStyleCnt="0"/>
      <dgm:spPr/>
    </dgm:pt>
    <dgm:pt modelId="{E506D492-EC0B-4B14-914A-C4D16C91A9AE}" type="pres">
      <dgm:prSet presAssocID="{F16EB183-692E-4093-BCBE-45DFF6A4AC4A}" presName="hierChild5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A3E4C01-7921-4E84-8135-A978DB699A16}" type="presOf" srcId="{BD04162B-70ED-4A4E-945B-81A19CA946FA}" destId="{6D54651E-9041-4781-AA22-DA080F81AC2C}" srcOrd="0" destOrd="0" presId="urn:microsoft.com/office/officeart/2005/8/layout/orgChart1"/>
    <dgm:cxn modelId="{17DDF512-2FC9-4F05-B98A-16EFCA893F1F}" srcId="{599447ED-D79C-41E1-9ABF-8BA0EF216174}" destId="{8A9A49EF-886B-40BC-B525-82156F74C689}" srcOrd="0" destOrd="0" parTransId="{49786227-1482-4307-99A2-0AEE8E6CDD35}" sibTransId="{8BE8D6B6-8142-4949-A6FD-264131CBE4ED}"/>
    <dgm:cxn modelId="{1BE6EE1D-3126-4523-8B64-2F692AB63ACA}" type="presOf" srcId="{8A9A49EF-886B-40BC-B525-82156F74C689}" destId="{005E83C4-44E5-469E-90D5-60818A9EECAD}" srcOrd="1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EF17A132-6C33-437B-AC01-D9DC13F61DD4}" type="presOf" srcId="{661A8617-3FC6-40E3-AC00-777ED4134D03}" destId="{C03B361F-2BE4-4FD4-8830-11FFD9AC5097}" srcOrd="1" destOrd="0" presId="urn:microsoft.com/office/officeart/2005/8/layout/orgChart1"/>
    <dgm:cxn modelId="{368FDC5E-5BAC-4DA2-99AB-498BCA5713D4}" type="presOf" srcId="{F16EB183-692E-4093-BCBE-45DFF6A4AC4A}" destId="{CEE16546-8CF1-4A71-B12C-6B2DA366128D}" srcOrd="0" destOrd="0" presId="urn:microsoft.com/office/officeart/2005/8/layout/orgChart1"/>
    <dgm:cxn modelId="{5B1ECE64-F0DB-4E85-A868-35C49918F827}" srcId="{599447ED-D79C-41E1-9ABF-8BA0EF216174}" destId="{F16EB183-692E-4093-BCBE-45DFF6A4AC4A}" srcOrd="2" destOrd="0" parTransId="{092E7FF9-CC93-4E17-B285-58CFA0E42A3B}" sibTransId="{4AD216EB-095A-4CDD-B53A-6F18CA26550D}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4CC7F44D-E7FA-4D7A-85E6-DF0C4D42C93D}" type="presOf" srcId="{2459D82E-5F29-488F-9A71-9B5853BFADD6}" destId="{DE77E14A-F85E-410F-B8C4-D84BABD7A784}" srcOrd="0" destOrd="0" presId="urn:microsoft.com/office/officeart/2005/8/layout/orgChart1"/>
    <dgm:cxn modelId="{87FEF670-EDDA-4389-8230-4EA452407CFD}" type="presOf" srcId="{F16EB183-692E-4093-BCBE-45DFF6A4AC4A}" destId="{D2296E7A-66AF-452E-B9F8-06EB8EA0AF9E}" srcOrd="1" destOrd="0" presId="urn:microsoft.com/office/officeart/2005/8/layout/orgChart1"/>
    <dgm:cxn modelId="{FF524575-D6B4-4CF5-BC0C-E95EDE608BA5}" type="presOf" srcId="{599447ED-D79C-41E1-9ABF-8BA0EF216174}" destId="{8584A334-EDDB-46F5-8CBD-6068426CCBB9}" srcOrd="1" destOrd="0" presId="urn:microsoft.com/office/officeart/2005/8/layout/orgChart1"/>
    <dgm:cxn modelId="{64085855-D585-40B1-B576-9CAFAEECAA25}" srcId="{661A8617-3FC6-40E3-AC00-777ED4134D03}" destId="{2459D82E-5F29-488F-9A71-9B5853BFADD6}" srcOrd="0" destOrd="0" parTransId="{73F58F76-A2F7-4F2D-8674-D6F6FB5C25E5}" sibTransId="{DF26E09C-A76A-4C77-BF4F-CECF92D49746}"/>
    <dgm:cxn modelId="{F5DAC358-0A4F-403C-8027-DE6C859DE47D}" type="presOf" srcId="{661A8617-3FC6-40E3-AC00-777ED4134D03}" destId="{7BC98BF9-F27A-4CD1-A97A-C9C824724285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7377CC7B-76CB-443F-9F53-AE9C8A1D5A2E}" type="presOf" srcId="{8A9A49EF-886B-40BC-B525-82156F74C689}" destId="{7DEF5F7C-0D45-4357-8CAB-9761CAC41978}" srcOrd="0" destOrd="0" presId="urn:microsoft.com/office/officeart/2005/8/layout/orgChart1"/>
    <dgm:cxn modelId="{A97A848C-5167-4673-93EA-CD77FD20F275}" type="presOf" srcId="{49786227-1482-4307-99A2-0AEE8E6CDD35}" destId="{F4578E39-2059-4349-B95F-6170B3F15D65}" srcOrd="0" destOrd="0" presId="urn:microsoft.com/office/officeart/2005/8/layout/orgChart1"/>
    <dgm:cxn modelId="{5A40118D-4F90-4E45-8A5A-37B1DA87BE1F}" type="presOf" srcId="{CD598860-F780-4AB2-8E85-C54AFD99B579}" destId="{46493B3E-A93F-4EE1-9A9C-D83B6B78EF2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E093899E-BF1D-4F7E-AC6C-1E40B96F4154}" type="presOf" srcId="{599447ED-D79C-41E1-9ABF-8BA0EF216174}" destId="{5E297865-E735-4CAF-962B-FEA9483964F8}" srcOrd="0" destOrd="0" presId="urn:microsoft.com/office/officeart/2005/8/layout/orgChart1"/>
    <dgm:cxn modelId="{911247A8-B1E2-470E-AB5C-E9049DF177C5}" type="presOf" srcId="{3F3ACF9D-6742-4402-AC25-41D02EA2B153}" destId="{0C0212D1-6FEB-40A9-85FC-9807D3F45145}" srcOrd="0" destOrd="0" presId="urn:microsoft.com/office/officeart/2005/8/layout/orgChart1"/>
    <dgm:cxn modelId="{AEA51FAA-E266-47E8-94C6-CEEB3A851428}" type="presOf" srcId="{092E7FF9-CC93-4E17-B285-58CFA0E42A3B}" destId="{EA42C68B-FD7C-460E-A8CF-CF096909DC2C}" srcOrd="0" destOrd="0" presId="urn:microsoft.com/office/officeart/2005/8/layout/orgChart1"/>
    <dgm:cxn modelId="{30A687AB-A810-4080-950C-5DAC286C0F4D}" type="presOf" srcId="{CD598860-F780-4AB2-8E85-C54AFD99B579}" destId="{DC3E53F8-D4C4-414A-BAB8-AA24845D2BF2}" srcOrd="1" destOrd="0" presId="urn:microsoft.com/office/officeart/2005/8/layout/orgChart1"/>
    <dgm:cxn modelId="{8A888DBB-DD6F-459E-9614-7AB66FA55121}" type="presOf" srcId="{4680D0F5-26FB-41AE-A679-4A70A6944481}" destId="{380E7487-45BB-455A-9904-DC4C33912926}" srcOrd="0" destOrd="0" presId="urn:microsoft.com/office/officeart/2005/8/layout/orgChart1"/>
    <dgm:cxn modelId="{D281F8BE-9F8A-4A3C-B71E-B8D4AB425FFF}" srcId="{599447ED-D79C-41E1-9ABF-8BA0EF216174}" destId="{CD598860-F780-4AB2-8E85-C54AFD99B579}" srcOrd="1" destOrd="0" parTransId="{4680D0F5-26FB-41AE-A679-4A70A6944481}" sibTransId="{52FB614B-D062-4D4F-A69A-1930743B1E6A}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013353EA-C1B0-4069-82C7-A664976422BF}" type="presOf" srcId="{2459D82E-5F29-488F-9A71-9B5853BFADD6}" destId="{E21002F2-850A-4141-832B-A8A15AD32DA1}" srcOrd="1" destOrd="0" presId="urn:microsoft.com/office/officeart/2005/8/layout/orgChart1"/>
    <dgm:cxn modelId="{CF9FE2EC-4CF4-40F0-BB4E-434E6F18A5C8}" type="presOf" srcId="{73F58F76-A2F7-4F2D-8674-D6F6FB5C25E5}" destId="{3170DB2F-6645-40C4-8D86-C8D8462117E6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3721BAA-B1B9-4D72-AFF8-1243555AC4A4}" type="presParOf" srcId="{7CE10343-113C-4BEA-B5D0-0FCF6F846497}" destId="{0C0212D1-6FEB-40A9-85FC-9807D3F45145}" srcOrd="0" destOrd="0" presId="urn:microsoft.com/office/officeart/2005/8/layout/orgChart1"/>
    <dgm:cxn modelId="{A620EB52-ED96-4F2C-9F7F-7B4646E550EC}" type="presParOf" srcId="{7CE10343-113C-4BEA-B5D0-0FCF6F846497}" destId="{DAEA9C68-3C02-4D45-83F1-986F1E5D53F5}" srcOrd="1" destOrd="0" presId="urn:microsoft.com/office/officeart/2005/8/layout/orgChart1"/>
    <dgm:cxn modelId="{D1F6FCFA-E74D-4FF3-81A1-848A324E8DF3}" type="presParOf" srcId="{DAEA9C68-3C02-4D45-83F1-986F1E5D53F5}" destId="{2B202B5A-D74D-4EA0-8D3B-3D3424E502B4}" srcOrd="0" destOrd="0" presId="urn:microsoft.com/office/officeart/2005/8/layout/orgChart1"/>
    <dgm:cxn modelId="{74D64C1F-B83C-4565-B69A-F8D7CFDC6F04}" type="presParOf" srcId="{2B202B5A-D74D-4EA0-8D3B-3D3424E502B4}" destId="{7BC98BF9-F27A-4CD1-A97A-C9C824724285}" srcOrd="0" destOrd="0" presId="urn:microsoft.com/office/officeart/2005/8/layout/orgChart1"/>
    <dgm:cxn modelId="{D4AF01FE-929E-427F-AF75-6357D1A44B08}" type="presParOf" srcId="{2B202B5A-D74D-4EA0-8D3B-3D3424E502B4}" destId="{C03B361F-2BE4-4FD4-8830-11FFD9AC5097}" srcOrd="1" destOrd="0" presId="urn:microsoft.com/office/officeart/2005/8/layout/orgChart1"/>
    <dgm:cxn modelId="{AAD34548-64FD-41D3-A5D9-472CCD5EDB65}" type="presParOf" srcId="{DAEA9C68-3C02-4D45-83F1-986F1E5D53F5}" destId="{B157B456-47DE-4116-B746-902D0ED2BAC7}" srcOrd="1" destOrd="0" presId="urn:microsoft.com/office/officeart/2005/8/layout/orgChart1"/>
    <dgm:cxn modelId="{BEB3F782-9D23-41B4-8C0A-5AAF1E5C5FAD}" type="presParOf" srcId="{B157B456-47DE-4116-B746-902D0ED2BAC7}" destId="{3170DB2F-6645-40C4-8D86-C8D8462117E6}" srcOrd="0" destOrd="0" presId="urn:microsoft.com/office/officeart/2005/8/layout/orgChart1"/>
    <dgm:cxn modelId="{BEB71783-8B86-453F-8E73-7C50127E3885}" type="presParOf" srcId="{B157B456-47DE-4116-B746-902D0ED2BAC7}" destId="{E73AF3A3-DD51-4EDD-8984-8E1E6196749C}" srcOrd="1" destOrd="0" presId="urn:microsoft.com/office/officeart/2005/8/layout/orgChart1"/>
    <dgm:cxn modelId="{2F06FCEB-1B1A-45B5-B12B-63B2668DB51B}" type="presParOf" srcId="{E73AF3A3-DD51-4EDD-8984-8E1E6196749C}" destId="{55D6915C-D00A-457E-A93E-C1CED3E8C0E3}" srcOrd="0" destOrd="0" presId="urn:microsoft.com/office/officeart/2005/8/layout/orgChart1"/>
    <dgm:cxn modelId="{8D185332-684A-49F7-8044-61A2774E19D0}" type="presParOf" srcId="{55D6915C-D00A-457E-A93E-C1CED3E8C0E3}" destId="{DE77E14A-F85E-410F-B8C4-D84BABD7A784}" srcOrd="0" destOrd="0" presId="urn:microsoft.com/office/officeart/2005/8/layout/orgChart1"/>
    <dgm:cxn modelId="{27C17BAC-9158-45C6-B53A-8DA03EBBD860}" type="presParOf" srcId="{55D6915C-D00A-457E-A93E-C1CED3E8C0E3}" destId="{E21002F2-850A-4141-832B-A8A15AD32DA1}" srcOrd="1" destOrd="0" presId="urn:microsoft.com/office/officeart/2005/8/layout/orgChart1"/>
    <dgm:cxn modelId="{26957422-E007-40FA-A02F-4813FA6E8B66}" type="presParOf" srcId="{E73AF3A3-DD51-4EDD-8984-8E1E6196749C}" destId="{5D9A8C84-1461-41E9-A60C-B9DF90032B57}" srcOrd="1" destOrd="0" presId="urn:microsoft.com/office/officeart/2005/8/layout/orgChart1"/>
    <dgm:cxn modelId="{AD188435-95A6-4A61-AB06-C1C4D9BBC1EC}" type="presParOf" srcId="{E73AF3A3-DD51-4EDD-8984-8E1E6196749C}" destId="{02135635-A6F1-4E43-B6CF-944324E520BB}" srcOrd="2" destOrd="0" presId="urn:microsoft.com/office/officeart/2005/8/layout/orgChart1"/>
    <dgm:cxn modelId="{4F796E1F-9845-426D-A85C-902FD8DE4E56}" type="presParOf" srcId="{DAEA9C68-3C02-4D45-83F1-986F1E5D53F5}" destId="{5CD47DD8-B285-4362-890C-FE0420211530}" srcOrd="2" destOrd="0" presId="urn:microsoft.com/office/officeart/2005/8/layout/orgChart1"/>
    <dgm:cxn modelId="{DCF7997D-7844-4BD1-9D30-7F73F43CACDB}" type="presParOf" srcId="{7CE10343-113C-4BEA-B5D0-0FCF6F846497}" destId="{6D54651E-9041-4781-AA22-DA080F81AC2C}" srcOrd="2" destOrd="0" presId="urn:microsoft.com/office/officeart/2005/8/layout/orgChart1"/>
    <dgm:cxn modelId="{13A2DF88-639A-4055-8B90-926CAC00B251}" type="presParOf" srcId="{7CE10343-113C-4BEA-B5D0-0FCF6F846497}" destId="{13F08310-C2D2-4388-93CF-608980E6C701}" srcOrd="3" destOrd="0" presId="urn:microsoft.com/office/officeart/2005/8/layout/orgChart1"/>
    <dgm:cxn modelId="{E2CE9D2D-5FCE-4C7A-9326-52E43ACF444C}" type="presParOf" srcId="{13F08310-C2D2-4388-93CF-608980E6C701}" destId="{C797ED1A-F51D-41D1-918A-9D99DFCC2271}" srcOrd="0" destOrd="0" presId="urn:microsoft.com/office/officeart/2005/8/layout/orgChart1"/>
    <dgm:cxn modelId="{1D0F8F48-4E49-4CD9-94E8-C918CF6A9A0C}" type="presParOf" srcId="{C797ED1A-F51D-41D1-918A-9D99DFCC2271}" destId="{5E297865-E735-4CAF-962B-FEA9483964F8}" srcOrd="0" destOrd="0" presId="urn:microsoft.com/office/officeart/2005/8/layout/orgChart1"/>
    <dgm:cxn modelId="{CC2933F9-FC95-49CB-8418-6FB591A1D299}" type="presParOf" srcId="{C797ED1A-F51D-41D1-918A-9D99DFCC2271}" destId="{8584A334-EDDB-46F5-8CBD-6068426CCBB9}" srcOrd="1" destOrd="0" presId="urn:microsoft.com/office/officeart/2005/8/layout/orgChart1"/>
    <dgm:cxn modelId="{E66F9E43-222E-49DA-99A6-0C02204B2125}" type="presParOf" srcId="{13F08310-C2D2-4388-93CF-608980E6C701}" destId="{98DF3866-A189-412C-B4DC-85DB71787CED}" srcOrd="1" destOrd="0" presId="urn:microsoft.com/office/officeart/2005/8/layout/orgChart1"/>
    <dgm:cxn modelId="{EED32C37-A961-47D4-83E3-439F04D640F3}" type="presParOf" srcId="{98DF3866-A189-412C-B4DC-85DB71787CED}" destId="{F4578E39-2059-4349-B95F-6170B3F15D65}" srcOrd="0" destOrd="0" presId="urn:microsoft.com/office/officeart/2005/8/layout/orgChart1"/>
    <dgm:cxn modelId="{D4C3BF6B-92F8-4830-9524-15C7877B4B97}" type="presParOf" srcId="{98DF3866-A189-412C-B4DC-85DB71787CED}" destId="{F6187DB8-1043-4219-8A28-89FA61CA4D77}" srcOrd="1" destOrd="0" presId="urn:microsoft.com/office/officeart/2005/8/layout/orgChart1"/>
    <dgm:cxn modelId="{50F585FD-8D32-4101-AD54-FF8B4FA35904}" type="presParOf" srcId="{F6187DB8-1043-4219-8A28-89FA61CA4D77}" destId="{64FE673A-55A2-4AAA-8541-0910AA75522E}" srcOrd="0" destOrd="0" presId="urn:microsoft.com/office/officeart/2005/8/layout/orgChart1"/>
    <dgm:cxn modelId="{9B95E63B-8152-4AD6-BFAB-EB50D265BE87}" type="presParOf" srcId="{64FE673A-55A2-4AAA-8541-0910AA75522E}" destId="{7DEF5F7C-0D45-4357-8CAB-9761CAC41978}" srcOrd="0" destOrd="0" presId="urn:microsoft.com/office/officeart/2005/8/layout/orgChart1"/>
    <dgm:cxn modelId="{F7C038B5-470E-4BA0-B3D1-F746E2B35C61}" type="presParOf" srcId="{64FE673A-55A2-4AAA-8541-0910AA75522E}" destId="{005E83C4-44E5-469E-90D5-60818A9EECAD}" srcOrd="1" destOrd="0" presId="urn:microsoft.com/office/officeart/2005/8/layout/orgChart1"/>
    <dgm:cxn modelId="{585979E1-6F56-4D85-8CB7-CD8C0EC58540}" type="presParOf" srcId="{F6187DB8-1043-4219-8A28-89FA61CA4D77}" destId="{EA23D005-F819-4F2F-BAE0-C81D346BE682}" srcOrd="1" destOrd="0" presId="urn:microsoft.com/office/officeart/2005/8/layout/orgChart1"/>
    <dgm:cxn modelId="{A59E5709-1A30-48FA-AEE3-3651E763D876}" type="presParOf" srcId="{F6187DB8-1043-4219-8A28-89FA61CA4D77}" destId="{B8AEFC38-2BCE-4D33-BD15-46980DA9D7F5}" srcOrd="2" destOrd="0" presId="urn:microsoft.com/office/officeart/2005/8/layout/orgChart1"/>
    <dgm:cxn modelId="{F06A68E8-CB47-45E4-AE66-93EF07B9EC2E}" type="presParOf" srcId="{98DF3866-A189-412C-B4DC-85DB71787CED}" destId="{380E7487-45BB-455A-9904-DC4C33912926}" srcOrd="2" destOrd="0" presId="urn:microsoft.com/office/officeart/2005/8/layout/orgChart1"/>
    <dgm:cxn modelId="{BB0B827C-43C2-4366-A426-40E0D12DCFAC}" type="presParOf" srcId="{98DF3866-A189-412C-B4DC-85DB71787CED}" destId="{31C2A423-B54B-4261-9288-BB06B395B90A}" srcOrd="3" destOrd="0" presId="urn:microsoft.com/office/officeart/2005/8/layout/orgChart1"/>
    <dgm:cxn modelId="{5CD958D2-EB78-4921-8938-CF48C3475F11}" type="presParOf" srcId="{31C2A423-B54B-4261-9288-BB06B395B90A}" destId="{F37F6EAF-C2DC-4171-AECB-06B34DDF6E51}" srcOrd="0" destOrd="0" presId="urn:microsoft.com/office/officeart/2005/8/layout/orgChart1"/>
    <dgm:cxn modelId="{8EADDB0A-234D-4339-A94B-82077A5EE224}" type="presParOf" srcId="{F37F6EAF-C2DC-4171-AECB-06B34DDF6E51}" destId="{46493B3E-A93F-4EE1-9A9C-D83B6B78EF24}" srcOrd="0" destOrd="0" presId="urn:microsoft.com/office/officeart/2005/8/layout/orgChart1"/>
    <dgm:cxn modelId="{67CF77B6-0D74-4251-8305-2E39263B4F5E}" type="presParOf" srcId="{F37F6EAF-C2DC-4171-AECB-06B34DDF6E51}" destId="{DC3E53F8-D4C4-414A-BAB8-AA24845D2BF2}" srcOrd="1" destOrd="0" presId="urn:microsoft.com/office/officeart/2005/8/layout/orgChart1"/>
    <dgm:cxn modelId="{8B4A9EF0-4C43-4971-945F-0B8581E186D0}" type="presParOf" srcId="{31C2A423-B54B-4261-9288-BB06B395B90A}" destId="{8DCD2D85-0F34-444F-B489-207F94FCB557}" srcOrd="1" destOrd="0" presId="urn:microsoft.com/office/officeart/2005/8/layout/orgChart1"/>
    <dgm:cxn modelId="{9003A5CB-0A3F-4239-AF9B-700552AC3F73}" type="presParOf" srcId="{31C2A423-B54B-4261-9288-BB06B395B90A}" destId="{ECAB05B0-F86D-41BF-9997-A98DA67CFE8A}" srcOrd="2" destOrd="0" presId="urn:microsoft.com/office/officeart/2005/8/layout/orgChart1"/>
    <dgm:cxn modelId="{3A4EC93D-5413-4823-8901-2D04A0DB2EB4}" type="presParOf" srcId="{98DF3866-A189-412C-B4DC-85DB71787CED}" destId="{EA42C68B-FD7C-460E-A8CF-CF096909DC2C}" srcOrd="4" destOrd="0" presId="urn:microsoft.com/office/officeart/2005/8/layout/orgChart1"/>
    <dgm:cxn modelId="{A52CE4C6-C655-4880-BB83-51377A2329D8}" type="presParOf" srcId="{98DF3866-A189-412C-B4DC-85DB71787CED}" destId="{C4C374E5-D506-4057-972E-8C48543770B9}" srcOrd="5" destOrd="0" presId="urn:microsoft.com/office/officeart/2005/8/layout/orgChart1"/>
    <dgm:cxn modelId="{0815C4BC-3AC0-4417-9941-F22B0C5CF42D}" type="presParOf" srcId="{C4C374E5-D506-4057-972E-8C48543770B9}" destId="{399555B5-D0B1-4AB6-B467-FB9F98EF1399}" srcOrd="0" destOrd="0" presId="urn:microsoft.com/office/officeart/2005/8/layout/orgChart1"/>
    <dgm:cxn modelId="{E66793A5-7C0B-4998-9195-A7E519768C77}" type="presParOf" srcId="{399555B5-D0B1-4AB6-B467-FB9F98EF1399}" destId="{CEE16546-8CF1-4A71-B12C-6B2DA366128D}" srcOrd="0" destOrd="0" presId="urn:microsoft.com/office/officeart/2005/8/layout/orgChart1"/>
    <dgm:cxn modelId="{0E048FF9-E2EC-47D1-A65C-A76D8F94A360}" type="presParOf" srcId="{399555B5-D0B1-4AB6-B467-FB9F98EF1399}" destId="{D2296E7A-66AF-452E-B9F8-06EB8EA0AF9E}" srcOrd="1" destOrd="0" presId="urn:microsoft.com/office/officeart/2005/8/layout/orgChart1"/>
    <dgm:cxn modelId="{81EC3C0C-1F29-492C-9439-7E905D2A226D}" type="presParOf" srcId="{C4C374E5-D506-4057-972E-8C48543770B9}" destId="{3A5CD659-1A45-4F49-894E-8B8F4FF67EBA}" srcOrd="1" destOrd="0" presId="urn:microsoft.com/office/officeart/2005/8/layout/orgChart1"/>
    <dgm:cxn modelId="{0F3D0EF5-4402-461E-9230-CA84C2D2E86D}" type="presParOf" srcId="{C4C374E5-D506-4057-972E-8C48543770B9}" destId="{E506D492-EC0B-4B14-914A-C4D16C91A9AE}" srcOrd="2" destOrd="0" presId="urn:microsoft.com/office/officeart/2005/8/layout/orgChart1"/>
    <dgm:cxn modelId="{15F6F2B9-7FAC-4C1E-BE04-7AC9E03625E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EBB18A88-C44D-4733-B7C8-4CEA67A6E11E}" type="pres">
      <dgm:prSet presAssocID="{3F3ACF9D-6742-4402-AC25-41D02EA2B153}" presName="Name37" presStyleLbl="parChTrans1D2" presStyleIdx="0" presStyleCnt="2"/>
      <dgm:spPr/>
    </dgm:pt>
    <dgm:pt modelId="{35F6508B-2895-4875-A79A-783A184FD8B0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6C95F163-D8E8-48B2-967C-CD0092FCB909}" type="pres">
      <dgm:prSet presAssocID="{661A8617-3FC6-40E3-AC00-777ED4134D03}" presName="rootComposite" presStyleCnt="0"/>
      <dgm:spPr/>
    </dgm:pt>
    <dgm:pt modelId="{54D9F298-1467-4F28-9ACB-488A616CE586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9BEF059-BED0-4DB9-B1E2-A118C6237332}" type="pres">
      <dgm:prSet presAssocID="{661A8617-3FC6-40E3-AC00-777ED4134D03}" presName="rootConnector" presStyleLbl="node2" presStyleIdx="0" presStyleCnt="2"/>
      <dgm:spPr/>
    </dgm:pt>
    <dgm:pt modelId="{25505CBB-2983-43D2-846C-3E386A5DB71F}" type="pres">
      <dgm:prSet presAssocID="{661A8617-3FC6-40E3-AC00-777ED4134D03}" presName="hierChild4" presStyleCnt="0"/>
      <dgm:spPr/>
    </dgm:pt>
    <dgm:pt modelId="{9E2B82D6-F51E-4065-9D96-9AC34FE61C18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>
        <dgm:presLayoutVars>
          <dgm:chPref val="3"/>
        </dgm:presLayoutVars>
      </dgm:prSet>
      <dgm:spPr>
        <a:xfrm>
          <a:off x="1299784" y="1739291"/>
          <a:ext cx="1073728" cy="536864"/>
        </a:xfrm>
        <a:prstGeom prst="rect">
          <a:avLst/>
        </a:prstGeom>
      </dgm:spPr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C6F39E6A-CE42-4628-9C50-A95B48B8C384}" type="presOf" srcId="{661A8617-3FC6-40E3-AC00-777ED4134D03}" destId="{C9BEF059-BED0-4DB9-B1E2-A118C6237332}" srcOrd="1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3C0B8590-3FF1-4A86-8B15-FD71BCB190DC}" type="presOf" srcId="{3F3ACF9D-6742-4402-AC25-41D02EA2B153}" destId="{EBB18A88-C44D-4733-B7C8-4CEA67A6E11E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96EDC0A6-793C-428B-820B-BD38A3A9AA43}" type="presOf" srcId="{661A8617-3FC6-40E3-AC00-777ED4134D03}" destId="{54D9F298-1467-4F28-9ACB-488A616CE586}" srcOrd="0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A27693D-14C4-4347-ABF3-0D19D945A614}" type="presParOf" srcId="{7CE10343-113C-4BEA-B5D0-0FCF6F846497}" destId="{EBB18A88-C44D-4733-B7C8-4CEA67A6E11E}" srcOrd="0" destOrd="0" presId="urn:microsoft.com/office/officeart/2005/8/layout/orgChart1"/>
    <dgm:cxn modelId="{1F5271D0-A819-4BFC-8502-C5AB71C2AA1E}" type="presParOf" srcId="{7CE10343-113C-4BEA-B5D0-0FCF6F846497}" destId="{35F6508B-2895-4875-A79A-783A184FD8B0}" srcOrd="1" destOrd="0" presId="urn:microsoft.com/office/officeart/2005/8/layout/orgChart1"/>
    <dgm:cxn modelId="{F3E7C71D-099E-4D03-AF26-DBAEF26D6BD4}" type="presParOf" srcId="{35F6508B-2895-4875-A79A-783A184FD8B0}" destId="{6C95F163-D8E8-48B2-967C-CD0092FCB909}" srcOrd="0" destOrd="0" presId="urn:microsoft.com/office/officeart/2005/8/layout/orgChart1"/>
    <dgm:cxn modelId="{393FC669-2C73-473B-8A82-58983B105137}" type="presParOf" srcId="{6C95F163-D8E8-48B2-967C-CD0092FCB909}" destId="{54D9F298-1467-4F28-9ACB-488A616CE586}" srcOrd="0" destOrd="0" presId="urn:microsoft.com/office/officeart/2005/8/layout/orgChart1"/>
    <dgm:cxn modelId="{5524D428-D8B5-4439-90A5-91D2AC32F73E}" type="presParOf" srcId="{6C95F163-D8E8-48B2-967C-CD0092FCB909}" destId="{C9BEF059-BED0-4DB9-B1E2-A118C6237332}" srcOrd="1" destOrd="0" presId="urn:microsoft.com/office/officeart/2005/8/layout/orgChart1"/>
    <dgm:cxn modelId="{25E7ABFE-626B-40B4-8ED5-33EF06F85F66}" type="presParOf" srcId="{35F6508B-2895-4875-A79A-783A184FD8B0}" destId="{25505CBB-2983-43D2-846C-3E386A5DB71F}" srcOrd="1" destOrd="0" presId="urn:microsoft.com/office/officeart/2005/8/layout/orgChart1"/>
    <dgm:cxn modelId="{5451A929-8B63-4B1C-8812-DBB2C83142B1}" type="presParOf" srcId="{35F6508B-2895-4875-A79A-783A184FD8B0}" destId="{9E2B82D6-F51E-4065-9D96-9AC34FE61C18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4FF5-21F4-493B-8F22-D0C9E4C04091}">
      <dsp:nvSpPr>
        <dsp:cNvPr id="0" name=""/>
        <dsp:cNvSpPr/>
      </dsp:nvSpPr>
      <dsp:spPr>
        <a:xfrm>
          <a:off x="4920409" y="1707002"/>
          <a:ext cx="1841519" cy="18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12"/>
              </a:lnTo>
              <a:lnTo>
                <a:pt x="1841519" y="91612"/>
              </a:lnTo>
              <a:lnTo>
                <a:pt x="1841519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F5831-7483-41F8-99B6-14EFCBB78D82}">
      <dsp:nvSpPr>
        <dsp:cNvPr id="0" name=""/>
        <dsp:cNvSpPr/>
      </dsp:nvSpPr>
      <dsp:spPr>
        <a:xfrm>
          <a:off x="4920409" y="1707002"/>
          <a:ext cx="682729" cy="18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12"/>
              </a:lnTo>
              <a:lnTo>
                <a:pt x="682729" y="91612"/>
              </a:lnTo>
              <a:lnTo>
                <a:pt x="682729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15E0-D4CE-432B-8477-9DCF4A5C360F}">
      <dsp:nvSpPr>
        <dsp:cNvPr id="0" name=""/>
        <dsp:cNvSpPr/>
      </dsp:nvSpPr>
      <dsp:spPr>
        <a:xfrm>
          <a:off x="4095349" y="2326475"/>
          <a:ext cx="130874" cy="284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503"/>
              </a:lnTo>
              <a:lnTo>
                <a:pt x="130874" y="28425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3D6C-8CF6-4ED4-BD49-5C5CCA46D060}">
      <dsp:nvSpPr>
        <dsp:cNvPr id="0" name=""/>
        <dsp:cNvSpPr/>
      </dsp:nvSpPr>
      <dsp:spPr>
        <a:xfrm>
          <a:off x="4095349" y="2326475"/>
          <a:ext cx="130874" cy="224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847"/>
              </a:lnTo>
              <a:lnTo>
                <a:pt x="130874" y="22468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DD61-4594-44CC-9B5E-2D49339EC484}">
      <dsp:nvSpPr>
        <dsp:cNvPr id="0" name=""/>
        <dsp:cNvSpPr/>
      </dsp:nvSpPr>
      <dsp:spPr>
        <a:xfrm>
          <a:off x="4095349" y="2326475"/>
          <a:ext cx="130874" cy="164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95"/>
              </a:lnTo>
              <a:lnTo>
                <a:pt x="130874" y="16402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4DED-F97B-4BC3-8296-12DE3C0B7380}">
      <dsp:nvSpPr>
        <dsp:cNvPr id="0" name=""/>
        <dsp:cNvSpPr/>
      </dsp:nvSpPr>
      <dsp:spPr>
        <a:xfrm>
          <a:off x="4095349" y="2326475"/>
          <a:ext cx="130874" cy="1020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822"/>
              </a:lnTo>
              <a:lnTo>
                <a:pt x="130874" y="1020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01CF-73A7-44FB-9F67-90C059DE00ED}">
      <dsp:nvSpPr>
        <dsp:cNvPr id="0" name=""/>
        <dsp:cNvSpPr/>
      </dsp:nvSpPr>
      <dsp:spPr>
        <a:xfrm>
          <a:off x="4095349" y="2326475"/>
          <a:ext cx="130874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130874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8E8C8-6378-4103-BAAA-A7525206AEA3}">
      <dsp:nvSpPr>
        <dsp:cNvPr id="0" name=""/>
        <dsp:cNvSpPr/>
      </dsp:nvSpPr>
      <dsp:spPr>
        <a:xfrm>
          <a:off x="4444348" y="1707002"/>
          <a:ext cx="476060" cy="183224"/>
        </a:xfrm>
        <a:custGeom>
          <a:avLst/>
          <a:gdLst/>
          <a:ahLst/>
          <a:cxnLst/>
          <a:rect l="0" t="0" r="0" b="0"/>
          <a:pathLst>
            <a:path>
              <a:moveTo>
                <a:pt x="476060" y="0"/>
              </a:moveTo>
              <a:lnTo>
                <a:pt x="476060" y="91612"/>
              </a:lnTo>
              <a:lnTo>
                <a:pt x="0" y="91612"/>
              </a:lnTo>
              <a:lnTo>
                <a:pt x="0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83BF7-B325-441E-8252-EC698DB80530}">
      <dsp:nvSpPr>
        <dsp:cNvPr id="0" name=""/>
        <dsp:cNvSpPr/>
      </dsp:nvSpPr>
      <dsp:spPr>
        <a:xfrm>
          <a:off x="3078889" y="2326475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91612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A87D1-018C-4D7D-B11B-8269266CD391}">
      <dsp:nvSpPr>
        <dsp:cNvPr id="0" name=""/>
        <dsp:cNvSpPr/>
      </dsp:nvSpPr>
      <dsp:spPr>
        <a:xfrm>
          <a:off x="2913743" y="3563616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91612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FAF0-7E16-4064-AE28-3240E3F86970}">
      <dsp:nvSpPr>
        <dsp:cNvPr id="0" name=""/>
        <dsp:cNvSpPr/>
      </dsp:nvSpPr>
      <dsp:spPr>
        <a:xfrm>
          <a:off x="2822130" y="3563616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91612" y="0"/>
              </a:moveTo>
              <a:lnTo>
                <a:pt x="91612" y="401348"/>
              </a:lnTo>
              <a:lnTo>
                <a:pt x="0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5635-648A-4FA5-B500-D0B5B2F47125}">
      <dsp:nvSpPr>
        <dsp:cNvPr id="0" name=""/>
        <dsp:cNvSpPr/>
      </dsp:nvSpPr>
      <dsp:spPr>
        <a:xfrm>
          <a:off x="2381266" y="2944143"/>
          <a:ext cx="96227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96227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00CF4-205E-4AF1-A1BE-5A76D98EA9AA}">
      <dsp:nvSpPr>
        <dsp:cNvPr id="0" name=""/>
        <dsp:cNvSpPr/>
      </dsp:nvSpPr>
      <dsp:spPr>
        <a:xfrm>
          <a:off x="2289654" y="2944143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91612" y="0"/>
              </a:moveTo>
              <a:lnTo>
                <a:pt x="91612" y="401348"/>
              </a:lnTo>
              <a:lnTo>
                <a:pt x="0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A8CA-AB1D-456F-A95F-693DDDF44E5C}">
      <dsp:nvSpPr>
        <dsp:cNvPr id="0" name=""/>
        <dsp:cNvSpPr/>
      </dsp:nvSpPr>
      <dsp:spPr>
        <a:xfrm>
          <a:off x="2817515" y="2326475"/>
          <a:ext cx="261374" cy="399542"/>
        </a:xfrm>
        <a:custGeom>
          <a:avLst/>
          <a:gdLst/>
          <a:ahLst/>
          <a:cxnLst/>
          <a:rect l="0" t="0" r="0" b="0"/>
          <a:pathLst>
            <a:path>
              <a:moveTo>
                <a:pt x="261374" y="0"/>
              </a:moveTo>
              <a:lnTo>
                <a:pt x="261374" y="399542"/>
              </a:lnTo>
              <a:lnTo>
                <a:pt x="0" y="3995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BFB7-4290-4729-A0D1-39077502F6BC}">
      <dsp:nvSpPr>
        <dsp:cNvPr id="0" name=""/>
        <dsp:cNvSpPr/>
      </dsp:nvSpPr>
      <dsp:spPr>
        <a:xfrm>
          <a:off x="3078889" y="1707002"/>
          <a:ext cx="1841519" cy="183224"/>
        </a:xfrm>
        <a:custGeom>
          <a:avLst/>
          <a:gdLst/>
          <a:ahLst/>
          <a:cxnLst/>
          <a:rect l="0" t="0" r="0" b="0"/>
          <a:pathLst>
            <a:path>
              <a:moveTo>
                <a:pt x="1841519" y="0"/>
              </a:moveTo>
              <a:lnTo>
                <a:pt x="1841519" y="91612"/>
              </a:lnTo>
              <a:lnTo>
                <a:pt x="0" y="91612"/>
              </a:lnTo>
              <a:lnTo>
                <a:pt x="0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84CCE-94DF-4144-95CA-BF30526A6C37}">
      <dsp:nvSpPr>
        <dsp:cNvPr id="0" name=""/>
        <dsp:cNvSpPr/>
      </dsp:nvSpPr>
      <dsp:spPr>
        <a:xfrm>
          <a:off x="4392548" y="1087529"/>
          <a:ext cx="527861" cy="18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12"/>
              </a:lnTo>
              <a:lnTo>
                <a:pt x="527861" y="91612"/>
              </a:lnTo>
              <a:lnTo>
                <a:pt x="527861" y="183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690D-5BC6-44D2-9A0B-2728B89CE482}">
      <dsp:nvSpPr>
        <dsp:cNvPr id="0" name=""/>
        <dsp:cNvSpPr/>
      </dsp:nvSpPr>
      <dsp:spPr>
        <a:xfrm>
          <a:off x="3864687" y="1087529"/>
          <a:ext cx="527861" cy="183224"/>
        </a:xfrm>
        <a:custGeom>
          <a:avLst/>
          <a:gdLst/>
          <a:ahLst/>
          <a:cxnLst/>
          <a:rect l="0" t="0" r="0" b="0"/>
          <a:pathLst>
            <a:path>
              <a:moveTo>
                <a:pt x="527861" y="0"/>
              </a:moveTo>
              <a:lnTo>
                <a:pt x="527861" y="91612"/>
              </a:lnTo>
              <a:lnTo>
                <a:pt x="0" y="91612"/>
              </a:lnTo>
              <a:lnTo>
                <a:pt x="0" y="183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4EB7D-D8D6-42EE-AB3B-84C7E28C9385}">
      <dsp:nvSpPr>
        <dsp:cNvPr id="0" name=""/>
        <dsp:cNvSpPr/>
      </dsp:nvSpPr>
      <dsp:spPr>
        <a:xfrm>
          <a:off x="3956299" y="651280"/>
          <a:ext cx="872497" cy="43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56299" y="651280"/>
        <a:ext cx="872497" cy="436248"/>
      </dsp:txXfrm>
    </dsp:sp>
    <dsp:sp modelId="{3024F7CF-1889-4A6B-BFA7-6878088F2E61}">
      <dsp:nvSpPr>
        <dsp:cNvPr id="0" name=""/>
        <dsp:cNvSpPr/>
      </dsp:nvSpPr>
      <dsp:spPr>
        <a:xfrm>
          <a:off x="3428438" y="1270753"/>
          <a:ext cx="872497" cy="43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28438" y="1270753"/>
        <a:ext cx="872497" cy="436248"/>
      </dsp:txXfrm>
    </dsp:sp>
    <dsp:sp modelId="{363E9879-637D-47D8-9CAB-C42A01674EF3}">
      <dsp:nvSpPr>
        <dsp:cNvPr id="0" name=""/>
        <dsp:cNvSpPr/>
      </dsp:nvSpPr>
      <dsp:spPr>
        <a:xfrm>
          <a:off x="4484160" y="1270753"/>
          <a:ext cx="872497" cy="43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84160" y="1270753"/>
        <a:ext cx="872497" cy="436248"/>
      </dsp:txXfrm>
    </dsp:sp>
    <dsp:sp modelId="{652137F7-4D8F-4E4A-B9F9-83443E245C3E}">
      <dsp:nvSpPr>
        <dsp:cNvPr id="0" name=""/>
        <dsp:cNvSpPr/>
      </dsp:nvSpPr>
      <dsp:spPr>
        <a:xfrm>
          <a:off x="2642640" y="1890226"/>
          <a:ext cx="872497" cy="436248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42640" y="1890226"/>
        <a:ext cx="872497" cy="436248"/>
      </dsp:txXfrm>
    </dsp:sp>
    <dsp:sp modelId="{84448970-BF5C-4ED3-8B5E-DE3EF814AB9A}">
      <dsp:nvSpPr>
        <dsp:cNvPr id="0" name=""/>
        <dsp:cNvSpPr/>
      </dsp:nvSpPr>
      <dsp:spPr>
        <a:xfrm>
          <a:off x="1945017" y="2507894"/>
          <a:ext cx="872497" cy="436248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Bar</a:t>
          </a:r>
          <a:endParaRPr lang="zh-TW" altLang="en-US" sz="2000" kern="1200" dirty="0"/>
        </a:p>
      </dsp:txBody>
      <dsp:txXfrm>
        <a:off x="1945017" y="2507894"/>
        <a:ext cx="872497" cy="436248"/>
      </dsp:txXfrm>
    </dsp:sp>
    <dsp:sp modelId="{33BA926D-FFAC-41CE-9EC9-B58C47A51E50}">
      <dsp:nvSpPr>
        <dsp:cNvPr id="0" name=""/>
        <dsp:cNvSpPr/>
      </dsp:nvSpPr>
      <dsp:spPr>
        <a:xfrm>
          <a:off x="1417156" y="3127367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X </a:t>
          </a:r>
          <a:endParaRPr lang="zh-TW" altLang="en-US" sz="2000" kern="1200" dirty="0"/>
        </a:p>
      </dsp:txBody>
      <dsp:txXfrm>
        <a:off x="1417156" y="3127367"/>
        <a:ext cx="872497" cy="436248"/>
      </dsp:txXfrm>
    </dsp:sp>
    <dsp:sp modelId="{B4BD8F89-9208-42BE-A2FD-1FC427118A02}">
      <dsp:nvSpPr>
        <dsp:cNvPr id="0" name=""/>
        <dsp:cNvSpPr/>
      </dsp:nvSpPr>
      <dsp:spPr>
        <a:xfrm>
          <a:off x="2477494" y="3127367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Y</a:t>
          </a:r>
          <a:endParaRPr lang="zh-TW" altLang="en-US" sz="2000" kern="1200" dirty="0"/>
        </a:p>
      </dsp:txBody>
      <dsp:txXfrm>
        <a:off x="2477494" y="3127367"/>
        <a:ext cx="872497" cy="436248"/>
      </dsp:txXfrm>
    </dsp:sp>
    <dsp:sp modelId="{52C03BE1-84A2-43EA-9742-DD5D7ECD8CFD}">
      <dsp:nvSpPr>
        <dsp:cNvPr id="0" name=""/>
        <dsp:cNvSpPr/>
      </dsp:nvSpPr>
      <dsp:spPr>
        <a:xfrm>
          <a:off x="1949633" y="3746841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Up</a:t>
          </a:r>
          <a:endParaRPr lang="zh-TW" alt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949633" y="3746841"/>
        <a:ext cx="872497" cy="436248"/>
      </dsp:txXfrm>
    </dsp:sp>
    <dsp:sp modelId="{FB3D0F58-CE4D-4CF2-9472-8AB83BCF8913}">
      <dsp:nvSpPr>
        <dsp:cNvPr id="0" name=""/>
        <dsp:cNvSpPr/>
      </dsp:nvSpPr>
      <dsp:spPr>
        <a:xfrm>
          <a:off x="3005355" y="3746841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Down</a:t>
          </a:r>
          <a:endParaRPr lang="zh-TW" alt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3005355" y="3746841"/>
        <a:ext cx="872497" cy="436248"/>
      </dsp:txXfrm>
    </dsp:sp>
    <dsp:sp modelId="{07B0C3F7-117F-48B8-B270-0677704E3879}">
      <dsp:nvSpPr>
        <dsp:cNvPr id="0" name=""/>
        <dsp:cNvSpPr/>
      </dsp:nvSpPr>
      <dsp:spPr>
        <a:xfrm>
          <a:off x="3170501" y="2509700"/>
          <a:ext cx="872497" cy="436248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20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3170501" y="2509700"/>
        <a:ext cx="872497" cy="436248"/>
      </dsp:txXfrm>
    </dsp:sp>
    <dsp:sp modelId="{4A9722D1-6A0A-4951-BB95-79F095359DA7}">
      <dsp:nvSpPr>
        <dsp:cNvPr id="0" name=""/>
        <dsp:cNvSpPr/>
      </dsp:nvSpPr>
      <dsp:spPr>
        <a:xfrm>
          <a:off x="4008099" y="1890226"/>
          <a:ext cx="872497" cy="436248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Ball</a:t>
          </a:r>
          <a:endParaRPr lang="zh-TW" altLang="en-US" sz="2000" kern="1200" dirty="0"/>
        </a:p>
      </dsp:txBody>
      <dsp:txXfrm>
        <a:off x="4008099" y="1890226"/>
        <a:ext cx="872497" cy="436248"/>
      </dsp:txXfrm>
    </dsp:sp>
    <dsp:sp modelId="{C78B51F1-706D-467D-BA8C-877E46B191B3}">
      <dsp:nvSpPr>
        <dsp:cNvPr id="0" name=""/>
        <dsp:cNvSpPr/>
      </dsp:nvSpPr>
      <dsp:spPr>
        <a:xfrm>
          <a:off x="4226223" y="2509700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4226223" y="2509700"/>
        <a:ext cx="872497" cy="436248"/>
      </dsp:txXfrm>
    </dsp:sp>
    <dsp:sp modelId="{8A7E4C7C-C8C6-456A-99F3-2BC64F8EFDA4}">
      <dsp:nvSpPr>
        <dsp:cNvPr id="0" name=""/>
        <dsp:cNvSpPr/>
      </dsp:nvSpPr>
      <dsp:spPr>
        <a:xfrm>
          <a:off x="4226223" y="3129173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X</a:t>
          </a:r>
          <a:endParaRPr lang="zh-TW" altLang="en-US" sz="2000" kern="1200" dirty="0"/>
        </a:p>
      </dsp:txBody>
      <dsp:txXfrm>
        <a:off x="4226223" y="3129173"/>
        <a:ext cx="872497" cy="436248"/>
      </dsp:txXfrm>
    </dsp:sp>
    <dsp:sp modelId="{7E15C2B7-A377-4B9F-A8E4-69E6905702AE}">
      <dsp:nvSpPr>
        <dsp:cNvPr id="0" name=""/>
        <dsp:cNvSpPr/>
      </dsp:nvSpPr>
      <dsp:spPr>
        <a:xfrm>
          <a:off x="4226223" y="3748647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Y</a:t>
          </a:r>
          <a:endParaRPr lang="zh-TW" altLang="en-US" sz="2000" kern="1200" dirty="0"/>
        </a:p>
      </dsp:txBody>
      <dsp:txXfrm>
        <a:off x="4226223" y="3748647"/>
        <a:ext cx="872497" cy="436248"/>
      </dsp:txXfrm>
    </dsp:sp>
    <dsp:sp modelId="{1C6DF338-2AC5-4119-9F81-0D88921F0B3B}">
      <dsp:nvSpPr>
        <dsp:cNvPr id="0" name=""/>
        <dsp:cNvSpPr/>
      </dsp:nvSpPr>
      <dsp:spPr>
        <a:xfrm>
          <a:off x="4226223" y="4368120"/>
          <a:ext cx="968769" cy="410405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26223" y="4368120"/>
        <a:ext cx="968769" cy="410405"/>
      </dsp:txXfrm>
    </dsp:sp>
    <dsp:sp modelId="{14D031AD-A142-4F67-8D14-3612EAD7B7C7}">
      <dsp:nvSpPr>
        <dsp:cNvPr id="0" name=""/>
        <dsp:cNvSpPr/>
      </dsp:nvSpPr>
      <dsp:spPr>
        <a:xfrm>
          <a:off x="4226223" y="4961750"/>
          <a:ext cx="966587" cy="41445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600" kern="1200" dirty="0"/>
        </a:p>
      </dsp:txBody>
      <dsp:txXfrm>
        <a:off x="4226223" y="4961750"/>
        <a:ext cx="966587" cy="414458"/>
      </dsp:txXfrm>
    </dsp:sp>
    <dsp:sp modelId="{0627D3ED-6E02-4318-8719-7EA6A0945B4D}">
      <dsp:nvSpPr>
        <dsp:cNvPr id="0" name=""/>
        <dsp:cNvSpPr/>
      </dsp:nvSpPr>
      <dsp:spPr>
        <a:xfrm>
          <a:off x="5063821" y="1890226"/>
          <a:ext cx="1078634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063821" y="1890226"/>
        <a:ext cx="1078634" cy="436248"/>
      </dsp:txXfrm>
    </dsp:sp>
    <dsp:sp modelId="{591E7EEE-E066-4A31-9F02-67CB89545E44}">
      <dsp:nvSpPr>
        <dsp:cNvPr id="0" name=""/>
        <dsp:cNvSpPr/>
      </dsp:nvSpPr>
      <dsp:spPr>
        <a:xfrm>
          <a:off x="6325680" y="1890226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325680" y="1890226"/>
        <a:ext cx="872497" cy="436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2C68B-FD7C-460E-A8CF-CF096909DC2C}">
      <dsp:nvSpPr>
        <dsp:cNvPr id="0" name=""/>
        <dsp:cNvSpPr/>
      </dsp:nvSpPr>
      <dsp:spPr>
        <a:xfrm>
          <a:off x="1157930" y="1414512"/>
          <a:ext cx="179763" cy="161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4"/>
              </a:lnTo>
              <a:lnTo>
                <a:pt x="179763" y="16155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7487-45BB-455A-9904-DC4C33912926}">
      <dsp:nvSpPr>
        <dsp:cNvPr id="0" name=""/>
        <dsp:cNvSpPr/>
      </dsp:nvSpPr>
      <dsp:spPr>
        <a:xfrm>
          <a:off x="1157930" y="1414512"/>
          <a:ext cx="179763" cy="100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38"/>
              </a:lnTo>
              <a:lnTo>
                <a:pt x="179763" y="10032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78E39-2059-4349-B95F-6170B3F15D65}">
      <dsp:nvSpPr>
        <dsp:cNvPr id="0" name=""/>
        <dsp:cNvSpPr/>
      </dsp:nvSpPr>
      <dsp:spPr>
        <a:xfrm>
          <a:off x="1157930" y="1414512"/>
          <a:ext cx="179763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79763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1118532" y="805710"/>
          <a:ext cx="518768" cy="1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34"/>
              </a:lnTo>
              <a:lnTo>
                <a:pt x="518768" y="90034"/>
              </a:lnTo>
              <a:lnTo>
                <a:pt x="518768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0DB2F-6645-40C4-8D86-C8D8462117E6}">
      <dsp:nvSpPr>
        <dsp:cNvPr id="0" name=""/>
        <dsp:cNvSpPr/>
      </dsp:nvSpPr>
      <dsp:spPr>
        <a:xfrm>
          <a:off x="86298" y="1414512"/>
          <a:ext cx="128620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28620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12D1-6FEB-40A9-85FC-9807D3F45145}">
      <dsp:nvSpPr>
        <dsp:cNvPr id="0" name=""/>
        <dsp:cNvSpPr/>
      </dsp:nvSpPr>
      <dsp:spPr>
        <a:xfrm>
          <a:off x="429286" y="805710"/>
          <a:ext cx="689245" cy="180068"/>
        </a:xfrm>
        <a:custGeom>
          <a:avLst/>
          <a:gdLst/>
          <a:ahLst/>
          <a:cxnLst/>
          <a:rect l="0" t="0" r="0" b="0"/>
          <a:pathLst>
            <a:path>
              <a:moveTo>
                <a:pt x="689245" y="0"/>
              </a:moveTo>
              <a:lnTo>
                <a:pt x="689245" y="90034"/>
              </a:lnTo>
              <a:lnTo>
                <a:pt x="0" y="90034"/>
              </a:lnTo>
              <a:lnTo>
                <a:pt x="0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36193" y="281248"/>
          <a:ext cx="964677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6193" y="281248"/>
        <a:ext cx="964677" cy="524461"/>
      </dsp:txXfrm>
    </dsp:sp>
    <dsp:sp modelId="{7BC98BF9-F27A-4CD1-A97A-C9C824724285}">
      <dsp:nvSpPr>
        <dsp:cNvPr id="0" name=""/>
        <dsp:cNvSpPr/>
      </dsp:nvSpPr>
      <dsp:spPr>
        <a:xfrm>
          <a:off x="551" y="985778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1" y="985778"/>
        <a:ext cx="857468" cy="428734"/>
      </dsp:txXfrm>
    </dsp:sp>
    <dsp:sp modelId="{DE77E14A-F85E-410F-B8C4-D84BABD7A784}">
      <dsp:nvSpPr>
        <dsp:cNvPr id="0" name=""/>
        <dsp:cNvSpPr/>
      </dsp:nvSpPr>
      <dsp:spPr>
        <a:xfrm>
          <a:off x="214918" y="1594581"/>
          <a:ext cx="857468" cy="428734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214918" y="1594581"/>
        <a:ext cx="857468" cy="428734"/>
      </dsp:txXfrm>
    </dsp:sp>
    <dsp:sp modelId="{5E297865-E735-4CAF-962B-FEA9483964F8}">
      <dsp:nvSpPr>
        <dsp:cNvPr id="0" name=""/>
        <dsp:cNvSpPr/>
      </dsp:nvSpPr>
      <dsp:spPr>
        <a:xfrm>
          <a:off x="1038088" y="985778"/>
          <a:ext cx="1198423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8088" y="985778"/>
        <a:ext cx="1198423" cy="428734"/>
      </dsp:txXfrm>
    </dsp:sp>
    <dsp:sp modelId="{7DEF5F7C-0D45-4357-8CAB-9761CAC41978}">
      <dsp:nvSpPr>
        <dsp:cNvPr id="0" name=""/>
        <dsp:cNvSpPr/>
      </dsp:nvSpPr>
      <dsp:spPr>
        <a:xfrm>
          <a:off x="1337694" y="1594581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1594581"/>
        <a:ext cx="857468" cy="428734"/>
      </dsp:txXfrm>
    </dsp:sp>
    <dsp:sp modelId="{46493B3E-A93F-4EE1-9A9C-D83B6B78EF24}">
      <dsp:nvSpPr>
        <dsp:cNvPr id="0" name=""/>
        <dsp:cNvSpPr/>
      </dsp:nvSpPr>
      <dsp:spPr>
        <a:xfrm>
          <a:off x="1337694" y="2203383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2203383"/>
        <a:ext cx="857468" cy="428734"/>
      </dsp:txXfrm>
    </dsp:sp>
    <dsp:sp modelId="{CEE16546-8CF1-4A71-B12C-6B2DA366128D}">
      <dsp:nvSpPr>
        <dsp:cNvPr id="0" name=""/>
        <dsp:cNvSpPr/>
      </dsp:nvSpPr>
      <dsp:spPr>
        <a:xfrm>
          <a:off x="1337694" y="2812186"/>
          <a:ext cx="857331" cy="43570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sp:txBody>
      <dsp:txXfrm>
        <a:off x="1337694" y="2812186"/>
        <a:ext cx="857331" cy="435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059459" y="1442950"/>
          <a:ext cx="579786" cy="201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624"/>
              </a:lnTo>
              <a:lnTo>
                <a:pt x="579786" y="100624"/>
              </a:lnTo>
              <a:lnTo>
                <a:pt x="579786" y="201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18A88-C44D-4733-B7C8-4CEA67A6E11E}">
      <dsp:nvSpPr>
        <dsp:cNvPr id="0" name=""/>
        <dsp:cNvSpPr/>
      </dsp:nvSpPr>
      <dsp:spPr>
        <a:xfrm>
          <a:off x="479672" y="1442950"/>
          <a:ext cx="579786" cy="201248"/>
        </a:xfrm>
        <a:custGeom>
          <a:avLst/>
          <a:gdLst/>
          <a:ahLst/>
          <a:cxnLst/>
          <a:rect l="0" t="0" r="0" b="0"/>
          <a:pathLst>
            <a:path>
              <a:moveTo>
                <a:pt x="579786" y="0"/>
              </a:moveTo>
              <a:lnTo>
                <a:pt x="579786" y="100624"/>
              </a:lnTo>
              <a:lnTo>
                <a:pt x="0" y="100624"/>
              </a:lnTo>
              <a:lnTo>
                <a:pt x="0" y="201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580296" y="963788"/>
          <a:ext cx="958324" cy="479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0296" y="963788"/>
        <a:ext cx="958324" cy="479162"/>
      </dsp:txXfrm>
    </dsp:sp>
    <dsp:sp modelId="{54D9F298-1467-4F28-9ACB-488A616CE586}">
      <dsp:nvSpPr>
        <dsp:cNvPr id="0" name=""/>
        <dsp:cNvSpPr/>
      </dsp:nvSpPr>
      <dsp:spPr>
        <a:xfrm>
          <a:off x="510" y="1644198"/>
          <a:ext cx="958324" cy="479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0" y="1644198"/>
        <a:ext cx="958324" cy="479162"/>
      </dsp:txXfrm>
    </dsp:sp>
    <dsp:sp modelId="{5E297865-E735-4CAF-962B-FEA9483964F8}">
      <dsp:nvSpPr>
        <dsp:cNvPr id="0" name=""/>
        <dsp:cNvSpPr/>
      </dsp:nvSpPr>
      <dsp:spPr>
        <a:xfrm>
          <a:off x="1160083" y="1644198"/>
          <a:ext cx="958324" cy="479162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160083" y="1644198"/>
        <a:ext cx="958324" cy="479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3031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7024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C6A55-1CE6-46E2-836D-056B5AA84575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4066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nggam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B1DD-C9F9-491D-8842-697CAF755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Pong Game</a:t>
            </a:r>
            <a:endParaRPr lang="en-US" altLang="zh-TW" dirty="0">
              <a:hlinkClick r:id="rId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4CFC1D-56CC-4F2F-A6FE-CD423D9A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3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CB37E5-780E-4678-9E3F-4BAEFDF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8950"/>
              </p:ext>
            </p:extLst>
          </p:nvPr>
        </p:nvGraphicFramePr>
        <p:xfrm>
          <a:off x="3072384" y="1963796"/>
          <a:ext cx="2237064" cy="35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853BC8ED-3D5E-45FF-9730-E99488F5E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380853"/>
              </p:ext>
            </p:extLst>
          </p:nvPr>
        </p:nvGraphicFramePr>
        <p:xfrm>
          <a:off x="6706216" y="1245737"/>
          <a:ext cx="2118918" cy="308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9B0FD70-3FAD-4498-A794-75FC7A6AAB2C}"/>
              </a:ext>
            </a:extLst>
          </p:cNvPr>
          <p:cNvSpPr/>
          <p:nvPr/>
        </p:nvSpPr>
        <p:spPr>
          <a:xfrm>
            <a:off x="9981937" y="4736036"/>
            <a:ext cx="872455" cy="436228"/>
          </a:xfrm>
          <a:prstGeom prst="rect">
            <a:avLst/>
          </a:prstGeom>
          <a:solidFill>
            <a:srgbClr val="C2BC80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27F16B-F45C-40C3-9A0F-466173075A1A}"/>
              </a:ext>
            </a:extLst>
          </p:cNvPr>
          <p:cNvSpPr/>
          <p:nvPr/>
        </p:nvSpPr>
        <p:spPr>
          <a:xfrm>
            <a:off x="9981937" y="5274818"/>
            <a:ext cx="872455" cy="43622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334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EE84E-13C0-4872-824F-BBDFD2DB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38" y="12192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59FE257-BE18-41B5-A64E-EEC11CC30726}"/>
              </a:ext>
            </a:extLst>
          </p:cNvPr>
          <p:cNvGrpSpPr/>
          <p:nvPr/>
        </p:nvGrpSpPr>
        <p:grpSpPr>
          <a:xfrm>
            <a:off x="1802219" y="1545490"/>
            <a:ext cx="1353081" cy="1883510"/>
            <a:chOff x="649970" y="1049423"/>
            <a:chExt cx="1353081" cy="18835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2B6081-8824-41DD-BDE1-DFD090F153A5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CACDD6F-B23A-4B78-BFFC-D2212829E36F}"/>
                </a:ext>
              </a:extLst>
            </p:cNvPr>
            <p:cNvSpPr/>
            <p:nvPr/>
          </p:nvSpPr>
          <p:spPr>
            <a:xfrm>
              <a:off x="1187096" y="2737526"/>
              <a:ext cx="258894" cy="1954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41086A6-971A-462D-A004-5EFD328CB17F}"/>
              </a:ext>
            </a:extLst>
          </p:cNvPr>
          <p:cNvCxnSpPr>
            <a:cxnSpLocks/>
          </p:cNvCxnSpPr>
          <p:nvPr/>
        </p:nvCxnSpPr>
        <p:spPr>
          <a:xfrm>
            <a:off x="2726476" y="3345288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D392C6C-4BA9-4028-AC70-FD45F147E4A9}"/>
              </a:ext>
            </a:extLst>
          </p:cNvPr>
          <p:cNvSpPr/>
          <p:nvPr/>
        </p:nvSpPr>
        <p:spPr>
          <a:xfrm>
            <a:off x="2588502" y="3022392"/>
            <a:ext cx="3209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玩家控制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上下移動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(Up/Down)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8870E36-BD79-4949-B14A-8F34574A2D58}"/>
              </a:ext>
            </a:extLst>
          </p:cNvPr>
          <p:cNvSpPr/>
          <p:nvPr/>
        </p:nvSpPr>
        <p:spPr>
          <a:xfrm>
            <a:off x="5172884" y="1530202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5D1EFA5-B0E7-44E4-A2DC-D59D62F88260}"/>
              </a:ext>
            </a:extLst>
          </p:cNvPr>
          <p:cNvSpPr/>
          <p:nvPr/>
        </p:nvSpPr>
        <p:spPr>
          <a:xfrm>
            <a:off x="5761970" y="2372018"/>
            <a:ext cx="258894" cy="22680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DDA88DD-3230-47A3-A3EF-A826ECE9220F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2468793" y="2387305"/>
            <a:ext cx="1" cy="84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E6F787C-9001-4E19-8140-03BD94DC8DF9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9159011" y="2740764"/>
            <a:ext cx="0" cy="80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78C2EE-5ACC-4883-8571-5C8ABB6897E2}"/>
              </a:ext>
            </a:extLst>
          </p:cNvPr>
          <p:cNvCxnSpPr>
            <a:cxnSpLocks/>
          </p:cNvCxnSpPr>
          <p:nvPr/>
        </p:nvCxnSpPr>
        <p:spPr>
          <a:xfrm flipH="1">
            <a:off x="2737138" y="4414126"/>
            <a:ext cx="2835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A8DF058-EE15-4D2A-B24D-2DBC81E96407}"/>
              </a:ext>
            </a:extLst>
          </p:cNvPr>
          <p:cNvSpPr/>
          <p:nvPr/>
        </p:nvSpPr>
        <p:spPr>
          <a:xfrm>
            <a:off x="3261259" y="4075572"/>
            <a:ext cx="191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燈號顯示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4010CB8-8EA3-44D1-9B0C-BD14F8FA2F58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117019" y="1530200"/>
            <a:ext cx="36542" cy="1743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9323AE-B422-4A6A-B0AA-994B83078D47}"/>
              </a:ext>
            </a:extLst>
          </p:cNvPr>
          <p:cNvGrpSpPr/>
          <p:nvPr/>
        </p:nvGrpSpPr>
        <p:grpSpPr>
          <a:xfrm>
            <a:off x="8440478" y="1530200"/>
            <a:ext cx="1353081" cy="3109863"/>
            <a:chOff x="7190937" y="1049423"/>
            <a:chExt cx="1353081" cy="310986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987CF9-A714-4DBE-AE2F-913D42BD025A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PC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5F08AD-83B5-4E78-8DD9-70775F839656}"/>
                </a:ext>
              </a:extLst>
            </p:cNvPr>
            <p:cNvSpPr/>
            <p:nvPr/>
          </p:nvSpPr>
          <p:spPr>
            <a:xfrm flipV="1">
              <a:off x="7780023" y="2259987"/>
              <a:ext cx="258894" cy="18992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ADDEFCB9-1347-499C-9FCD-24159217B468}"/>
              </a:ext>
            </a:extLst>
          </p:cNvPr>
          <p:cNvSpPr/>
          <p:nvPr/>
        </p:nvSpPr>
        <p:spPr>
          <a:xfrm>
            <a:off x="6017704" y="3463275"/>
            <a:ext cx="1813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Score)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2E8D39E-70AD-47E8-92D7-BC67F7B2399B}"/>
              </a:ext>
            </a:extLst>
          </p:cNvPr>
          <p:cNvSpPr/>
          <p:nvPr/>
        </p:nvSpPr>
        <p:spPr>
          <a:xfrm>
            <a:off x="6017704" y="3785605"/>
            <a:ext cx="1749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45410C-D284-4EE5-BF72-9EFB58DB3719}"/>
              </a:ext>
            </a:extLst>
          </p:cNvPr>
          <p:cNvCxnSpPr/>
          <p:nvPr/>
        </p:nvCxnSpPr>
        <p:spPr>
          <a:xfrm>
            <a:off x="6166408" y="4414126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BD616E0-3063-4801-B05F-163960CCECDC}"/>
              </a:ext>
            </a:extLst>
          </p:cNvPr>
          <p:cNvSpPr/>
          <p:nvPr/>
        </p:nvSpPr>
        <p:spPr>
          <a:xfrm>
            <a:off x="6260873" y="4117926"/>
            <a:ext cx="2003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0934739-A86E-4758-9500-D476F1D9909C}"/>
              </a:ext>
            </a:extLst>
          </p:cNvPr>
          <p:cNvSpPr/>
          <p:nvPr/>
        </p:nvSpPr>
        <p:spPr>
          <a:xfrm>
            <a:off x="6026831" y="2338244"/>
            <a:ext cx="2015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(Initialize)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8E6D2E1-3798-42C0-8732-4A3349D5D808}"/>
              </a:ext>
            </a:extLst>
          </p:cNvPr>
          <p:cNvCxnSpPr/>
          <p:nvPr/>
        </p:nvCxnSpPr>
        <p:spPr>
          <a:xfrm>
            <a:off x="6170747" y="2910041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60A572A-CCDA-4374-9478-14F6181BAF78}"/>
              </a:ext>
            </a:extLst>
          </p:cNvPr>
          <p:cNvSpPr/>
          <p:nvPr/>
        </p:nvSpPr>
        <p:spPr>
          <a:xfrm>
            <a:off x="6333674" y="2606367"/>
            <a:ext cx="2003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B8D831D-09CF-4586-A6FD-700FCA4B28F3}"/>
              </a:ext>
            </a:extLst>
          </p:cNvPr>
          <p:cNvSpPr/>
          <p:nvPr/>
        </p:nvSpPr>
        <p:spPr>
          <a:xfrm>
            <a:off x="2933998" y="3767515"/>
            <a:ext cx="2224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Score)</a:t>
            </a: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6EB26F96-0FC2-4D74-A347-6B1C53FAB9E0}"/>
              </a:ext>
            </a:extLst>
          </p:cNvPr>
          <p:cNvCxnSpPr>
            <a:cxnSpLocks/>
            <a:stCxn id="75" idx="0"/>
            <a:endCxn id="14" idx="2"/>
          </p:cNvCxnSpPr>
          <p:nvPr/>
        </p:nvCxnSpPr>
        <p:spPr>
          <a:xfrm flipH="1" flipV="1">
            <a:off x="2468792" y="3429000"/>
            <a:ext cx="6286" cy="887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75F467F-543E-4E81-BE7C-80B610676529}"/>
              </a:ext>
            </a:extLst>
          </p:cNvPr>
          <p:cNvSpPr/>
          <p:nvPr/>
        </p:nvSpPr>
        <p:spPr>
          <a:xfrm>
            <a:off x="2345631" y="4316422"/>
            <a:ext cx="258894" cy="1954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744C3E8-2A6A-43D9-BE88-FF8EFF7A6BB9}"/>
              </a:ext>
            </a:extLst>
          </p:cNvPr>
          <p:cNvSpPr/>
          <p:nvPr/>
        </p:nvSpPr>
        <p:spPr>
          <a:xfrm>
            <a:off x="5321781" y="504960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A6CC0C2-0227-47E1-B35D-14E5ADCEDEC2}"/>
              </a:ext>
            </a:extLst>
          </p:cNvPr>
          <p:cNvSpPr/>
          <p:nvPr/>
        </p:nvSpPr>
        <p:spPr>
          <a:xfrm>
            <a:off x="501928" y="2974694"/>
            <a:ext cx="11194474" cy="20595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B8DACAE-E57F-4B97-909E-7E432EAA0136}"/>
              </a:ext>
            </a:extLst>
          </p:cNvPr>
          <p:cNvSpPr/>
          <p:nvPr/>
        </p:nvSpPr>
        <p:spPr>
          <a:xfrm>
            <a:off x="5524129" y="519914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35D2BDF-B36F-41AF-9B33-67D308FFA256}"/>
              </a:ext>
            </a:extLst>
          </p:cNvPr>
          <p:cNvSpPr/>
          <p:nvPr/>
        </p:nvSpPr>
        <p:spPr>
          <a:xfrm>
            <a:off x="6026831" y="5812765"/>
            <a:ext cx="2422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判斷分數是否大於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回到初始化</a:t>
            </a:r>
            <a:endParaRPr lang="en-US" altLang="zh-TW" sz="1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B9B851A-EFAC-4FCC-8C18-27FCFE63A800}"/>
              </a:ext>
            </a:extLst>
          </p:cNvPr>
          <p:cNvSpPr/>
          <p:nvPr/>
        </p:nvSpPr>
        <p:spPr>
          <a:xfrm>
            <a:off x="5767937" y="5876709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4D05BD3-4AB0-4178-8C64-C9CD83E5E87E}"/>
              </a:ext>
            </a:extLst>
          </p:cNvPr>
          <p:cNvSpPr/>
          <p:nvPr/>
        </p:nvSpPr>
        <p:spPr>
          <a:xfrm>
            <a:off x="464962" y="5729303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肘形接點 94">
            <a:extLst>
              <a:ext uri="{FF2B5EF4-FFF2-40B4-BE49-F238E27FC236}">
                <a16:creationId xmlns:a16="http://schemas.microsoft.com/office/drawing/2014/main" id="{09CA72BB-B25C-4569-B3B3-EC8BE31DC0E7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H="1">
            <a:off x="464962" y="2471206"/>
            <a:ext cx="1009790" cy="3613116"/>
          </a:xfrm>
          <a:prstGeom prst="bentConnector4">
            <a:avLst>
              <a:gd name="adj1" fmla="val -22638"/>
              <a:gd name="adj2" fmla="val 999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D0FA2CF-FE9F-4AA3-BD36-D324D3B9AA23}"/>
              </a:ext>
            </a:extLst>
          </p:cNvPr>
          <p:cNvSpPr/>
          <p:nvPr/>
        </p:nvSpPr>
        <p:spPr>
          <a:xfrm>
            <a:off x="4164698" y="192707"/>
            <a:ext cx="5809812" cy="1046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這邊要像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~~~~~~~~~</a:t>
            </a:r>
          </a:p>
        </p:txBody>
      </p:sp>
    </p:spTree>
    <p:extLst>
      <p:ext uri="{BB962C8B-B14F-4D97-AF65-F5344CB8AC3E}">
        <p14:creationId xmlns:p14="http://schemas.microsoft.com/office/powerpoint/2010/main" val="52151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D2787B-EEB6-45D2-B57F-2312C4CC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8" y="1515443"/>
            <a:ext cx="6784960" cy="49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F76F8A-8FC4-4751-B16F-5AF12146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28" y="2021747"/>
            <a:ext cx="3621964" cy="36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15B7A-5E75-4BD9-B05D-C5960092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056C2-A990-4D7F-A6BE-F8DF8A3E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FD8254-9527-4545-8597-0D68DD72D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41" y="1590237"/>
            <a:ext cx="8293317" cy="46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3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28C97FF-5A3A-4C3E-AA6F-9287086F6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351333"/>
              </p:ext>
            </p:extLst>
          </p:nvPr>
        </p:nvGraphicFramePr>
        <p:xfrm>
          <a:off x="109728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up(button)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減少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D3982962-738D-4C57-B6B4-E4DF955F7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528122"/>
              </p:ext>
            </p:extLst>
          </p:nvPr>
        </p:nvGraphicFramePr>
        <p:xfrm>
          <a:off x="1097280" y="3821620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down(button)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增加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E6F038C-4520-4C53-B4AF-1E6F17E52242}"/>
              </a:ext>
            </a:extLst>
          </p:cNvPr>
          <p:cNvSpPr/>
          <p:nvPr/>
        </p:nvSpPr>
        <p:spPr>
          <a:xfrm>
            <a:off x="3512820" y="3065719"/>
            <a:ext cx="2415540" cy="1046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合而為一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62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28C97FF-5A3A-4C3E-AA6F-9287086F6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007646"/>
              </p:ext>
            </p:extLst>
          </p:nvPr>
        </p:nvGraphicFramePr>
        <p:xfrm>
          <a:off x="109728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目前的</a:t>
                      </a:r>
                      <a:r>
                        <a:rPr lang="en-US" altLang="zh-TW" b="1" dirty="0"/>
                        <a:t>X</a:t>
                      </a:r>
                      <a:r>
                        <a:rPr lang="zh-TW" altLang="en-US" b="1" dirty="0"/>
                        <a:t>跟</a:t>
                      </a:r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座標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改變</a:t>
                      </a:r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的</a:t>
                      </a:r>
                      <a:r>
                        <a:rPr lang="en-US" altLang="zh-TW" b="1" dirty="0"/>
                        <a:t>X</a:t>
                      </a:r>
                      <a:r>
                        <a:rPr lang="zh-TW" altLang="en-US" b="1" dirty="0"/>
                        <a:t>跟</a:t>
                      </a:r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座標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DCB8AFA1-25E9-44FA-9D06-925B01397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34216"/>
              </p:ext>
            </p:extLst>
          </p:nvPr>
        </p:nvGraphicFramePr>
        <p:xfrm>
          <a:off x="1097280" y="3821620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目前的</a:t>
                      </a:r>
                      <a:r>
                        <a:rPr lang="en-US" altLang="zh-TW" b="1" dirty="0"/>
                        <a:t>X</a:t>
                      </a:r>
                      <a:r>
                        <a:rPr lang="zh-TW" altLang="en-US" b="1" dirty="0"/>
                        <a:t>跟</a:t>
                      </a:r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座標、兩人的分數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增加分數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4B13ADE-5D3D-4AC6-97C9-E653B2D82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07368"/>
              </p:ext>
            </p:extLst>
          </p:nvPr>
        </p:nvGraphicFramePr>
        <p:xfrm>
          <a:off x="632460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rebound()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目前移動的方向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反彈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B7A2FC0-5C0D-4E24-BD1B-AAF0B0C589C5}"/>
              </a:ext>
            </a:extLst>
          </p:cNvPr>
          <p:cNvSpPr/>
          <p:nvPr/>
        </p:nvSpPr>
        <p:spPr>
          <a:xfrm>
            <a:off x="4720590" y="1892308"/>
            <a:ext cx="2415540" cy="1046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合而為一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319066-1D41-44F9-B790-532CCD79CB11}"/>
              </a:ext>
            </a:extLst>
          </p:cNvPr>
          <p:cNvSpPr/>
          <p:nvPr/>
        </p:nvSpPr>
        <p:spPr>
          <a:xfrm>
            <a:off x="4401809" y="5031267"/>
            <a:ext cx="2415540" cy="1046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老師覺得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算分數很奇怪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21DE869A-C9AB-40B5-AD2A-81FB45B7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827" y="3565321"/>
            <a:ext cx="2778751" cy="1112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名稱、功能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這兩個欄位的名字錯誤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11">
            <a:extLst>
              <a:ext uri="{FF2B5EF4-FFF2-40B4-BE49-F238E27FC236}">
                <a16:creationId xmlns:a16="http://schemas.microsoft.com/office/drawing/2014/main" id="{D7210F2D-83D4-4357-B498-9BCAEABFAC8B}"/>
              </a:ext>
            </a:extLst>
          </p:cNvPr>
          <p:cNvSpPr txBox="1">
            <a:spLocks/>
          </p:cNvSpPr>
          <p:nvPr/>
        </p:nvSpPr>
        <p:spPr>
          <a:xfrm>
            <a:off x="8210827" y="5031267"/>
            <a:ext cx="2778751" cy="1112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的擴充性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(SOLID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原則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22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28C97FF-5A3A-4C3E-AA6F-9287086F6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175683"/>
              </p:ext>
            </p:extLst>
          </p:nvPr>
        </p:nvGraphicFramePr>
        <p:xfrm>
          <a:off x="109728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歸位，分數歸零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D3982962-738D-4C57-B6B4-E4DF955F7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493335"/>
              </p:ext>
            </p:extLst>
          </p:nvPr>
        </p:nvGraphicFramePr>
        <p:xfrm>
          <a:off x="1097280" y="3821620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pause(button)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button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暫停遊戲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sp>
        <p:nvSpPr>
          <p:cNvPr id="8" name="內容版面配置區 11">
            <a:extLst>
              <a:ext uri="{FF2B5EF4-FFF2-40B4-BE49-F238E27FC236}">
                <a16:creationId xmlns:a16="http://schemas.microsoft.com/office/drawing/2014/main" id="{7DD7FF76-3251-417C-8880-60D91EFF63EE}"/>
              </a:ext>
            </a:extLst>
          </p:cNvPr>
          <p:cNvSpPr txBox="1">
            <a:spLocks/>
          </p:cNvSpPr>
          <p:nvPr/>
        </p:nvSpPr>
        <p:spPr>
          <a:xfrm>
            <a:off x="4444170" y="4576952"/>
            <a:ext cx="2778751" cy="1112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暫停遊戲的說明可參考驗收部分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04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Why Pong scored so highly for Atari | Games | The Guardian">
            <a:extLst>
              <a:ext uri="{FF2B5EF4-FFF2-40B4-BE49-F238E27FC236}">
                <a16:creationId xmlns:a16="http://schemas.microsoft.com/office/drawing/2014/main" id="{96B56742-D5CC-4DD7-85B2-1A741E29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75" y="1655234"/>
            <a:ext cx="7906449" cy="47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Ball</a:t>
            </a:r>
            <a:r>
              <a:rPr lang="zh-TW" altLang="en-US" dirty="0"/>
              <a:t> 依照物理現象移動</a:t>
            </a:r>
            <a:r>
              <a:rPr lang="en-US" altLang="zh-TW" dirty="0"/>
              <a:t>(</a:t>
            </a:r>
            <a:r>
              <a:rPr lang="zh-TW" altLang="en-US" dirty="0"/>
              <a:t>入射角等於反射角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球的速度會隨著時間越來越快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玩家可透過按鈕移動 </a:t>
            </a:r>
            <a:r>
              <a:rPr lang="en-US" altLang="zh-TW" dirty="0"/>
              <a:t>Bar</a:t>
            </a:r>
          </a:p>
          <a:p>
            <a:pPr marL="0" indent="0">
              <a:buNone/>
            </a:pPr>
            <a:r>
              <a:rPr lang="zh-TW" altLang="en-US" dirty="0"/>
              <a:t>移動 </a:t>
            </a:r>
            <a:r>
              <a:rPr lang="en-US" altLang="zh-TW" dirty="0"/>
              <a:t>Bar</a:t>
            </a:r>
            <a:r>
              <a:rPr lang="zh-TW" altLang="en-US" dirty="0"/>
              <a:t> 進行擊球動作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球移動超過對方 </a:t>
            </a:r>
            <a:r>
              <a:rPr lang="en-US" altLang="zh-TW" dirty="0"/>
              <a:t>Bar</a:t>
            </a:r>
            <a:r>
              <a:rPr lang="zh-TW" altLang="en-US" dirty="0"/>
              <a:t> 則得分，並用 </a:t>
            </a:r>
            <a:r>
              <a:rPr lang="en-US" altLang="zh-TW" dirty="0"/>
              <a:t>LED</a:t>
            </a:r>
            <a:r>
              <a:rPr lang="zh-TW" altLang="en-US" dirty="0"/>
              <a:t> 顯示分數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其中一方超過 </a:t>
            </a:r>
            <a:r>
              <a:rPr lang="en-US" altLang="zh-TW" dirty="0"/>
              <a:t>4</a:t>
            </a:r>
            <a:r>
              <a:rPr lang="zh-TW" altLang="en-US" dirty="0"/>
              <a:t> 分則結束遊戲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遊戲暫停功能</a:t>
            </a:r>
          </a:p>
        </p:txBody>
      </p:sp>
    </p:spTree>
    <p:extLst>
      <p:ext uri="{BB962C8B-B14F-4D97-AF65-F5344CB8AC3E}">
        <p14:creationId xmlns:p14="http://schemas.microsoft.com/office/powerpoint/2010/main" val="36379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UART </a:t>
            </a:r>
            <a:r>
              <a:rPr lang="zh-TW" altLang="en-US" dirty="0"/>
              <a:t>傳輸速率 </a:t>
            </a:r>
            <a:r>
              <a:rPr lang="en-US" altLang="zh-TW" dirty="0"/>
              <a:t>115200 bps</a:t>
            </a:r>
          </a:p>
          <a:p>
            <a:pPr marL="0" indent="0">
              <a:buNone/>
            </a:pPr>
            <a:r>
              <a:rPr lang="zh-TW" altLang="en-US" dirty="0"/>
              <a:t>每次傳送的資料有</a:t>
            </a:r>
            <a:r>
              <a:rPr lang="en-US" altLang="zh-TW" dirty="0"/>
              <a:t>Player</a:t>
            </a:r>
            <a:r>
              <a:rPr lang="zh-TW" altLang="en-US" dirty="0"/>
              <a:t>的分數、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座標、球的</a:t>
            </a:r>
            <a:r>
              <a:rPr lang="en-US" altLang="zh-TW" dirty="0"/>
              <a:t>(X, Y)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共</a:t>
            </a:r>
            <a:r>
              <a:rPr lang="en-US" altLang="zh-TW" dirty="0"/>
              <a:t>48 bits</a:t>
            </a:r>
            <a:r>
              <a:rPr lang="zh-TW" altLang="en-US" dirty="0"/>
              <a:t>，再加開始和結束位元，一共</a:t>
            </a:r>
            <a:r>
              <a:rPr lang="en-US" altLang="zh-TW" dirty="0"/>
              <a:t>60 bits</a:t>
            </a:r>
          </a:p>
          <a:p>
            <a:pPr marL="0" indent="0">
              <a:buNone/>
            </a:pPr>
            <a:r>
              <a:rPr lang="en-US" altLang="zh-TW" dirty="0"/>
              <a:t>115200</a:t>
            </a:r>
            <a:r>
              <a:rPr lang="zh-TW" altLang="en-US" dirty="0"/>
              <a:t> </a:t>
            </a:r>
            <a:r>
              <a:rPr lang="en-US" altLang="zh-TW" dirty="0"/>
              <a:t>/ 60 = 1920</a:t>
            </a:r>
          </a:p>
          <a:p>
            <a:pPr marL="0" indent="0">
              <a:buNone/>
            </a:pPr>
            <a:r>
              <a:rPr lang="zh-TW" altLang="en-US" dirty="0"/>
              <a:t>每秒可以傳送</a:t>
            </a:r>
            <a:r>
              <a:rPr lang="en-US" altLang="zh-TW" dirty="0"/>
              <a:t>1920</a:t>
            </a:r>
            <a:r>
              <a:rPr lang="zh-TW" altLang="en-US" dirty="0"/>
              <a:t>次資料給電腦</a:t>
            </a:r>
          </a:p>
        </p:txBody>
      </p:sp>
    </p:spTree>
    <p:extLst>
      <p:ext uri="{BB962C8B-B14F-4D97-AF65-F5344CB8AC3E}">
        <p14:creationId xmlns:p14="http://schemas.microsoft.com/office/powerpoint/2010/main" val="39698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81904-C240-49D5-A401-24E8B88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17D6-8BB2-4AEB-89FC-0AA5602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PL-PS</a:t>
            </a:r>
            <a:r>
              <a:rPr lang="zh-TW" altLang="en-US" dirty="0"/>
              <a:t>：</a:t>
            </a:r>
            <a:r>
              <a:rPr lang="en-US" altLang="zh-TW" dirty="0"/>
              <a:t>AXI</a:t>
            </a:r>
          </a:p>
          <a:p>
            <a:r>
              <a:rPr lang="en-US" altLang="zh-TW" dirty="0"/>
              <a:t>PS-PC</a:t>
            </a:r>
            <a:r>
              <a:rPr lang="zh-TW" altLang="en-US" dirty="0"/>
              <a:t>：</a:t>
            </a:r>
            <a:r>
              <a:rPr lang="en-US" altLang="zh-TW" dirty="0"/>
              <a:t>USB_UART</a:t>
            </a:r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按鈕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：遊戲畫面、</a:t>
            </a:r>
            <a:r>
              <a:rPr lang="en-US" altLang="zh-TW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552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8FE2-DCAC-4C41-8F9D-8B93DC4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387D-522C-4F65-88BA-F938AC8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硬體：</a:t>
            </a:r>
            <a:br>
              <a:rPr lang="en-US" altLang="zh-TW" dirty="0"/>
            </a:br>
            <a:r>
              <a:rPr lang="en-US" altLang="zh-TW" dirty="0"/>
              <a:t>Zynq-7000</a:t>
            </a:r>
          </a:p>
          <a:p>
            <a:r>
              <a:rPr lang="zh-TW" altLang="en-US" dirty="0"/>
              <a:t>遊戲主程式：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Soc</a:t>
            </a:r>
            <a:r>
              <a:rPr lang="zh-TW" altLang="en-US" dirty="0"/>
              <a:t> 上執行</a:t>
            </a:r>
            <a:endParaRPr lang="en-US" altLang="zh-TW" dirty="0"/>
          </a:p>
          <a:p>
            <a:r>
              <a:rPr lang="zh-TW" altLang="en-US" dirty="0"/>
              <a:t>遊戲畫面：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PC </a:t>
            </a:r>
            <a:r>
              <a:rPr lang="zh-TW" altLang="en-US" dirty="0"/>
              <a:t>上顯示，解析度 </a:t>
            </a:r>
            <a:r>
              <a:rPr lang="en-US" altLang="zh-TW" dirty="0"/>
              <a:t>80</a:t>
            </a:r>
            <a:r>
              <a:rPr lang="zh-TW" altLang="en-US" dirty="0"/>
              <a:t>*</a:t>
            </a:r>
            <a:r>
              <a:rPr lang="en-US" altLang="zh-TW" dirty="0"/>
              <a:t>24</a:t>
            </a:r>
          </a:p>
          <a:p>
            <a:r>
              <a:rPr lang="zh-TW" altLang="en-US" dirty="0"/>
              <a:t>軟體：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 SDK</a:t>
            </a:r>
            <a:br>
              <a:rPr lang="en-US" altLang="zh-TW" dirty="0"/>
            </a:br>
            <a:r>
              <a:rPr lang="en-US" altLang="zh-TW" dirty="0"/>
              <a:t>Putty (</a:t>
            </a:r>
            <a:r>
              <a:rPr lang="zh-TW" altLang="en-US" dirty="0"/>
              <a:t>顯示遊戲 </a:t>
            </a:r>
            <a:r>
              <a:rPr lang="en-US" altLang="zh-TW" dirty="0"/>
              <a:t>UI)</a:t>
            </a:r>
          </a:p>
        </p:txBody>
      </p:sp>
    </p:spTree>
    <p:extLst>
      <p:ext uri="{BB962C8B-B14F-4D97-AF65-F5344CB8AC3E}">
        <p14:creationId xmlns:p14="http://schemas.microsoft.com/office/powerpoint/2010/main" val="31594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37189"/>
            <a:ext cx="9503328" cy="49842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zh-TW" altLang="en-US" dirty="0"/>
              <a:t>球依照物理現象移動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截取遊戲中，球碰到牆壁還有</a:t>
            </a:r>
            <a:r>
              <a:rPr lang="en-US" altLang="zh-TW" dirty="0"/>
              <a:t>Bar</a:t>
            </a:r>
            <a:r>
              <a:rPr lang="zh-TW" altLang="en-US" dirty="0"/>
              <a:t>前後的畫面，並用量角器測量，計算球是否依照入射角等於反射角的規律移動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球的速度會隨著時間越來越快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錄製螢幕畫面，計算球移動</a:t>
            </a:r>
            <a:r>
              <a:rPr lang="en-US" altLang="zh-TW" dirty="0"/>
              <a:t>10</a:t>
            </a:r>
            <a:r>
              <a:rPr lang="zh-TW" altLang="en-US" dirty="0"/>
              <a:t>格所花費的時間；每擊球</a:t>
            </a:r>
            <a:r>
              <a:rPr lang="en-US" altLang="zh-TW" dirty="0"/>
              <a:t>5</a:t>
            </a:r>
            <a:r>
              <a:rPr lang="zh-TW" altLang="en-US" dirty="0"/>
              <a:t>次，球移動</a:t>
            </a:r>
            <a:r>
              <a:rPr lang="en-US" altLang="zh-TW" dirty="0"/>
              <a:t>10</a:t>
            </a:r>
            <a:r>
              <a:rPr lang="zh-TW" altLang="en-US" dirty="0"/>
              <a:t>格花費的時間會越來越少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玩家可透過按鈕移動</a:t>
            </a:r>
            <a:r>
              <a:rPr lang="en-US" altLang="zh-TW" dirty="0"/>
              <a:t>Bar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按下按鈕觀察畫面</a:t>
            </a:r>
            <a:r>
              <a:rPr lang="en-US" altLang="zh-TW" dirty="0"/>
              <a:t>Bar</a:t>
            </a:r>
            <a:r>
              <a:rPr lang="zh-TW" altLang="en-US" dirty="0"/>
              <a:t>是否移動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0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992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進行擊球動作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觀察是否擊球有反彈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球移動超過對方</a:t>
            </a:r>
            <a:r>
              <a:rPr lang="en-US" altLang="zh-TW" dirty="0"/>
              <a:t>Bar</a:t>
            </a:r>
            <a:r>
              <a:rPr lang="zh-TW" altLang="en-US" dirty="0"/>
              <a:t>則得分</a:t>
            </a:r>
            <a:br>
              <a:rPr lang="en-US" altLang="zh-TW" dirty="0"/>
            </a:br>
            <a:r>
              <a:rPr lang="en-US" altLang="zh-TW" dirty="0"/>
              <a:t>-&gt;Player1</a:t>
            </a:r>
            <a:r>
              <a:rPr lang="zh-TW" altLang="en-US" dirty="0"/>
              <a:t>故意不接球，</a:t>
            </a:r>
            <a:r>
              <a:rPr lang="en-US" altLang="zh-TW" dirty="0"/>
              <a:t>Player2</a:t>
            </a:r>
            <a:r>
              <a:rPr lang="zh-TW" altLang="en-US" dirty="0"/>
              <a:t>會加一分；</a:t>
            </a:r>
            <a:r>
              <a:rPr lang="en-US" altLang="zh-TW" dirty="0"/>
              <a:t> </a:t>
            </a:r>
            <a:r>
              <a:rPr lang="zh-TW" altLang="en-US" dirty="0"/>
              <a:t>反之</a:t>
            </a:r>
            <a:r>
              <a:rPr lang="en-US" altLang="zh-TW" dirty="0"/>
              <a:t>Player2</a:t>
            </a:r>
            <a:r>
              <a:rPr lang="zh-TW" altLang="en-US" dirty="0"/>
              <a:t>故意不接球，</a:t>
            </a:r>
            <a:r>
              <a:rPr lang="en-US" altLang="zh-TW" dirty="0"/>
              <a:t>Player1</a:t>
            </a:r>
            <a:r>
              <a:rPr lang="zh-TW" altLang="en-US" dirty="0"/>
              <a:t>會加一分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其中一方超過</a:t>
            </a:r>
            <a:r>
              <a:rPr lang="en-US" altLang="zh-TW" dirty="0"/>
              <a:t>4</a:t>
            </a:r>
            <a:r>
              <a:rPr lang="zh-TW" altLang="en-US" dirty="0"/>
              <a:t>分則結束遊戲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其中一方得</a:t>
            </a:r>
            <a:r>
              <a:rPr lang="en-US" altLang="zh-TW" dirty="0"/>
              <a:t>4</a:t>
            </a:r>
            <a:r>
              <a:rPr lang="zh-TW" altLang="en-US" dirty="0"/>
              <a:t>分後，觀察遊戲是否重新開始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遊戲暫停功能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按下按鈕後觀察球是否停止移動，</a:t>
            </a:r>
            <a:r>
              <a:rPr lang="en-US" altLang="zh-TW" dirty="0"/>
              <a:t>Player1</a:t>
            </a:r>
            <a:r>
              <a:rPr lang="zh-TW" altLang="en-US" dirty="0"/>
              <a:t>、</a:t>
            </a:r>
            <a:r>
              <a:rPr lang="en-US" altLang="zh-TW" dirty="0"/>
              <a:t>Player2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都不能移動，球也會在停止狀態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156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011360A9-D58A-45EB-B403-C5680C2A2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017055"/>
              </p:ext>
            </p:extLst>
          </p:nvPr>
        </p:nvGraphicFramePr>
        <p:xfrm>
          <a:off x="1988191" y="1006679"/>
          <a:ext cx="7201513" cy="602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27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DCDBE8-BE21-446F-B128-88B92967D5D2}"/>
              </a:ext>
            </a:extLst>
          </p:cNvPr>
          <p:cNvSpPr/>
          <p:nvPr/>
        </p:nvSpPr>
        <p:spPr>
          <a:xfrm>
            <a:off x="9721225" y="4606034"/>
            <a:ext cx="872455" cy="436228"/>
          </a:xfrm>
          <a:prstGeom prst="rect">
            <a:avLst/>
          </a:prstGeom>
          <a:solidFill>
            <a:prstClr val="white">
              <a:lumMod val="65000"/>
            </a:prst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6F6E4B-502C-4B2B-B67A-770B7E03284A}"/>
              </a:ext>
            </a:extLst>
          </p:cNvPr>
          <p:cNvSpPr/>
          <p:nvPr/>
        </p:nvSpPr>
        <p:spPr>
          <a:xfrm>
            <a:off x="9721224" y="5144816"/>
            <a:ext cx="872455" cy="436228"/>
          </a:xfrm>
          <a:prstGeom prst="rect">
            <a:avLst/>
          </a:prstGeom>
          <a:solidFill>
            <a:srgbClr val="BD582C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ACD317-7DE2-4AC5-AF08-BDB062EF26C4}"/>
              </a:ext>
            </a:extLst>
          </p:cNvPr>
          <p:cNvSpPr/>
          <p:nvPr/>
        </p:nvSpPr>
        <p:spPr>
          <a:xfrm>
            <a:off x="9721224" y="5683598"/>
            <a:ext cx="872455" cy="436228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41136584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749</TotalTime>
  <Words>628</Words>
  <Application>Microsoft Office PowerPoint</Application>
  <PresentationFormat>寬螢幕</PresentationFormat>
  <Paragraphs>159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回顧</vt:lpstr>
      <vt:lpstr>Pong Game</vt:lpstr>
      <vt:lpstr>功能</vt:lpstr>
      <vt:lpstr>功能</vt:lpstr>
      <vt:lpstr>效能</vt:lpstr>
      <vt:lpstr>介面</vt:lpstr>
      <vt:lpstr>限制</vt:lpstr>
      <vt:lpstr>驗收</vt:lpstr>
      <vt:lpstr>驗收</vt:lpstr>
      <vt:lpstr>Breakdown</vt:lpstr>
      <vt:lpstr>Breakdown</vt:lpstr>
      <vt:lpstr>MSC</vt:lpstr>
      <vt:lpstr>系統流程圖</vt:lpstr>
      <vt:lpstr>系統流程圖</vt:lpstr>
      <vt:lpstr>API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SOC報告主題</dc:title>
  <dc:creator>user</dc:creator>
  <cp:lastModifiedBy>Petrix</cp:lastModifiedBy>
  <cp:revision>214</cp:revision>
  <dcterms:created xsi:type="dcterms:W3CDTF">2023-11-09T06:16:58Z</dcterms:created>
  <dcterms:modified xsi:type="dcterms:W3CDTF">2023-12-14T07:21:39Z</dcterms:modified>
</cp:coreProperties>
</file>