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76" r:id="rId15"/>
    <p:sldId id="277" r:id="rId16"/>
    <p:sldId id="28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C4AB40-A516-4AB1-B0EA-993EF6D560C7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57D235-427B-40D6-80DC-B898318224C2}" type="par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DD1A616B-3D16-41B1-86BE-9713366F8BCA}" type="sib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349BFCC9-4CEB-4549-9256-BD882B3086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85E452-E12D-4F64-87B3-34440C7A8F80}" type="par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F8A23FBE-44D8-4430-898F-1CB09D925FAF}" type="sib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6957885A-A842-413C-BF0B-CA949CFDF64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A47D5-C637-4F5E-9A16-7217F9355706}" type="par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9F3783D9-87C0-4612-9697-EBDB276A9E85}" type="sib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E4851DD6-A9D2-4C0E-AB1D-856D244496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FC76B07F-5E38-4C91-AD27-92968F8AD7DB}" type="par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F157258E-7BF9-40EC-9149-051EAABE6FDE}" type="sib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983AABFA-B35F-4241-A72D-967EDB924C6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9E96D7E-FD29-48E7-B232-56A9BE66CFFF}" type="par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185C9A6-D917-4DF8-9B0D-2C6138774391}" type="sib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CE083AB-034D-4D68-BC9F-F2633BCFF53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EA2F2E-8A0C-47F6-BC96-3446F9342475}" type="par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37D6F05B-01C3-4F47-868E-0E8EF729EB1A}" type="sib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CBCA10EB-786B-4DF0-8EA1-FF55E70D85E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7104BE75-8A4E-42D1-82CB-45686DDEB432}" type="par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676787C1-EED1-4E0E-9FF4-F12D4E400D67}" type="sib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A3AB01CD-C4F3-4D07-9394-A6DED5898892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D0065A9F-7E88-4DDA-BC97-146AF108A05E}" type="par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566499B1-8B46-4947-A53E-269C752E7660}" type="sib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8C16BFD1-61F3-42D2-8A6C-95D2FC51D7DC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395E084E-1C8D-491A-949D-C86600C81298}" type="par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04429454-A0BE-4FBE-946E-992D6B10191D}" type="sib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B519D66B-B5AE-4FC1-B5B1-130FFF1DF4B5}" type="pres">
      <dgm:prSet presAssocID="{B557D235-427B-40D6-80DC-B898318224C2}" presName="Name37" presStyleLbl="parChTrans1D2" presStyleIdx="0" presStyleCnt="2"/>
      <dgm:spPr/>
    </dgm:pt>
    <dgm:pt modelId="{8659FC50-7F03-4A0F-822E-03860C060D98}" type="pres">
      <dgm:prSet presAssocID="{3DC4AB40-A516-4AB1-B0EA-993EF6D560C7}" presName="hierRoot2" presStyleCnt="0">
        <dgm:presLayoutVars>
          <dgm:hierBranch val="init"/>
        </dgm:presLayoutVars>
      </dgm:prSet>
      <dgm:spPr/>
    </dgm:pt>
    <dgm:pt modelId="{C58BF6CA-00B9-45BB-81EB-2177D5D4D22E}" type="pres">
      <dgm:prSet presAssocID="{3DC4AB40-A516-4AB1-B0EA-993EF6D560C7}" presName="rootComposite" presStyleCnt="0"/>
      <dgm:spPr/>
    </dgm:pt>
    <dgm:pt modelId="{7A44E13B-C135-43AD-A027-79966F1945FE}" type="pres">
      <dgm:prSet presAssocID="{3DC4AB40-A516-4AB1-B0EA-993EF6D560C7}" presName="rootText" presStyleLbl="node2" presStyleIdx="0" presStyleCnt="2">
        <dgm:presLayoutVars>
          <dgm:chPref val="3"/>
        </dgm:presLayoutVars>
      </dgm:prSet>
      <dgm:spPr/>
    </dgm:pt>
    <dgm:pt modelId="{08FC6605-30AE-4833-821B-D6838B2C3F9B}" type="pres">
      <dgm:prSet presAssocID="{3DC4AB40-A516-4AB1-B0EA-993EF6D560C7}" presName="rootConnector" presStyleLbl="node2" presStyleIdx="0" presStyleCnt="2"/>
      <dgm:spPr/>
    </dgm:pt>
    <dgm:pt modelId="{E773D211-7B88-43EB-A30B-2DD7731A0A05}" type="pres">
      <dgm:prSet presAssocID="{3DC4AB40-A516-4AB1-B0EA-993EF6D560C7}" presName="hierChild4" presStyleCnt="0"/>
      <dgm:spPr/>
    </dgm:pt>
    <dgm:pt modelId="{CC5C38A7-ED22-4561-B8A3-B84E69B11F9F}" type="pres">
      <dgm:prSet presAssocID="{EE85E452-E12D-4F64-87B3-34440C7A8F80}" presName="Name37" presStyleLbl="parChTrans1D3" presStyleIdx="0" presStyleCnt="2"/>
      <dgm:spPr/>
    </dgm:pt>
    <dgm:pt modelId="{91939801-AAC1-48E9-9DAF-C2D82FE06A54}" type="pres">
      <dgm:prSet presAssocID="{349BFCC9-4CEB-4549-9256-BD882B3086EC}" presName="hierRoot2" presStyleCnt="0">
        <dgm:presLayoutVars>
          <dgm:hierBranch val="init"/>
        </dgm:presLayoutVars>
      </dgm:prSet>
      <dgm:spPr/>
    </dgm:pt>
    <dgm:pt modelId="{5773663A-C522-42F0-8A43-12828990A7FA}" type="pres">
      <dgm:prSet presAssocID="{349BFCC9-4CEB-4549-9256-BD882B3086EC}" presName="rootComposite" presStyleCnt="0"/>
      <dgm:spPr/>
    </dgm:pt>
    <dgm:pt modelId="{7AEBD060-7659-4718-B3F3-1292DFA32533}" type="pres">
      <dgm:prSet presAssocID="{349BFCC9-4CEB-4549-9256-BD882B3086EC}" presName="rootText" presStyleLbl="node3" presStyleIdx="0" presStyleCnt="2">
        <dgm:presLayoutVars>
          <dgm:chPref val="3"/>
        </dgm:presLayoutVars>
      </dgm:prSet>
      <dgm:spPr/>
    </dgm:pt>
    <dgm:pt modelId="{32C9533D-2BDB-4DD7-AC6C-EE6CFDCF0B83}" type="pres">
      <dgm:prSet presAssocID="{349BFCC9-4CEB-4549-9256-BD882B3086EC}" presName="rootConnector" presStyleLbl="node3" presStyleIdx="0" presStyleCnt="2"/>
      <dgm:spPr/>
    </dgm:pt>
    <dgm:pt modelId="{4B7354AE-DF4C-4975-A258-91D21FA0837E}" type="pres">
      <dgm:prSet presAssocID="{349BFCC9-4CEB-4549-9256-BD882B3086EC}" presName="hierChild4" presStyleCnt="0"/>
      <dgm:spPr/>
    </dgm:pt>
    <dgm:pt modelId="{00A6AB4C-F8CD-4558-8A20-D9AD3BED8910}" type="pres">
      <dgm:prSet presAssocID="{349BFCC9-4CEB-4549-9256-BD882B3086EC}" presName="hierChild5" presStyleCnt="0"/>
      <dgm:spPr/>
    </dgm:pt>
    <dgm:pt modelId="{6500288F-3DEC-48D1-9827-DDB8B3805E14}" type="pres">
      <dgm:prSet presAssocID="{5FAA47D5-C637-4F5E-9A16-7217F9355706}" presName="Name37" presStyleLbl="parChTrans1D3" presStyleIdx="1" presStyleCnt="2"/>
      <dgm:spPr/>
    </dgm:pt>
    <dgm:pt modelId="{1725964A-FDC4-42A2-B50B-A7426CFB457F}" type="pres">
      <dgm:prSet presAssocID="{6957885A-A842-413C-BF0B-CA949CFDF64B}" presName="hierRoot2" presStyleCnt="0">
        <dgm:presLayoutVars>
          <dgm:hierBranch val="init"/>
        </dgm:presLayoutVars>
      </dgm:prSet>
      <dgm:spPr/>
    </dgm:pt>
    <dgm:pt modelId="{0CDF4DC0-083E-45C5-BB20-C4C6A179D73D}" type="pres">
      <dgm:prSet presAssocID="{6957885A-A842-413C-BF0B-CA949CFDF64B}" presName="rootComposite" presStyleCnt="0"/>
      <dgm:spPr/>
    </dgm:pt>
    <dgm:pt modelId="{190AB460-4107-45CE-914D-925C7E19F060}" type="pres">
      <dgm:prSet presAssocID="{6957885A-A842-413C-BF0B-CA949CFDF64B}" presName="rootText" presStyleLbl="node3" presStyleIdx="1" presStyleCnt="2">
        <dgm:presLayoutVars>
          <dgm:chPref val="3"/>
        </dgm:presLayoutVars>
      </dgm:prSet>
      <dgm:spPr/>
    </dgm:pt>
    <dgm:pt modelId="{C191FD44-7B60-4805-986B-217BB04C7E50}" type="pres">
      <dgm:prSet presAssocID="{6957885A-A842-413C-BF0B-CA949CFDF64B}" presName="rootConnector" presStyleLbl="node3" presStyleIdx="1" presStyleCnt="2"/>
      <dgm:spPr/>
    </dgm:pt>
    <dgm:pt modelId="{4CF53DF8-32AE-4BF4-ADD0-EFF7FC6AA4D0}" type="pres">
      <dgm:prSet presAssocID="{6957885A-A842-413C-BF0B-CA949CFDF64B}" presName="hierChild4" presStyleCnt="0"/>
      <dgm:spPr/>
    </dgm:pt>
    <dgm:pt modelId="{26242EAD-7D09-4E31-A182-327F3D1FA955}" type="pres">
      <dgm:prSet presAssocID="{6957885A-A842-413C-BF0B-CA949CFDF64B}" presName="hierChild5" presStyleCnt="0"/>
      <dgm:spPr/>
    </dgm:pt>
    <dgm:pt modelId="{BDB9E54F-6F2A-42AE-9F56-D8EAD5E90940}" type="pres">
      <dgm:prSet presAssocID="{FC76B07F-5E38-4C91-AD27-92968F8AD7DB}" presName="Name111" presStyleLbl="parChTrans1D4" presStyleIdx="0" presStyleCnt="6"/>
      <dgm:spPr/>
    </dgm:pt>
    <dgm:pt modelId="{5DA66B25-5B62-42E2-B1B2-513575BE343C}" type="pres">
      <dgm:prSet presAssocID="{E4851DD6-A9D2-4C0E-AB1D-856D24449600}" presName="hierRoot3" presStyleCnt="0">
        <dgm:presLayoutVars>
          <dgm:hierBranch val="init"/>
        </dgm:presLayoutVars>
      </dgm:prSet>
      <dgm:spPr/>
    </dgm:pt>
    <dgm:pt modelId="{14A43735-8005-42D8-877D-25B191E9B9E7}" type="pres">
      <dgm:prSet presAssocID="{E4851DD6-A9D2-4C0E-AB1D-856D24449600}" presName="rootComposite3" presStyleCnt="0"/>
      <dgm:spPr/>
    </dgm:pt>
    <dgm:pt modelId="{954FCD9D-8F0D-4BA8-8115-1F37F4811009}" type="pres">
      <dgm:prSet presAssocID="{E4851DD6-A9D2-4C0E-AB1D-856D24449600}" presName="rootText3" presStyleLbl="asst3" presStyleIdx="0" presStyleCnt="6">
        <dgm:presLayoutVars>
          <dgm:chPref val="3"/>
        </dgm:presLayoutVars>
      </dgm:prSet>
      <dgm:spPr/>
    </dgm:pt>
    <dgm:pt modelId="{6C20644B-C037-4838-BC73-4D3080DAE669}" type="pres">
      <dgm:prSet presAssocID="{E4851DD6-A9D2-4C0E-AB1D-856D24449600}" presName="rootConnector3" presStyleLbl="asst3" presStyleIdx="0" presStyleCnt="6"/>
      <dgm:spPr/>
    </dgm:pt>
    <dgm:pt modelId="{88621297-71C0-49D0-84FA-8E25538221F3}" type="pres">
      <dgm:prSet presAssocID="{E4851DD6-A9D2-4C0E-AB1D-856D24449600}" presName="hierChild6" presStyleCnt="0"/>
      <dgm:spPr/>
    </dgm:pt>
    <dgm:pt modelId="{80506132-C5D8-4177-89E5-955FE010E5D5}" type="pres">
      <dgm:prSet presAssocID="{E4851DD6-A9D2-4C0E-AB1D-856D24449600}" presName="hierChild7" presStyleCnt="0"/>
      <dgm:spPr/>
    </dgm:pt>
    <dgm:pt modelId="{5EA2D781-0881-47F1-B8ED-B89327C09859}" type="pres">
      <dgm:prSet presAssocID="{59E96D7E-FD29-48E7-B232-56A9BE66CFFF}" presName="Name111" presStyleLbl="parChTrans1D4" presStyleIdx="1" presStyleCnt="6"/>
      <dgm:spPr/>
    </dgm:pt>
    <dgm:pt modelId="{EC9E7FE0-CBDC-4A88-85C4-646FD734DD65}" type="pres">
      <dgm:prSet presAssocID="{983AABFA-B35F-4241-A72D-967EDB924C67}" presName="hierRoot3" presStyleCnt="0">
        <dgm:presLayoutVars>
          <dgm:hierBranch val="init"/>
        </dgm:presLayoutVars>
      </dgm:prSet>
      <dgm:spPr/>
    </dgm:pt>
    <dgm:pt modelId="{3407F13B-B879-462A-B781-3739EBFFEBEB}" type="pres">
      <dgm:prSet presAssocID="{983AABFA-B35F-4241-A72D-967EDB924C67}" presName="rootComposite3" presStyleCnt="0"/>
      <dgm:spPr/>
    </dgm:pt>
    <dgm:pt modelId="{9EF91110-5633-4438-A0EF-EF62F17A221A}" type="pres">
      <dgm:prSet presAssocID="{983AABFA-B35F-4241-A72D-967EDB924C67}" presName="rootText3" presStyleLbl="asst3" presStyleIdx="1" presStyleCnt="6">
        <dgm:presLayoutVars>
          <dgm:chPref val="3"/>
        </dgm:presLayoutVars>
      </dgm:prSet>
      <dgm:spPr/>
    </dgm:pt>
    <dgm:pt modelId="{3032260A-998C-426B-8039-B9B1B2DC315F}" type="pres">
      <dgm:prSet presAssocID="{983AABFA-B35F-4241-A72D-967EDB924C67}" presName="rootConnector3" presStyleLbl="asst3" presStyleIdx="1" presStyleCnt="6"/>
      <dgm:spPr/>
    </dgm:pt>
    <dgm:pt modelId="{AD3F5D0F-F92B-43DD-96CE-E85B1FC2BC72}" type="pres">
      <dgm:prSet presAssocID="{983AABFA-B35F-4241-A72D-967EDB924C67}" presName="hierChild6" presStyleCnt="0"/>
      <dgm:spPr/>
    </dgm:pt>
    <dgm:pt modelId="{C533783E-D887-4505-A158-6AFFAD6B5237}" type="pres">
      <dgm:prSet presAssocID="{983AABFA-B35F-4241-A72D-967EDB924C67}" presName="hierChild7" presStyleCnt="0"/>
      <dgm:spPr/>
    </dgm:pt>
    <dgm:pt modelId="{2A7C9D58-4B17-4C50-8869-7A04F4719A60}" type="pres">
      <dgm:prSet presAssocID="{77EA2F2E-8A0C-47F6-BC96-3446F9342475}" presName="Name111" presStyleLbl="parChTrans1D4" presStyleIdx="2" presStyleCnt="6"/>
      <dgm:spPr/>
    </dgm:pt>
    <dgm:pt modelId="{596F73F8-3BCC-486B-AA25-4EDE28BF80B3}" type="pres">
      <dgm:prSet presAssocID="{FCE083AB-034D-4D68-BC9F-F2633BCFF537}" presName="hierRoot3" presStyleCnt="0">
        <dgm:presLayoutVars>
          <dgm:hierBranch val="init"/>
        </dgm:presLayoutVars>
      </dgm:prSet>
      <dgm:spPr/>
    </dgm:pt>
    <dgm:pt modelId="{660ACC65-DC18-4340-BDD8-A9EBFEC69512}" type="pres">
      <dgm:prSet presAssocID="{FCE083AB-034D-4D68-BC9F-F2633BCFF537}" presName="rootComposite3" presStyleCnt="0"/>
      <dgm:spPr/>
    </dgm:pt>
    <dgm:pt modelId="{A0A52055-FA6E-4E59-B9A2-0C7A81F6DDED}" type="pres">
      <dgm:prSet presAssocID="{FCE083AB-034D-4D68-BC9F-F2633BCFF537}" presName="rootText3" presStyleLbl="asst3" presStyleIdx="2" presStyleCnt="6">
        <dgm:presLayoutVars>
          <dgm:chPref val="3"/>
        </dgm:presLayoutVars>
      </dgm:prSet>
      <dgm:spPr/>
    </dgm:pt>
    <dgm:pt modelId="{C91E41BD-F1CE-4333-B8F2-848AF40D9008}" type="pres">
      <dgm:prSet presAssocID="{FCE083AB-034D-4D68-BC9F-F2633BCFF537}" presName="rootConnector3" presStyleLbl="asst3" presStyleIdx="2" presStyleCnt="6"/>
      <dgm:spPr/>
    </dgm:pt>
    <dgm:pt modelId="{65C7759F-AD2A-48F9-BEAD-607D55D8F5AA}" type="pres">
      <dgm:prSet presAssocID="{FCE083AB-034D-4D68-BC9F-F2633BCFF537}" presName="hierChild6" presStyleCnt="0"/>
      <dgm:spPr/>
    </dgm:pt>
    <dgm:pt modelId="{8C7E5AD8-0BFD-4B09-A073-DCAF1E842D5D}" type="pres">
      <dgm:prSet presAssocID="{FCE083AB-034D-4D68-BC9F-F2633BCFF537}" presName="hierChild7" presStyleCnt="0"/>
      <dgm:spPr/>
    </dgm:pt>
    <dgm:pt modelId="{E3C210AB-C722-4203-B68E-48613E33DC6E}" type="pres">
      <dgm:prSet presAssocID="{7104BE75-8A4E-42D1-82CB-45686DDEB432}" presName="Name111" presStyleLbl="parChTrans1D4" presStyleIdx="3" presStyleCnt="6"/>
      <dgm:spPr/>
    </dgm:pt>
    <dgm:pt modelId="{022FF7D0-4819-408B-B335-2AF887C36596}" type="pres">
      <dgm:prSet presAssocID="{CBCA10EB-786B-4DF0-8EA1-FF55E70D85E0}" presName="hierRoot3" presStyleCnt="0">
        <dgm:presLayoutVars>
          <dgm:hierBranch val="init"/>
        </dgm:presLayoutVars>
      </dgm:prSet>
      <dgm:spPr/>
    </dgm:pt>
    <dgm:pt modelId="{80B16636-BAE0-4B4D-8859-299AF39A8556}" type="pres">
      <dgm:prSet presAssocID="{CBCA10EB-786B-4DF0-8EA1-FF55E70D85E0}" presName="rootComposite3" presStyleCnt="0"/>
      <dgm:spPr/>
    </dgm:pt>
    <dgm:pt modelId="{B4F66BA0-04F3-4E85-8D3B-2FF9D2B71E50}" type="pres">
      <dgm:prSet presAssocID="{CBCA10EB-786B-4DF0-8EA1-FF55E70D85E0}" presName="rootText3" presStyleLbl="asst3" presStyleIdx="3" presStyleCnt="6">
        <dgm:presLayoutVars>
          <dgm:chPref val="3"/>
        </dgm:presLayoutVars>
      </dgm:prSet>
      <dgm:spPr/>
    </dgm:pt>
    <dgm:pt modelId="{878EF819-FE20-4115-BBB2-C9F5D6C72DB8}" type="pres">
      <dgm:prSet presAssocID="{CBCA10EB-786B-4DF0-8EA1-FF55E70D85E0}" presName="rootConnector3" presStyleLbl="asst3" presStyleIdx="3" presStyleCnt="6"/>
      <dgm:spPr/>
    </dgm:pt>
    <dgm:pt modelId="{22CAD850-A70F-4418-B55A-6154F17D0E73}" type="pres">
      <dgm:prSet presAssocID="{CBCA10EB-786B-4DF0-8EA1-FF55E70D85E0}" presName="hierChild6" presStyleCnt="0"/>
      <dgm:spPr/>
    </dgm:pt>
    <dgm:pt modelId="{23FB9333-8E6F-442B-9F6E-066421FBC904}" type="pres">
      <dgm:prSet presAssocID="{CBCA10EB-786B-4DF0-8EA1-FF55E70D85E0}" presName="hierChild7" presStyleCnt="0"/>
      <dgm:spPr/>
    </dgm:pt>
    <dgm:pt modelId="{81DCB176-84DC-4866-AA47-92EAEC00590F}" type="pres">
      <dgm:prSet presAssocID="{D0065A9F-7E88-4DDA-BC97-146AF108A05E}" presName="Name111" presStyleLbl="parChTrans1D4" presStyleIdx="4" presStyleCnt="6"/>
      <dgm:spPr/>
    </dgm:pt>
    <dgm:pt modelId="{86E56A63-6C2C-460B-BCD6-46B1D38D982E}" type="pres">
      <dgm:prSet presAssocID="{A3AB01CD-C4F3-4D07-9394-A6DED5898892}" presName="hierRoot3" presStyleCnt="0">
        <dgm:presLayoutVars>
          <dgm:hierBranch val="init"/>
        </dgm:presLayoutVars>
      </dgm:prSet>
      <dgm:spPr/>
    </dgm:pt>
    <dgm:pt modelId="{7F03885F-3166-40DA-A450-C1D3A40FD1FA}" type="pres">
      <dgm:prSet presAssocID="{A3AB01CD-C4F3-4D07-9394-A6DED5898892}" presName="rootComposite3" presStyleCnt="0"/>
      <dgm:spPr/>
    </dgm:pt>
    <dgm:pt modelId="{667B78A4-094A-421B-905F-4BE4E80A7839}" type="pres">
      <dgm:prSet presAssocID="{A3AB01CD-C4F3-4D07-9394-A6DED5898892}" presName="rootText3" presStyleLbl="asst3" presStyleIdx="4" presStyleCnt="6">
        <dgm:presLayoutVars>
          <dgm:chPref val="3"/>
        </dgm:presLayoutVars>
      </dgm:prSet>
      <dgm:spPr/>
    </dgm:pt>
    <dgm:pt modelId="{BE7469D9-3AD8-4B6F-911E-F02F292A8A95}" type="pres">
      <dgm:prSet presAssocID="{A3AB01CD-C4F3-4D07-9394-A6DED5898892}" presName="rootConnector3" presStyleLbl="asst3" presStyleIdx="4" presStyleCnt="6"/>
      <dgm:spPr/>
    </dgm:pt>
    <dgm:pt modelId="{AC05D020-C9E8-4FBA-AE34-3DC1E3577CA5}" type="pres">
      <dgm:prSet presAssocID="{A3AB01CD-C4F3-4D07-9394-A6DED5898892}" presName="hierChild6" presStyleCnt="0"/>
      <dgm:spPr/>
    </dgm:pt>
    <dgm:pt modelId="{F4604D84-365C-40FA-AE08-259D6A79D163}" type="pres">
      <dgm:prSet presAssocID="{A3AB01CD-C4F3-4D07-9394-A6DED5898892}" presName="hierChild7" presStyleCnt="0"/>
      <dgm:spPr/>
    </dgm:pt>
    <dgm:pt modelId="{70484F62-A551-4DA5-921D-267E2B5D57E9}" type="pres">
      <dgm:prSet presAssocID="{395E084E-1C8D-491A-949D-C86600C81298}" presName="Name111" presStyleLbl="parChTrans1D4" presStyleIdx="5" presStyleCnt="6"/>
      <dgm:spPr/>
    </dgm:pt>
    <dgm:pt modelId="{41B98F72-3102-478F-847C-8A928164F7F4}" type="pres">
      <dgm:prSet presAssocID="{8C16BFD1-61F3-42D2-8A6C-95D2FC51D7DC}" presName="hierRoot3" presStyleCnt="0">
        <dgm:presLayoutVars>
          <dgm:hierBranch val="init"/>
        </dgm:presLayoutVars>
      </dgm:prSet>
      <dgm:spPr/>
    </dgm:pt>
    <dgm:pt modelId="{F1FFA21A-6250-4E49-875E-150186E9E3CA}" type="pres">
      <dgm:prSet presAssocID="{8C16BFD1-61F3-42D2-8A6C-95D2FC51D7DC}" presName="rootComposite3" presStyleCnt="0"/>
      <dgm:spPr/>
    </dgm:pt>
    <dgm:pt modelId="{30141C76-D8CB-4950-9DFF-D1FE8165FF5E}" type="pres">
      <dgm:prSet presAssocID="{8C16BFD1-61F3-42D2-8A6C-95D2FC51D7DC}" presName="rootText3" presStyleLbl="asst3" presStyleIdx="5" presStyleCnt="6">
        <dgm:presLayoutVars>
          <dgm:chPref val="3"/>
        </dgm:presLayoutVars>
      </dgm:prSet>
      <dgm:spPr/>
    </dgm:pt>
    <dgm:pt modelId="{BCB3CA77-D57B-4DE0-AE5D-62EAEFD7E2AA}" type="pres">
      <dgm:prSet presAssocID="{8C16BFD1-61F3-42D2-8A6C-95D2FC51D7DC}" presName="rootConnector3" presStyleLbl="asst3" presStyleIdx="5" presStyleCnt="6"/>
      <dgm:spPr/>
    </dgm:pt>
    <dgm:pt modelId="{82790266-EEE2-44C6-91F4-F8B4934528ED}" type="pres">
      <dgm:prSet presAssocID="{8C16BFD1-61F3-42D2-8A6C-95D2FC51D7DC}" presName="hierChild6" presStyleCnt="0"/>
      <dgm:spPr/>
    </dgm:pt>
    <dgm:pt modelId="{02C159CC-961B-4CF5-92A5-8E532A0EE86A}" type="pres">
      <dgm:prSet presAssocID="{8C16BFD1-61F3-42D2-8A6C-95D2FC51D7DC}" presName="hierChild7" presStyleCnt="0"/>
      <dgm:spPr/>
    </dgm:pt>
    <dgm:pt modelId="{B91975A1-275F-400D-8EDE-9BFD8B751D5D}" type="pres">
      <dgm:prSet presAssocID="{3DC4AB40-A516-4AB1-B0EA-993EF6D560C7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41337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B2BC8B11-9205-493C-ADA5-3744A7D16721}" type="presOf" srcId="{6957885A-A842-413C-BF0B-CA949CFDF64B}" destId="{C191FD44-7B60-4805-986B-217BB04C7E50}" srcOrd="1" destOrd="0" presId="urn:microsoft.com/office/officeart/2005/8/layout/orgChart1"/>
    <dgm:cxn modelId="{A6850513-9B40-456A-BFBB-D9C9BCE25F33}" type="presOf" srcId="{A3AB01CD-C4F3-4D07-9394-A6DED5898892}" destId="{BE7469D9-3AD8-4B6F-911E-F02F292A8A95}" srcOrd="1" destOrd="0" presId="urn:microsoft.com/office/officeart/2005/8/layout/orgChart1"/>
    <dgm:cxn modelId="{6D51B31E-B092-485B-A5AF-046FE5FFFFF2}" type="presOf" srcId="{77EA2F2E-8A0C-47F6-BC96-3446F9342475}" destId="{2A7C9D58-4B17-4C50-8869-7A04F4719A60}" srcOrd="0" destOrd="0" presId="urn:microsoft.com/office/officeart/2005/8/layout/orgChart1"/>
    <dgm:cxn modelId="{D024BD1F-0864-4CDB-9EA4-F5A3804360BB}" srcId="{CBCA10EB-786B-4DF0-8EA1-FF55E70D85E0}" destId="{A3AB01CD-C4F3-4D07-9394-A6DED5898892}" srcOrd="0" destOrd="0" parTransId="{D0065A9F-7E88-4DDA-BC97-146AF108A05E}" sibTransId="{566499B1-8B46-4947-A53E-269C752E7660}"/>
    <dgm:cxn modelId="{791DEA23-B05B-4B45-9A14-FD32392C583B}" type="presOf" srcId="{983AABFA-B35F-4241-A72D-967EDB924C67}" destId="{9EF91110-5633-4438-A0EF-EF62F17A221A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8934562E-C8EE-4A2F-AE88-56320AF568E9}" type="presOf" srcId="{5FAA47D5-C637-4F5E-9A16-7217F9355706}" destId="{6500288F-3DEC-48D1-9827-DDB8B3805E14}" srcOrd="0" destOrd="0" presId="urn:microsoft.com/office/officeart/2005/8/layout/orgChart1"/>
    <dgm:cxn modelId="{519BF130-CEE3-4601-9EA2-0A874000251F}" type="presOf" srcId="{E4851DD6-A9D2-4C0E-AB1D-856D24449600}" destId="{954FCD9D-8F0D-4BA8-8115-1F37F4811009}" srcOrd="0" destOrd="0" presId="urn:microsoft.com/office/officeart/2005/8/layout/orgChart1"/>
    <dgm:cxn modelId="{2BD37635-6EFA-4EEE-BA8B-53DDD046013D}" type="presOf" srcId="{CBCA10EB-786B-4DF0-8EA1-FF55E70D85E0}" destId="{B4F66BA0-04F3-4E85-8D3B-2FF9D2B71E50}" srcOrd="0" destOrd="0" presId="urn:microsoft.com/office/officeart/2005/8/layout/orgChart1"/>
    <dgm:cxn modelId="{6D553C37-44A6-435B-B4C8-1DE738E0250B}" srcId="{6957885A-A842-413C-BF0B-CA949CFDF64B}" destId="{E4851DD6-A9D2-4C0E-AB1D-856D24449600}" srcOrd="0" destOrd="0" parTransId="{FC76B07F-5E38-4C91-AD27-92968F8AD7DB}" sibTransId="{F157258E-7BF9-40EC-9149-051EAABE6FDE}"/>
    <dgm:cxn modelId="{4CE1F239-B392-48E3-A690-1FB3A8387773}" type="presOf" srcId="{3DC4AB40-A516-4AB1-B0EA-993EF6D560C7}" destId="{7A44E13B-C135-43AD-A027-79966F1945FE}" srcOrd="0" destOrd="0" presId="urn:microsoft.com/office/officeart/2005/8/layout/orgChart1"/>
    <dgm:cxn modelId="{5FF69E5C-3BB4-4C81-B98D-54FF74720837}" type="presOf" srcId="{3DC4AB40-A516-4AB1-B0EA-993EF6D560C7}" destId="{08FC6605-30AE-4833-821B-D6838B2C3F9B}" srcOrd="1" destOrd="0" presId="urn:microsoft.com/office/officeart/2005/8/layout/orgChart1"/>
    <dgm:cxn modelId="{912D3142-4B6D-479A-A8E2-83BB64D1A94B}" type="presOf" srcId="{983AABFA-B35F-4241-A72D-967EDB924C67}" destId="{3032260A-998C-426B-8039-B9B1B2DC315F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4073270-8B54-4628-B7A9-66B48AB17762}" type="presOf" srcId="{395E084E-1C8D-491A-949D-C86600C81298}" destId="{70484F62-A551-4DA5-921D-267E2B5D57E9}" srcOrd="0" destOrd="0" presId="urn:microsoft.com/office/officeart/2005/8/layout/orgChart1"/>
    <dgm:cxn modelId="{E0F55750-8731-4F05-B75E-AC16A54E9DA4}" type="presOf" srcId="{6957885A-A842-413C-BF0B-CA949CFDF64B}" destId="{190AB460-4107-45CE-914D-925C7E19F060}" srcOrd="0" destOrd="0" presId="urn:microsoft.com/office/officeart/2005/8/layout/orgChart1"/>
    <dgm:cxn modelId="{A2BAE050-7C4B-425C-ADAE-8F23A4222AF5}" type="presOf" srcId="{A3AB01CD-C4F3-4D07-9394-A6DED5898892}" destId="{667B78A4-094A-421B-905F-4BE4E80A7839}" srcOrd="0" destOrd="0" presId="urn:microsoft.com/office/officeart/2005/8/layout/orgChart1"/>
    <dgm:cxn modelId="{FA9A4C72-0E5C-4E6B-AE2F-505AA08101AF}" type="presOf" srcId="{349BFCC9-4CEB-4549-9256-BD882B3086EC}" destId="{7AEBD060-7659-4718-B3F3-1292DFA32533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6013BE79-5A06-4CF0-953C-50D0AD0788B0}" srcId="{3DC4AB40-A516-4AB1-B0EA-993EF6D560C7}" destId="{6957885A-A842-413C-BF0B-CA949CFDF64B}" srcOrd="1" destOrd="0" parTransId="{5FAA47D5-C637-4F5E-9A16-7217F9355706}" sibTransId="{9F3783D9-87C0-4612-9697-EBDB276A9E85}"/>
    <dgm:cxn modelId="{00779C82-0081-4244-94CB-8936A8542124}" type="presOf" srcId="{FCE083AB-034D-4D68-BC9F-F2633BCFF537}" destId="{C91E41BD-F1CE-4333-B8F2-848AF40D9008}" srcOrd="1" destOrd="0" presId="urn:microsoft.com/office/officeart/2005/8/layout/orgChart1"/>
    <dgm:cxn modelId="{7E22318A-5826-48E5-A466-02B89C0985C7}" srcId="{3DC4AB40-A516-4AB1-B0EA-993EF6D560C7}" destId="{349BFCC9-4CEB-4549-9256-BD882B3086EC}" srcOrd="0" destOrd="0" parTransId="{EE85E452-E12D-4F64-87B3-34440C7A8F80}" sibTransId="{F8A23FBE-44D8-4430-898F-1CB09D925FAF}"/>
    <dgm:cxn modelId="{E07F588D-2743-447B-B185-84E2E9EDD589}" type="presOf" srcId="{FCE083AB-034D-4D68-BC9F-F2633BCFF537}" destId="{A0A52055-FA6E-4E59-B9A2-0C7A81F6DDED}" srcOrd="0" destOrd="0" presId="urn:microsoft.com/office/officeart/2005/8/layout/orgChart1"/>
    <dgm:cxn modelId="{2A52B496-3254-4553-A37E-6D13008A7B7B}" srcId="{CBCA10EB-786B-4DF0-8EA1-FF55E70D85E0}" destId="{8C16BFD1-61F3-42D2-8A6C-95D2FC51D7DC}" srcOrd="1" destOrd="0" parTransId="{395E084E-1C8D-491A-949D-C86600C81298}" sibTransId="{04429454-A0BE-4FBE-946E-992D6B10191D}"/>
    <dgm:cxn modelId="{02316497-A9D5-4E6B-A4E4-6F2843596695}" type="presOf" srcId="{8C16BFD1-61F3-42D2-8A6C-95D2FC51D7DC}" destId="{30141C76-D8CB-4950-9DFF-D1FE8165FF5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8EA6FA2-E08B-4C8A-BE55-691C4E7933B8}" type="presOf" srcId="{D0065A9F-7E88-4DDA-BC97-146AF108A05E}" destId="{81DCB176-84DC-4866-AA47-92EAEC00590F}" srcOrd="0" destOrd="0" presId="urn:microsoft.com/office/officeart/2005/8/layout/orgChart1"/>
    <dgm:cxn modelId="{5473BFAB-6E7D-45A1-8D24-67E58AB6351C}" type="presOf" srcId="{59E96D7E-FD29-48E7-B232-56A9BE66CFFF}" destId="{5EA2D781-0881-47F1-B8ED-B89327C09859}" srcOrd="0" destOrd="0" presId="urn:microsoft.com/office/officeart/2005/8/layout/orgChart1"/>
    <dgm:cxn modelId="{9891F7B5-5874-4F34-94E4-82DB9FDFF5D1}" srcId="{E4851DD6-A9D2-4C0E-AB1D-856D24449600}" destId="{983AABFA-B35F-4241-A72D-967EDB924C67}" srcOrd="0" destOrd="0" parTransId="{59E96D7E-FD29-48E7-B232-56A9BE66CFFF}" sibTransId="{F185C9A6-D917-4DF8-9B0D-2C6138774391}"/>
    <dgm:cxn modelId="{BF51E4C0-DD50-439D-B22F-73CFF04CA3A0}" type="presOf" srcId="{E4851DD6-A9D2-4C0E-AB1D-856D24449600}" destId="{6C20644B-C037-4838-BC73-4D3080DAE669}" srcOrd="1" destOrd="0" presId="urn:microsoft.com/office/officeart/2005/8/layout/orgChart1"/>
    <dgm:cxn modelId="{78CB15C1-ED73-49DB-BADF-D362CDBDCFF0}" type="presOf" srcId="{7104BE75-8A4E-42D1-82CB-45686DDEB432}" destId="{E3C210AB-C722-4203-B68E-48613E33DC6E}" srcOrd="0" destOrd="0" presId="urn:microsoft.com/office/officeart/2005/8/layout/orgChart1"/>
    <dgm:cxn modelId="{254DD0C4-3794-4335-A3D3-CEB6987EB7D9}" type="presOf" srcId="{349BFCC9-4CEB-4549-9256-BD882B3086EC}" destId="{32C9533D-2BDB-4DD7-AC6C-EE6CFDCF0B83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581588C7-932D-4499-96DE-5029A71D9D36}" type="presOf" srcId="{B557D235-427B-40D6-80DC-B898318224C2}" destId="{B519D66B-B5AE-4FC1-B5B1-130FFF1DF4B5}" srcOrd="0" destOrd="0" presId="urn:microsoft.com/office/officeart/2005/8/layout/orgChart1"/>
    <dgm:cxn modelId="{11B778CA-7D4E-426B-89B4-93910622463E}" type="presOf" srcId="{EE85E452-E12D-4F64-87B3-34440C7A8F80}" destId="{CC5C38A7-ED22-4561-B8A3-B84E69B11F9F}" srcOrd="0" destOrd="0" presId="urn:microsoft.com/office/officeart/2005/8/layout/orgChart1"/>
    <dgm:cxn modelId="{233784D2-4B08-4ED0-96AD-C175411ACA9C}" srcId="{E4851DD6-A9D2-4C0E-AB1D-856D24449600}" destId="{FCE083AB-034D-4D68-BC9F-F2633BCFF537}" srcOrd="1" destOrd="0" parTransId="{77EA2F2E-8A0C-47F6-BC96-3446F9342475}" sibTransId="{37D6F05B-01C3-4F47-868E-0E8EF729EB1A}"/>
    <dgm:cxn modelId="{558D8ADA-2B23-472B-99BA-49C42DC88BFE}" type="presOf" srcId="{FC76B07F-5E38-4C91-AD27-92968F8AD7DB}" destId="{BDB9E54F-6F2A-42AE-9F56-D8EAD5E90940}" srcOrd="0" destOrd="0" presId="urn:microsoft.com/office/officeart/2005/8/layout/orgChart1"/>
    <dgm:cxn modelId="{57848AE1-2BFA-4707-A8DC-B0AC1EB72487}" type="presOf" srcId="{CBCA10EB-786B-4DF0-8EA1-FF55E70D85E0}" destId="{878EF819-FE20-4115-BBB2-C9F5D6C72DB8}" srcOrd="1" destOrd="0" presId="urn:microsoft.com/office/officeart/2005/8/layout/orgChart1"/>
    <dgm:cxn modelId="{0FD016E7-A438-4C12-A5E7-7DEE6BCED8E1}" srcId="{6957885A-A842-413C-BF0B-CA949CFDF64B}" destId="{CBCA10EB-786B-4DF0-8EA1-FF55E70D85E0}" srcOrd="1" destOrd="0" parTransId="{7104BE75-8A4E-42D1-82CB-45686DDEB432}" sibTransId="{676787C1-EED1-4E0E-9FF4-F12D4E400D67}"/>
    <dgm:cxn modelId="{6E1C0CE8-0D85-4C20-8BD5-134B8D622C0D}" srcId="{DE8270D5-A5D2-46EB-AD11-9C2D956FC849}" destId="{3DC4AB40-A516-4AB1-B0EA-993EF6D560C7}" srcOrd="0" destOrd="0" parTransId="{B557D235-427B-40D6-80DC-B898318224C2}" sibTransId="{DD1A616B-3D16-41B1-86BE-9713366F8BCA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AF4E2F3-3123-4047-AD55-67E880B9ECF5}" type="presOf" srcId="{8C16BFD1-61F3-42D2-8A6C-95D2FC51D7DC}" destId="{BCB3CA77-D57B-4DE0-AE5D-62EAEFD7E2AA}" srcOrd="1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4C769021-A9B0-481D-BD77-08E45358D900}" type="presParOf" srcId="{7CE10343-113C-4BEA-B5D0-0FCF6F846497}" destId="{B519D66B-B5AE-4FC1-B5B1-130FFF1DF4B5}" srcOrd="0" destOrd="0" presId="urn:microsoft.com/office/officeart/2005/8/layout/orgChart1"/>
    <dgm:cxn modelId="{4E3CE630-E61A-445E-BAC5-B6B916FCF413}" type="presParOf" srcId="{7CE10343-113C-4BEA-B5D0-0FCF6F846497}" destId="{8659FC50-7F03-4A0F-822E-03860C060D98}" srcOrd="1" destOrd="0" presId="urn:microsoft.com/office/officeart/2005/8/layout/orgChart1"/>
    <dgm:cxn modelId="{F599F5D6-9CF9-4710-8B0A-64BCA6F13413}" type="presParOf" srcId="{8659FC50-7F03-4A0F-822E-03860C060D98}" destId="{C58BF6CA-00B9-45BB-81EB-2177D5D4D22E}" srcOrd="0" destOrd="0" presId="urn:microsoft.com/office/officeart/2005/8/layout/orgChart1"/>
    <dgm:cxn modelId="{0583AE28-D7CF-4335-83DF-A5D41224E081}" type="presParOf" srcId="{C58BF6CA-00B9-45BB-81EB-2177D5D4D22E}" destId="{7A44E13B-C135-43AD-A027-79966F1945FE}" srcOrd="0" destOrd="0" presId="urn:microsoft.com/office/officeart/2005/8/layout/orgChart1"/>
    <dgm:cxn modelId="{B23D0816-A3D0-4553-8A33-7E056364BE80}" type="presParOf" srcId="{C58BF6CA-00B9-45BB-81EB-2177D5D4D22E}" destId="{08FC6605-30AE-4833-821B-D6838B2C3F9B}" srcOrd="1" destOrd="0" presId="urn:microsoft.com/office/officeart/2005/8/layout/orgChart1"/>
    <dgm:cxn modelId="{DE27817A-1F86-4586-BEF1-0845FEFAD7FA}" type="presParOf" srcId="{8659FC50-7F03-4A0F-822E-03860C060D98}" destId="{E773D211-7B88-43EB-A30B-2DD7731A0A05}" srcOrd="1" destOrd="0" presId="urn:microsoft.com/office/officeart/2005/8/layout/orgChart1"/>
    <dgm:cxn modelId="{C42B3613-5F8C-4F7E-9569-4533EE80C1E5}" type="presParOf" srcId="{E773D211-7B88-43EB-A30B-2DD7731A0A05}" destId="{CC5C38A7-ED22-4561-B8A3-B84E69B11F9F}" srcOrd="0" destOrd="0" presId="urn:microsoft.com/office/officeart/2005/8/layout/orgChart1"/>
    <dgm:cxn modelId="{CEEC3980-30B2-4E54-8C7F-58B92A34AB79}" type="presParOf" srcId="{E773D211-7B88-43EB-A30B-2DD7731A0A05}" destId="{91939801-AAC1-48E9-9DAF-C2D82FE06A54}" srcOrd="1" destOrd="0" presId="urn:microsoft.com/office/officeart/2005/8/layout/orgChart1"/>
    <dgm:cxn modelId="{CF842ED3-EC4D-4681-A9F4-0D2E73AA4532}" type="presParOf" srcId="{91939801-AAC1-48E9-9DAF-C2D82FE06A54}" destId="{5773663A-C522-42F0-8A43-12828990A7FA}" srcOrd="0" destOrd="0" presId="urn:microsoft.com/office/officeart/2005/8/layout/orgChart1"/>
    <dgm:cxn modelId="{E6139828-BFB7-4A54-ABE5-63325804CE6C}" type="presParOf" srcId="{5773663A-C522-42F0-8A43-12828990A7FA}" destId="{7AEBD060-7659-4718-B3F3-1292DFA32533}" srcOrd="0" destOrd="0" presId="urn:microsoft.com/office/officeart/2005/8/layout/orgChart1"/>
    <dgm:cxn modelId="{3AA1F760-58D0-4711-A9DA-095049384BD1}" type="presParOf" srcId="{5773663A-C522-42F0-8A43-12828990A7FA}" destId="{32C9533D-2BDB-4DD7-AC6C-EE6CFDCF0B83}" srcOrd="1" destOrd="0" presId="urn:microsoft.com/office/officeart/2005/8/layout/orgChart1"/>
    <dgm:cxn modelId="{5B75B75A-1E4F-4CAA-841F-38F20A8C81AE}" type="presParOf" srcId="{91939801-AAC1-48E9-9DAF-C2D82FE06A54}" destId="{4B7354AE-DF4C-4975-A258-91D21FA0837E}" srcOrd="1" destOrd="0" presId="urn:microsoft.com/office/officeart/2005/8/layout/orgChart1"/>
    <dgm:cxn modelId="{06B2E583-2D52-46EC-B1B1-8A8F77734A2E}" type="presParOf" srcId="{91939801-AAC1-48E9-9DAF-C2D82FE06A54}" destId="{00A6AB4C-F8CD-4558-8A20-D9AD3BED8910}" srcOrd="2" destOrd="0" presId="urn:microsoft.com/office/officeart/2005/8/layout/orgChart1"/>
    <dgm:cxn modelId="{91E6AF04-979B-496A-A631-9140F6C30675}" type="presParOf" srcId="{E773D211-7B88-43EB-A30B-2DD7731A0A05}" destId="{6500288F-3DEC-48D1-9827-DDB8B3805E14}" srcOrd="2" destOrd="0" presId="urn:microsoft.com/office/officeart/2005/8/layout/orgChart1"/>
    <dgm:cxn modelId="{7B9B3CF9-4A56-4573-A0DA-494FA1EF1D2E}" type="presParOf" srcId="{E773D211-7B88-43EB-A30B-2DD7731A0A05}" destId="{1725964A-FDC4-42A2-B50B-A7426CFB457F}" srcOrd="3" destOrd="0" presId="urn:microsoft.com/office/officeart/2005/8/layout/orgChart1"/>
    <dgm:cxn modelId="{7B9DF291-D791-4B7B-A2EB-DFEFC4297070}" type="presParOf" srcId="{1725964A-FDC4-42A2-B50B-A7426CFB457F}" destId="{0CDF4DC0-083E-45C5-BB20-C4C6A179D73D}" srcOrd="0" destOrd="0" presId="urn:microsoft.com/office/officeart/2005/8/layout/orgChart1"/>
    <dgm:cxn modelId="{7C376B78-A7EA-44DF-8CD8-D404CDA101BD}" type="presParOf" srcId="{0CDF4DC0-083E-45C5-BB20-C4C6A179D73D}" destId="{190AB460-4107-45CE-914D-925C7E19F060}" srcOrd="0" destOrd="0" presId="urn:microsoft.com/office/officeart/2005/8/layout/orgChart1"/>
    <dgm:cxn modelId="{983C51D0-89EB-4E49-8B22-CBBEC4C0E441}" type="presParOf" srcId="{0CDF4DC0-083E-45C5-BB20-C4C6A179D73D}" destId="{C191FD44-7B60-4805-986B-217BB04C7E50}" srcOrd="1" destOrd="0" presId="urn:microsoft.com/office/officeart/2005/8/layout/orgChart1"/>
    <dgm:cxn modelId="{0AFDC3A3-0A67-42C1-A16F-9D51169C7B9C}" type="presParOf" srcId="{1725964A-FDC4-42A2-B50B-A7426CFB457F}" destId="{4CF53DF8-32AE-4BF4-ADD0-EFF7FC6AA4D0}" srcOrd="1" destOrd="0" presId="urn:microsoft.com/office/officeart/2005/8/layout/orgChart1"/>
    <dgm:cxn modelId="{EADB859D-9235-4A48-A7B0-D94664CEF63D}" type="presParOf" srcId="{1725964A-FDC4-42A2-B50B-A7426CFB457F}" destId="{26242EAD-7D09-4E31-A182-327F3D1FA955}" srcOrd="2" destOrd="0" presId="urn:microsoft.com/office/officeart/2005/8/layout/orgChart1"/>
    <dgm:cxn modelId="{5639487C-39CD-4E35-A12A-A508C7427517}" type="presParOf" srcId="{26242EAD-7D09-4E31-A182-327F3D1FA955}" destId="{BDB9E54F-6F2A-42AE-9F56-D8EAD5E90940}" srcOrd="0" destOrd="0" presId="urn:microsoft.com/office/officeart/2005/8/layout/orgChart1"/>
    <dgm:cxn modelId="{96745C03-65A6-40CD-AFD1-2DF267898A53}" type="presParOf" srcId="{26242EAD-7D09-4E31-A182-327F3D1FA955}" destId="{5DA66B25-5B62-42E2-B1B2-513575BE343C}" srcOrd="1" destOrd="0" presId="urn:microsoft.com/office/officeart/2005/8/layout/orgChart1"/>
    <dgm:cxn modelId="{F4A96264-C3D9-41E0-9A30-4D9BDA319070}" type="presParOf" srcId="{5DA66B25-5B62-42E2-B1B2-513575BE343C}" destId="{14A43735-8005-42D8-877D-25B191E9B9E7}" srcOrd="0" destOrd="0" presId="urn:microsoft.com/office/officeart/2005/8/layout/orgChart1"/>
    <dgm:cxn modelId="{C3C2FFF2-B359-4B2E-BD86-CEE303D1F6FD}" type="presParOf" srcId="{14A43735-8005-42D8-877D-25B191E9B9E7}" destId="{954FCD9D-8F0D-4BA8-8115-1F37F4811009}" srcOrd="0" destOrd="0" presId="urn:microsoft.com/office/officeart/2005/8/layout/orgChart1"/>
    <dgm:cxn modelId="{BD41833B-87DE-4427-BA15-F3F0A4D0B016}" type="presParOf" srcId="{14A43735-8005-42D8-877D-25B191E9B9E7}" destId="{6C20644B-C037-4838-BC73-4D3080DAE669}" srcOrd="1" destOrd="0" presId="urn:microsoft.com/office/officeart/2005/8/layout/orgChart1"/>
    <dgm:cxn modelId="{B82B8567-09E8-4D40-84BB-7954C3B9E8DB}" type="presParOf" srcId="{5DA66B25-5B62-42E2-B1B2-513575BE343C}" destId="{88621297-71C0-49D0-84FA-8E25538221F3}" srcOrd="1" destOrd="0" presId="urn:microsoft.com/office/officeart/2005/8/layout/orgChart1"/>
    <dgm:cxn modelId="{C973632D-5006-439F-8929-E50E0E6D2AA3}" type="presParOf" srcId="{5DA66B25-5B62-42E2-B1B2-513575BE343C}" destId="{80506132-C5D8-4177-89E5-955FE010E5D5}" srcOrd="2" destOrd="0" presId="urn:microsoft.com/office/officeart/2005/8/layout/orgChart1"/>
    <dgm:cxn modelId="{FA80C50A-2046-480A-9CCF-FD741B955ADB}" type="presParOf" srcId="{80506132-C5D8-4177-89E5-955FE010E5D5}" destId="{5EA2D781-0881-47F1-B8ED-B89327C09859}" srcOrd="0" destOrd="0" presId="urn:microsoft.com/office/officeart/2005/8/layout/orgChart1"/>
    <dgm:cxn modelId="{750B3A6A-2A30-4C40-86DA-ECFF76211A14}" type="presParOf" srcId="{80506132-C5D8-4177-89E5-955FE010E5D5}" destId="{EC9E7FE0-CBDC-4A88-85C4-646FD734DD65}" srcOrd="1" destOrd="0" presId="urn:microsoft.com/office/officeart/2005/8/layout/orgChart1"/>
    <dgm:cxn modelId="{7AE3F303-4D71-46F6-ABA8-1AFAD7E536D5}" type="presParOf" srcId="{EC9E7FE0-CBDC-4A88-85C4-646FD734DD65}" destId="{3407F13B-B879-462A-B781-3739EBFFEBEB}" srcOrd="0" destOrd="0" presId="urn:microsoft.com/office/officeart/2005/8/layout/orgChart1"/>
    <dgm:cxn modelId="{65C572BE-B9A1-4021-A7BD-8113FE2D9672}" type="presParOf" srcId="{3407F13B-B879-462A-B781-3739EBFFEBEB}" destId="{9EF91110-5633-4438-A0EF-EF62F17A221A}" srcOrd="0" destOrd="0" presId="urn:microsoft.com/office/officeart/2005/8/layout/orgChart1"/>
    <dgm:cxn modelId="{76897E70-3112-4210-9C75-00DD0D389719}" type="presParOf" srcId="{3407F13B-B879-462A-B781-3739EBFFEBEB}" destId="{3032260A-998C-426B-8039-B9B1B2DC315F}" srcOrd="1" destOrd="0" presId="urn:microsoft.com/office/officeart/2005/8/layout/orgChart1"/>
    <dgm:cxn modelId="{FB677003-DADD-4810-B53B-CB45A1832D4B}" type="presParOf" srcId="{EC9E7FE0-CBDC-4A88-85C4-646FD734DD65}" destId="{AD3F5D0F-F92B-43DD-96CE-E85B1FC2BC72}" srcOrd="1" destOrd="0" presId="urn:microsoft.com/office/officeart/2005/8/layout/orgChart1"/>
    <dgm:cxn modelId="{6DD49B78-D1E1-4556-AE4C-922317D6F19D}" type="presParOf" srcId="{EC9E7FE0-CBDC-4A88-85C4-646FD734DD65}" destId="{C533783E-D887-4505-A158-6AFFAD6B5237}" srcOrd="2" destOrd="0" presId="urn:microsoft.com/office/officeart/2005/8/layout/orgChart1"/>
    <dgm:cxn modelId="{3F821952-09CD-4349-B0A8-C54376C58ACC}" type="presParOf" srcId="{80506132-C5D8-4177-89E5-955FE010E5D5}" destId="{2A7C9D58-4B17-4C50-8869-7A04F4719A60}" srcOrd="2" destOrd="0" presId="urn:microsoft.com/office/officeart/2005/8/layout/orgChart1"/>
    <dgm:cxn modelId="{3401F443-87AE-4085-8143-F25925EFE6EE}" type="presParOf" srcId="{80506132-C5D8-4177-89E5-955FE010E5D5}" destId="{596F73F8-3BCC-486B-AA25-4EDE28BF80B3}" srcOrd="3" destOrd="0" presId="urn:microsoft.com/office/officeart/2005/8/layout/orgChart1"/>
    <dgm:cxn modelId="{64CA6DA9-0D9E-4170-8F4A-2BF2B1C478C5}" type="presParOf" srcId="{596F73F8-3BCC-486B-AA25-4EDE28BF80B3}" destId="{660ACC65-DC18-4340-BDD8-A9EBFEC69512}" srcOrd="0" destOrd="0" presId="urn:microsoft.com/office/officeart/2005/8/layout/orgChart1"/>
    <dgm:cxn modelId="{831F66F2-6F79-428B-B6A6-40BD7D0A6616}" type="presParOf" srcId="{660ACC65-DC18-4340-BDD8-A9EBFEC69512}" destId="{A0A52055-FA6E-4E59-B9A2-0C7A81F6DDED}" srcOrd="0" destOrd="0" presId="urn:microsoft.com/office/officeart/2005/8/layout/orgChart1"/>
    <dgm:cxn modelId="{517D6B68-EADF-4E19-AAE1-DC0D92368066}" type="presParOf" srcId="{660ACC65-DC18-4340-BDD8-A9EBFEC69512}" destId="{C91E41BD-F1CE-4333-B8F2-848AF40D9008}" srcOrd="1" destOrd="0" presId="urn:microsoft.com/office/officeart/2005/8/layout/orgChart1"/>
    <dgm:cxn modelId="{1765C6B1-3B57-4C4E-B5D4-34243A598459}" type="presParOf" srcId="{596F73F8-3BCC-486B-AA25-4EDE28BF80B3}" destId="{65C7759F-AD2A-48F9-BEAD-607D55D8F5AA}" srcOrd="1" destOrd="0" presId="urn:microsoft.com/office/officeart/2005/8/layout/orgChart1"/>
    <dgm:cxn modelId="{82C173ED-24F9-4814-986C-3038F4D4967C}" type="presParOf" srcId="{596F73F8-3BCC-486B-AA25-4EDE28BF80B3}" destId="{8C7E5AD8-0BFD-4B09-A073-DCAF1E842D5D}" srcOrd="2" destOrd="0" presId="urn:microsoft.com/office/officeart/2005/8/layout/orgChart1"/>
    <dgm:cxn modelId="{8FED8F0A-EC90-436C-91F5-D6C0E7E46913}" type="presParOf" srcId="{26242EAD-7D09-4E31-A182-327F3D1FA955}" destId="{E3C210AB-C722-4203-B68E-48613E33DC6E}" srcOrd="2" destOrd="0" presId="urn:microsoft.com/office/officeart/2005/8/layout/orgChart1"/>
    <dgm:cxn modelId="{F196AF33-3888-4DF5-AC22-CA1F51F54B02}" type="presParOf" srcId="{26242EAD-7D09-4E31-A182-327F3D1FA955}" destId="{022FF7D0-4819-408B-B335-2AF887C36596}" srcOrd="3" destOrd="0" presId="urn:microsoft.com/office/officeart/2005/8/layout/orgChart1"/>
    <dgm:cxn modelId="{FFDBBE3B-0DFD-4860-811B-01976695936B}" type="presParOf" srcId="{022FF7D0-4819-408B-B335-2AF887C36596}" destId="{80B16636-BAE0-4B4D-8859-299AF39A8556}" srcOrd="0" destOrd="0" presId="urn:microsoft.com/office/officeart/2005/8/layout/orgChart1"/>
    <dgm:cxn modelId="{FC356344-F4E3-43E8-9C4B-D4FA13A96675}" type="presParOf" srcId="{80B16636-BAE0-4B4D-8859-299AF39A8556}" destId="{B4F66BA0-04F3-4E85-8D3B-2FF9D2B71E50}" srcOrd="0" destOrd="0" presId="urn:microsoft.com/office/officeart/2005/8/layout/orgChart1"/>
    <dgm:cxn modelId="{1AACEF41-CFAC-419F-A357-63AA384A6C73}" type="presParOf" srcId="{80B16636-BAE0-4B4D-8859-299AF39A8556}" destId="{878EF819-FE20-4115-BBB2-C9F5D6C72DB8}" srcOrd="1" destOrd="0" presId="urn:microsoft.com/office/officeart/2005/8/layout/orgChart1"/>
    <dgm:cxn modelId="{79FFCF91-601D-42E2-9C7D-AED96D1445EC}" type="presParOf" srcId="{022FF7D0-4819-408B-B335-2AF887C36596}" destId="{22CAD850-A70F-4418-B55A-6154F17D0E73}" srcOrd="1" destOrd="0" presId="urn:microsoft.com/office/officeart/2005/8/layout/orgChart1"/>
    <dgm:cxn modelId="{EADBCE21-D1E4-493D-AEB8-85E9411B9CED}" type="presParOf" srcId="{022FF7D0-4819-408B-B335-2AF887C36596}" destId="{23FB9333-8E6F-442B-9F6E-066421FBC904}" srcOrd="2" destOrd="0" presId="urn:microsoft.com/office/officeart/2005/8/layout/orgChart1"/>
    <dgm:cxn modelId="{8BD75D37-A7BC-4AF9-A028-7B83C3505E09}" type="presParOf" srcId="{23FB9333-8E6F-442B-9F6E-066421FBC904}" destId="{81DCB176-84DC-4866-AA47-92EAEC00590F}" srcOrd="0" destOrd="0" presId="urn:microsoft.com/office/officeart/2005/8/layout/orgChart1"/>
    <dgm:cxn modelId="{CB46579A-B76D-4CD5-80E0-44A8B5681AD6}" type="presParOf" srcId="{23FB9333-8E6F-442B-9F6E-066421FBC904}" destId="{86E56A63-6C2C-460B-BCD6-46B1D38D982E}" srcOrd="1" destOrd="0" presId="urn:microsoft.com/office/officeart/2005/8/layout/orgChart1"/>
    <dgm:cxn modelId="{4607D3A7-C5F3-4479-8D58-4934EF4C15E0}" type="presParOf" srcId="{86E56A63-6C2C-460B-BCD6-46B1D38D982E}" destId="{7F03885F-3166-40DA-A450-C1D3A40FD1FA}" srcOrd="0" destOrd="0" presId="urn:microsoft.com/office/officeart/2005/8/layout/orgChart1"/>
    <dgm:cxn modelId="{3A0989CB-E1A4-4488-8A8D-9DD70B9DAF75}" type="presParOf" srcId="{7F03885F-3166-40DA-A450-C1D3A40FD1FA}" destId="{667B78A4-094A-421B-905F-4BE4E80A7839}" srcOrd="0" destOrd="0" presId="urn:microsoft.com/office/officeart/2005/8/layout/orgChart1"/>
    <dgm:cxn modelId="{25076E02-7124-49A3-9372-B37FDBA5DD28}" type="presParOf" srcId="{7F03885F-3166-40DA-A450-C1D3A40FD1FA}" destId="{BE7469D9-3AD8-4B6F-911E-F02F292A8A95}" srcOrd="1" destOrd="0" presId="urn:microsoft.com/office/officeart/2005/8/layout/orgChart1"/>
    <dgm:cxn modelId="{D13E5123-992B-4FB8-AC9B-86FBB278204C}" type="presParOf" srcId="{86E56A63-6C2C-460B-BCD6-46B1D38D982E}" destId="{AC05D020-C9E8-4FBA-AE34-3DC1E3577CA5}" srcOrd="1" destOrd="0" presId="urn:microsoft.com/office/officeart/2005/8/layout/orgChart1"/>
    <dgm:cxn modelId="{45A021AB-0FF0-459F-A4A8-2B48DF2B3841}" type="presParOf" srcId="{86E56A63-6C2C-460B-BCD6-46B1D38D982E}" destId="{F4604D84-365C-40FA-AE08-259D6A79D163}" srcOrd="2" destOrd="0" presId="urn:microsoft.com/office/officeart/2005/8/layout/orgChart1"/>
    <dgm:cxn modelId="{492866A9-07E2-46CB-A5CC-5EEFED5A93A4}" type="presParOf" srcId="{23FB9333-8E6F-442B-9F6E-066421FBC904}" destId="{70484F62-A551-4DA5-921D-267E2B5D57E9}" srcOrd="2" destOrd="0" presId="urn:microsoft.com/office/officeart/2005/8/layout/orgChart1"/>
    <dgm:cxn modelId="{6A0E7985-2D4D-4AC1-B154-7B375A2A84F3}" type="presParOf" srcId="{23FB9333-8E6F-442B-9F6E-066421FBC904}" destId="{41B98F72-3102-478F-847C-8A928164F7F4}" srcOrd="3" destOrd="0" presId="urn:microsoft.com/office/officeart/2005/8/layout/orgChart1"/>
    <dgm:cxn modelId="{823BE474-AFD4-4041-A9A3-CA2544E64FD5}" type="presParOf" srcId="{41B98F72-3102-478F-847C-8A928164F7F4}" destId="{F1FFA21A-6250-4E49-875E-150186E9E3CA}" srcOrd="0" destOrd="0" presId="urn:microsoft.com/office/officeart/2005/8/layout/orgChart1"/>
    <dgm:cxn modelId="{91812917-73AF-4C5E-9822-BC18C1478427}" type="presParOf" srcId="{F1FFA21A-6250-4E49-875E-150186E9E3CA}" destId="{30141C76-D8CB-4950-9DFF-D1FE8165FF5E}" srcOrd="0" destOrd="0" presId="urn:microsoft.com/office/officeart/2005/8/layout/orgChart1"/>
    <dgm:cxn modelId="{6E2C6E01-F39A-42BB-9E34-827B9ED31861}" type="presParOf" srcId="{F1FFA21A-6250-4E49-875E-150186E9E3CA}" destId="{BCB3CA77-D57B-4DE0-AE5D-62EAEFD7E2AA}" srcOrd="1" destOrd="0" presId="urn:microsoft.com/office/officeart/2005/8/layout/orgChart1"/>
    <dgm:cxn modelId="{D6F1010B-4E65-4DC2-B246-00D8C8702372}" type="presParOf" srcId="{41B98F72-3102-478F-847C-8A928164F7F4}" destId="{82790266-EEE2-44C6-91F4-F8B4934528ED}" srcOrd="1" destOrd="0" presId="urn:microsoft.com/office/officeart/2005/8/layout/orgChart1"/>
    <dgm:cxn modelId="{5EAE1329-3BDB-40DD-8A54-BD324E4B374B}" type="presParOf" srcId="{41B98F72-3102-478F-847C-8A928164F7F4}" destId="{02C159CC-961B-4CF5-92A5-8E532A0EE86A}" srcOrd="2" destOrd="0" presId="urn:microsoft.com/office/officeart/2005/8/layout/orgChart1"/>
    <dgm:cxn modelId="{828CC190-62B2-4193-97E4-CDED6C9F3D7C}" type="presParOf" srcId="{8659FC50-7F03-4A0F-822E-03860C060D98}" destId="{B91975A1-275F-400D-8EDE-9BFD8B751D5D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954224" y="1157330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4F62-A551-4DA5-921D-267E2B5D57E9}">
      <dsp:nvSpPr>
        <dsp:cNvPr id="0" name=""/>
        <dsp:cNvSpPr/>
      </dsp:nvSpPr>
      <dsp:spPr>
        <a:xfrm>
          <a:off x="2685302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176-84DC-4866-AA47-92EAEC00590F}">
      <dsp:nvSpPr>
        <dsp:cNvPr id="0" name=""/>
        <dsp:cNvSpPr/>
      </dsp:nvSpPr>
      <dsp:spPr>
        <a:xfrm>
          <a:off x="260400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210AB-C722-4203-B68E-48613E33DC6E}">
      <dsp:nvSpPr>
        <dsp:cNvPr id="0" name=""/>
        <dsp:cNvSpPr/>
      </dsp:nvSpPr>
      <dsp:spPr>
        <a:xfrm>
          <a:off x="1794202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46"/>
              </a:lnTo>
              <a:lnTo>
                <a:pt x="54970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C9D58-4B17-4C50-8869-7A04F4719A60}">
      <dsp:nvSpPr>
        <dsp:cNvPr id="0" name=""/>
        <dsp:cNvSpPr/>
      </dsp:nvSpPr>
      <dsp:spPr>
        <a:xfrm>
          <a:off x="811661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D781-0881-47F1-B8ED-B89327C09859}">
      <dsp:nvSpPr>
        <dsp:cNvPr id="0" name=""/>
        <dsp:cNvSpPr/>
      </dsp:nvSpPr>
      <dsp:spPr>
        <a:xfrm>
          <a:off x="73036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E54F-6F2A-42AE-9F56-D8EAD5E90940}">
      <dsp:nvSpPr>
        <dsp:cNvPr id="0" name=""/>
        <dsp:cNvSpPr/>
      </dsp:nvSpPr>
      <dsp:spPr>
        <a:xfrm>
          <a:off x="1244497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549704" y="0"/>
              </a:moveTo>
              <a:lnTo>
                <a:pt x="549704" y="356146"/>
              </a:lnTo>
              <a:lnTo>
                <a:pt x="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288F-3DEC-48D1-9827-DDB8B3805E14}">
      <dsp:nvSpPr>
        <dsp:cNvPr id="0" name=""/>
        <dsp:cNvSpPr/>
      </dsp:nvSpPr>
      <dsp:spPr>
        <a:xfrm>
          <a:off x="132579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38A7-ED22-4561-B8A3-B84E69B11F9F}">
      <dsp:nvSpPr>
        <dsp:cNvPr id="0" name=""/>
        <dsp:cNvSpPr/>
      </dsp:nvSpPr>
      <dsp:spPr>
        <a:xfrm>
          <a:off x="85738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468410" y="0"/>
              </a:moveTo>
              <a:lnTo>
                <a:pt x="468410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9D66B-B5AE-4FC1-B5B1-130FFF1DF4B5}">
      <dsp:nvSpPr>
        <dsp:cNvPr id="0" name=""/>
        <dsp:cNvSpPr/>
      </dsp:nvSpPr>
      <dsp:spPr>
        <a:xfrm>
          <a:off x="1325791" y="1157330"/>
          <a:ext cx="628432" cy="162588"/>
        </a:xfrm>
        <a:custGeom>
          <a:avLst/>
          <a:gdLst/>
          <a:ahLst/>
          <a:cxnLst/>
          <a:rect l="0" t="0" r="0" b="0"/>
          <a:pathLst>
            <a:path>
              <a:moveTo>
                <a:pt x="628432" y="0"/>
              </a:moveTo>
              <a:lnTo>
                <a:pt x="628432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567108" y="770214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7108" y="770214"/>
        <a:ext cx="774231" cy="387115"/>
      </dsp:txXfrm>
    </dsp:sp>
    <dsp:sp modelId="{7A44E13B-C135-43AD-A027-79966F1945FE}">
      <dsp:nvSpPr>
        <dsp:cNvPr id="0" name=""/>
        <dsp:cNvSpPr/>
      </dsp:nvSpPr>
      <dsp:spPr>
        <a:xfrm>
          <a:off x="938676" y="1319919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8676" y="1319919"/>
        <a:ext cx="774231" cy="387115"/>
      </dsp:txXfrm>
    </dsp:sp>
    <dsp:sp modelId="{7AEBD060-7659-4718-B3F3-1292DFA32533}">
      <dsp:nvSpPr>
        <dsp:cNvPr id="0" name=""/>
        <dsp:cNvSpPr/>
      </dsp:nvSpPr>
      <dsp:spPr>
        <a:xfrm>
          <a:off x="470266" y="1869623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0266" y="1869623"/>
        <a:ext cx="774231" cy="387115"/>
      </dsp:txXfrm>
    </dsp:sp>
    <dsp:sp modelId="{190AB460-4107-45CE-914D-925C7E19F060}">
      <dsp:nvSpPr>
        <dsp:cNvPr id="0" name=""/>
        <dsp:cNvSpPr/>
      </dsp:nvSpPr>
      <dsp:spPr>
        <a:xfrm>
          <a:off x="1407086" y="1869623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07086" y="1869623"/>
        <a:ext cx="774231" cy="387115"/>
      </dsp:txXfrm>
    </dsp:sp>
    <dsp:sp modelId="{954FCD9D-8F0D-4BA8-8115-1F37F4811009}">
      <dsp:nvSpPr>
        <dsp:cNvPr id="0" name=""/>
        <dsp:cNvSpPr/>
      </dsp:nvSpPr>
      <dsp:spPr>
        <a:xfrm>
          <a:off x="47026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Ball</a:t>
          </a:r>
          <a:endParaRPr lang="zh-TW" altLang="en-US" sz="1700" kern="1200" dirty="0"/>
        </a:p>
      </dsp:txBody>
      <dsp:txXfrm>
        <a:off x="470266" y="2419327"/>
        <a:ext cx="774231" cy="387115"/>
      </dsp:txXfrm>
    </dsp:sp>
    <dsp:sp modelId="{9EF91110-5633-4438-A0EF-EF62F17A221A}">
      <dsp:nvSpPr>
        <dsp:cNvPr id="0" name=""/>
        <dsp:cNvSpPr/>
      </dsp:nvSpPr>
      <dsp:spPr>
        <a:xfrm>
          <a:off x="185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56" y="2969032"/>
        <a:ext cx="774231" cy="387115"/>
      </dsp:txXfrm>
    </dsp:sp>
    <dsp:sp modelId="{A0A52055-FA6E-4E59-B9A2-0C7A81F6DDED}">
      <dsp:nvSpPr>
        <dsp:cNvPr id="0" name=""/>
        <dsp:cNvSpPr/>
      </dsp:nvSpPr>
      <dsp:spPr>
        <a:xfrm>
          <a:off x="93867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938676" y="2969032"/>
        <a:ext cx="774231" cy="387115"/>
      </dsp:txXfrm>
    </dsp:sp>
    <dsp:sp modelId="{B4F66BA0-04F3-4E85-8D3B-2FF9D2B71E50}">
      <dsp:nvSpPr>
        <dsp:cNvPr id="0" name=""/>
        <dsp:cNvSpPr/>
      </dsp:nvSpPr>
      <dsp:spPr>
        <a:xfrm>
          <a:off x="234390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Bar</a:t>
          </a:r>
          <a:endParaRPr lang="zh-TW" altLang="en-US" sz="1700" kern="1200" dirty="0"/>
        </a:p>
      </dsp:txBody>
      <dsp:txXfrm>
        <a:off x="2343906" y="2419327"/>
        <a:ext cx="774231" cy="387115"/>
      </dsp:txXfrm>
    </dsp:sp>
    <dsp:sp modelId="{667B78A4-094A-421B-905F-4BE4E80A7839}">
      <dsp:nvSpPr>
        <dsp:cNvPr id="0" name=""/>
        <dsp:cNvSpPr/>
      </dsp:nvSpPr>
      <dsp:spPr>
        <a:xfrm>
          <a:off x="187549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75496" y="2969032"/>
        <a:ext cx="774231" cy="387115"/>
      </dsp:txXfrm>
    </dsp:sp>
    <dsp:sp modelId="{30141C76-D8CB-4950-9DFF-D1FE8165FF5E}">
      <dsp:nvSpPr>
        <dsp:cNvPr id="0" name=""/>
        <dsp:cNvSpPr/>
      </dsp:nvSpPr>
      <dsp:spPr>
        <a:xfrm>
          <a:off x="281231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2812316" y="2969032"/>
        <a:ext cx="774231" cy="387115"/>
      </dsp:txXfrm>
    </dsp:sp>
    <dsp:sp modelId="{5E297865-E735-4CAF-962B-FEA9483964F8}">
      <dsp:nvSpPr>
        <dsp:cNvPr id="0" name=""/>
        <dsp:cNvSpPr/>
      </dsp:nvSpPr>
      <dsp:spPr>
        <a:xfrm>
          <a:off x="1875496" y="1319919"/>
          <a:ext cx="1094275" cy="387115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875496" y="1319919"/>
        <a:ext cx="1094275" cy="3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7DFA86EF-1485-45A9-89EE-F43F16CA7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39766"/>
              </p:ext>
            </p:extLst>
          </p:nvPr>
        </p:nvGraphicFramePr>
        <p:xfrm>
          <a:off x="6393533" y="1451620"/>
          <a:ext cx="3588404" cy="41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y--;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y++;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F751BE-683B-4230-9870-AE0B747F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22" y="1497358"/>
            <a:ext cx="5715798" cy="3153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DE7CC7-2771-4ECA-A770-3367CADB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22" y="4650573"/>
            <a:ext cx="19433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B44FCD-1BD9-49AD-BCF0-CA0D288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0" y="3612616"/>
            <a:ext cx="6165331" cy="28651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2" y="1542787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x += </a:t>
            </a:r>
            <a:r>
              <a:rPr lang="en-US" altLang="zh-TW" dirty="0" err="1"/>
              <a:t>moveX</a:t>
            </a:r>
            <a:r>
              <a:rPr lang="en-US" altLang="zh-TW" dirty="0"/>
              <a:t>; y += </a:t>
            </a:r>
            <a:r>
              <a:rPr lang="en-US" altLang="zh-TW" dirty="0" err="1"/>
              <a:t>moveY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left </a:t>
            </a:r>
            <a:r>
              <a:rPr lang="en-US" altLang="zh-TW" dirty="0" err="1"/>
              <a:t>ob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player2.score++;</a:t>
            </a:r>
            <a:br>
              <a:rPr lang="en-US" altLang="zh-TW" dirty="0"/>
            </a:br>
            <a:r>
              <a:rPr lang="zh-TW" altLang="en-US" dirty="0"/>
              <a:t>             </a:t>
            </a:r>
            <a:r>
              <a:rPr lang="en-US" altLang="zh-TW" dirty="0"/>
              <a:t>right </a:t>
            </a:r>
            <a:r>
              <a:rPr lang="en-US" altLang="zh-TW" dirty="0" err="1"/>
              <a:t>ob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player1.score++;</a:t>
            </a:r>
            <a:br>
              <a:rPr lang="en-US" altLang="zh-TW" dirty="0"/>
            </a:br>
            <a:r>
              <a:rPr lang="en-US" altLang="zh-TW" dirty="0"/>
              <a:t>             x = WIDTH;</a:t>
            </a:r>
            <a:br>
              <a:rPr lang="en-US" altLang="zh-TW" dirty="0"/>
            </a:br>
            <a:r>
              <a:rPr lang="zh-TW" altLang="en-US" dirty="0"/>
              <a:t>方法：對方的分數加一分，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座標回到原點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2E6A86-DA73-43C5-BAEE-F846B5B2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0" y="1542787"/>
            <a:ext cx="221963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3061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ball</a:t>
            </a:r>
            <a:r>
              <a:rPr lang="zh-TW" altLang="en-US" dirty="0"/>
              <a:t>碰到</a:t>
            </a:r>
            <a:r>
              <a:rPr lang="en-US" altLang="zh-TW" dirty="0"/>
              <a:t>top</a:t>
            </a:r>
            <a:r>
              <a:rPr lang="zh-TW" altLang="en-US" dirty="0"/>
              <a:t>或</a:t>
            </a:r>
            <a:r>
              <a:rPr lang="en-US" altLang="zh-TW" dirty="0"/>
              <a:t>bottom: </a:t>
            </a:r>
            <a:r>
              <a:rPr lang="en-US" altLang="zh-TW" dirty="0" err="1"/>
              <a:t>moveY</a:t>
            </a:r>
            <a:r>
              <a:rPr lang="en-US" altLang="zh-TW" dirty="0"/>
              <a:t> *= -1; </a:t>
            </a:r>
            <a:r>
              <a:rPr lang="zh-TW" altLang="en-US" dirty="0"/>
              <a:t>碰到</a:t>
            </a:r>
            <a:r>
              <a:rPr lang="en-US" altLang="zh-TW" dirty="0"/>
              <a:t>bar: </a:t>
            </a:r>
            <a:r>
              <a:rPr lang="en-US" altLang="zh-TW" dirty="0" err="1"/>
              <a:t>moveX</a:t>
            </a:r>
            <a:r>
              <a:rPr lang="en-US" altLang="zh-TW" dirty="0"/>
              <a:t> *= -1;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4153DA-312F-4B93-A257-7001FCAA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3195829"/>
            <a:ext cx="11334957" cy="28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player1.score = 0; player2.score = 0;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ball.moveX</a:t>
            </a:r>
            <a:r>
              <a:rPr lang="en-US" altLang="zh-TW" dirty="0"/>
              <a:t> = -0.3; </a:t>
            </a:r>
            <a:r>
              <a:rPr lang="en-US" altLang="zh-TW" dirty="0" err="1"/>
              <a:t>ball.moveY</a:t>
            </a:r>
            <a:r>
              <a:rPr lang="en-US" altLang="zh-TW" dirty="0"/>
              <a:t> = 0.4;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ball.x</a:t>
            </a:r>
            <a:r>
              <a:rPr lang="en-US" altLang="zh-TW" dirty="0"/>
              <a:t> = 30; </a:t>
            </a:r>
            <a:r>
              <a:rPr lang="en-US" altLang="zh-TW" dirty="0" err="1"/>
              <a:t>ball.y</a:t>
            </a:r>
            <a:r>
              <a:rPr lang="en-US" altLang="zh-TW" dirty="0"/>
              <a:t> = 10;</a:t>
            </a:r>
            <a:br>
              <a:rPr lang="en-US" altLang="zh-TW" dirty="0"/>
            </a:br>
            <a:r>
              <a:rPr lang="zh-TW" altLang="en-US" dirty="0"/>
              <a:t>方法： 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-0.3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0.4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button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 err="1"/>
              <a:t>ball.moveX</a:t>
            </a:r>
            <a:r>
              <a:rPr lang="en-US" altLang="zh-TW" dirty="0"/>
              <a:t> = 0; </a:t>
            </a:r>
            <a:r>
              <a:rPr lang="en-US" altLang="zh-TW" dirty="0" err="1"/>
              <a:t>ball.moveY</a:t>
            </a:r>
            <a:r>
              <a:rPr lang="en-US" altLang="zh-TW" dirty="0"/>
              <a:t> = 0;</a:t>
            </a:r>
            <a:br>
              <a:rPr lang="en-US" altLang="zh-TW" dirty="0"/>
            </a:br>
            <a:r>
              <a:rPr lang="zh-TW" altLang="en-US" dirty="0"/>
              <a:t>方法：暫停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E0D846-BA4F-435B-AC97-A459F8E5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24" y="1638470"/>
            <a:ext cx="342947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7AE5B-B6C6-4CD3-B54E-ED0EB86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3" y="1523909"/>
            <a:ext cx="5975073" cy="4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毫秒傳送一次資料給電腦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50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956</TotalTime>
  <Words>835</Words>
  <Application>Microsoft Office PowerPoint</Application>
  <PresentationFormat>寬螢幕</PresentationFormat>
  <Paragraphs>131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API：Ball</vt:lpstr>
      <vt:lpstr>Global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290</cp:revision>
  <dcterms:created xsi:type="dcterms:W3CDTF">2023-11-09T06:16:58Z</dcterms:created>
  <dcterms:modified xsi:type="dcterms:W3CDTF">2024-01-04T06:18:48Z</dcterms:modified>
</cp:coreProperties>
</file>