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7" r:id="rId1"/>
  </p:sldMasterIdLst>
  <p:sldIdLst>
    <p:sldId id="256" r:id="rId2"/>
    <p:sldId id="257" r:id="rId3"/>
    <p:sldId id="262" r:id="rId4"/>
    <p:sldId id="265" r:id="rId5"/>
    <p:sldId id="259" r:id="rId6"/>
    <p:sldId id="260" r:id="rId7"/>
    <p:sldId id="258" r:id="rId8"/>
    <p:sldId id="267" r:id="rId9"/>
    <p:sldId id="261" r:id="rId10"/>
    <p:sldId id="268" r:id="rId11"/>
    <p:sldId id="263" r:id="rId12"/>
    <p:sldId id="264" r:id="rId13"/>
    <p:sldId id="271" r:id="rId14"/>
    <p:sldId id="276" r:id="rId15"/>
    <p:sldId id="277" r:id="rId16"/>
    <p:sldId id="281" r:id="rId17"/>
    <p:sldId id="27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8F0D4F-BC7F-46C9-900C-81F11D38884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5EE377F-58CB-47B7-A207-693D6D92ADB3}">
      <dgm:prSet phldrT="[文字]"/>
      <dgm:spPr/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PS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1F64C77-9BB7-477F-8CB2-4ED2C943C5AD}" type="parTrans" cxnId="{5C1A7DAE-0FCC-4855-8FA6-4B7D56CD4CC1}">
      <dgm:prSet/>
      <dgm:spPr/>
      <dgm:t>
        <a:bodyPr/>
        <a:lstStyle/>
        <a:p>
          <a:endParaRPr lang="zh-TW" altLang="en-US"/>
        </a:p>
      </dgm:t>
    </dgm:pt>
    <dgm:pt modelId="{8FC723C5-90E2-4A56-BF4B-F25B0E1B4C9A}" type="sibTrans" cxnId="{5C1A7DAE-0FCC-4855-8FA6-4B7D56CD4CC1}">
      <dgm:prSet/>
      <dgm:spPr/>
      <dgm:t>
        <a:bodyPr/>
        <a:lstStyle/>
        <a:p>
          <a:endParaRPr lang="zh-TW" altLang="en-US"/>
        </a:p>
      </dgm:t>
    </dgm:pt>
    <dgm:pt modelId="{491F4014-89E7-476D-A8A9-451FCA4CBF36}">
      <dgm:prSet phldrT="[文字]"/>
      <dgm:spPr/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UART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D6035F3-D36C-46B2-8B6D-1C49561ED4F3}" type="parTrans" cxnId="{005E843A-5FB6-4D47-9CE6-6C7D3455EBE7}">
      <dgm:prSet/>
      <dgm:spPr/>
      <dgm:t>
        <a:bodyPr/>
        <a:lstStyle/>
        <a:p>
          <a:endParaRPr lang="zh-TW" altLang="en-US"/>
        </a:p>
      </dgm:t>
    </dgm:pt>
    <dgm:pt modelId="{3B7B08A9-B0A0-4A89-91BA-E1A8F7094B56}" type="sibTrans" cxnId="{005E843A-5FB6-4D47-9CE6-6C7D3455EBE7}">
      <dgm:prSet/>
      <dgm:spPr/>
      <dgm:t>
        <a:bodyPr/>
        <a:lstStyle/>
        <a:p>
          <a:endParaRPr lang="zh-TW" altLang="en-US"/>
        </a:p>
      </dgm:t>
    </dgm:pt>
    <dgm:pt modelId="{1D25FFDD-AC87-4865-8F93-B552025CD753}">
      <dgm:prSet phldrT="[文字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Player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AA8AE2E-91A6-4B6E-BDA8-1EBEA2671222}" type="parTrans" cxnId="{B636A439-C784-44D7-B859-32DB1735AE02}">
      <dgm:prSet/>
      <dgm:spPr/>
      <dgm:t>
        <a:bodyPr/>
        <a:lstStyle/>
        <a:p>
          <a:endParaRPr lang="zh-TW" altLang="en-US"/>
        </a:p>
      </dgm:t>
    </dgm:pt>
    <dgm:pt modelId="{15B496C9-8F1B-426B-A554-F560DEC133F7}" type="sibTrans" cxnId="{B636A439-C784-44D7-B859-32DB1735AE02}">
      <dgm:prSet/>
      <dgm:spPr/>
      <dgm:t>
        <a:bodyPr/>
        <a:lstStyle/>
        <a:p>
          <a:endParaRPr lang="zh-TW" altLang="en-US"/>
        </a:p>
      </dgm:t>
    </dgm:pt>
    <dgm:pt modelId="{ACF36A5A-FCCE-49FF-9320-C8007A908D00}" type="asst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altLang="zh-TW" dirty="0"/>
            <a:t>Bar</a:t>
          </a:r>
          <a:endParaRPr lang="zh-TW" altLang="en-US" dirty="0"/>
        </a:p>
      </dgm:t>
    </dgm:pt>
    <dgm:pt modelId="{D4787651-A533-48E1-B385-EF2969ECF795}" type="parTrans" cxnId="{96251DF5-EB30-4E91-8522-29ED6E41A30A}">
      <dgm:prSet/>
      <dgm:spPr/>
      <dgm:t>
        <a:bodyPr/>
        <a:lstStyle/>
        <a:p>
          <a:endParaRPr lang="zh-TW" altLang="en-US"/>
        </a:p>
      </dgm:t>
    </dgm:pt>
    <dgm:pt modelId="{7467F92A-AEB2-4772-A0E3-89789C1E6C5F}" type="sibTrans" cxnId="{96251DF5-EB30-4E91-8522-29ED6E41A30A}">
      <dgm:prSet/>
      <dgm:spPr/>
      <dgm:t>
        <a:bodyPr/>
        <a:lstStyle/>
        <a:p>
          <a:endParaRPr lang="zh-TW" altLang="en-US"/>
        </a:p>
      </dgm:t>
    </dgm:pt>
    <dgm:pt modelId="{83139F4D-FBFE-42FC-B589-765BB9051340}" type="asst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/>
            <a:t>X </a:t>
          </a:r>
          <a:endParaRPr lang="zh-TW" altLang="en-US" dirty="0"/>
        </a:p>
      </dgm:t>
    </dgm:pt>
    <dgm:pt modelId="{DF96AC38-0FD9-4E9D-8A00-5FAE33B11E5A}" type="parTrans" cxnId="{51499990-8AA5-424F-B10A-DBC8B4FD176F}">
      <dgm:prSet/>
      <dgm:spPr/>
      <dgm:t>
        <a:bodyPr/>
        <a:lstStyle/>
        <a:p>
          <a:endParaRPr lang="zh-TW" altLang="en-US"/>
        </a:p>
      </dgm:t>
    </dgm:pt>
    <dgm:pt modelId="{27C3C53A-FAC8-4C99-8FD4-5E66E17AF32D}" type="sibTrans" cxnId="{51499990-8AA5-424F-B10A-DBC8B4FD176F}">
      <dgm:prSet/>
      <dgm:spPr/>
      <dgm:t>
        <a:bodyPr/>
        <a:lstStyle/>
        <a:p>
          <a:endParaRPr lang="zh-TW" altLang="en-US"/>
        </a:p>
      </dgm:t>
    </dgm:pt>
    <dgm:pt modelId="{1B7E9633-F80C-4E7A-90CA-CEFE04A3EF31}" type="asst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/>
            <a:t>Y</a:t>
          </a:r>
          <a:endParaRPr lang="zh-TW" altLang="en-US" dirty="0"/>
        </a:p>
      </dgm:t>
    </dgm:pt>
    <dgm:pt modelId="{77873C0F-3B28-4B56-B095-DE7D210B9286}" type="parTrans" cxnId="{491CBCAD-1BD2-410D-9C18-824ABB40F8A4}">
      <dgm:prSet/>
      <dgm:spPr/>
      <dgm:t>
        <a:bodyPr/>
        <a:lstStyle/>
        <a:p>
          <a:endParaRPr lang="zh-TW" altLang="en-US"/>
        </a:p>
      </dgm:t>
    </dgm:pt>
    <dgm:pt modelId="{A5D6273D-8ADE-4F8E-BCFF-3D6A12F436E6}" type="sibTrans" cxnId="{491CBCAD-1BD2-410D-9C18-824ABB40F8A4}">
      <dgm:prSet/>
      <dgm:spPr/>
      <dgm:t>
        <a:bodyPr/>
        <a:lstStyle/>
        <a:p>
          <a:endParaRPr lang="zh-TW" altLang="en-US"/>
        </a:p>
      </dgm:t>
    </dgm:pt>
    <dgm:pt modelId="{D5AB28BF-32A7-48D0-B4B9-E2396BDE900D}" type="asst">
      <dgm:prSet/>
      <dgm:spPr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</a:bodyPr>
        <a:lstStyle/>
        <a:p>
          <a:pPr>
            <a:buNone/>
          </a:pPr>
          <a:r>
            <a:rPr lang="en-US" altLang="zh-TW" dirty="0" err="1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barUp</a:t>
          </a:r>
          <a:endParaRPr lang="zh-TW" altLang="en-US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0F2F5B2F-1790-454C-9D51-72F57466B637}" type="parTrans" cxnId="{3B906F37-F449-40D3-A659-E9A5A55E2006}">
      <dgm:prSet/>
      <dgm:spPr/>
      <dgm:t>
        <a:bodyPr/>
        <a:lstStyle/>
        <a:p>
          <a:endParaRPr lang="zh-TW" altLang="en-US"/>
        </a:p>
      </dgm:t>
    </dgm:pt>
    <dgm:pt modelId="{1CDF6C84-5BFE-4DC4-B4E1-815C01A036CD}" type="sibTrans" cxnId="{3B906F37-F449-40D3-A659-E9A5A55E2006}">
      <dgm:prSet/>
      <dgm:spPr/>
      <dgm:t>
        <a:bodyPr/>
        <a:lstStyle/>
        <a:p>
          <a:endParaRPr lang="zh-TW" altLang="en-US"/>
        </a:p>
      </dgm:t>
    </dgm:pt>
    <dgm:pt modelId="{74ECB4B2-8D7A-462D-ADBB-B60BA5560CC4}" type="asst">
      <dgm:prSet/>
      <dgm:spPr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</a:bodyPr>
        <a:lstStyle/>
        <a:p>
          <a:pPr>
            <a:buNone/>
          </a:pPr>
          <a:r>
            <a:rPr lang="en-US" altLang="zh-TW" dirty="0" err="1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barDown</a:t>
          </a:r>
          <a:endParaRPr lang="zh-TW" altLang="en-US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35ABB346-DC27-4E55-9021-A1C0BB4C42D9}" type="parTrans" cxnId="{CBE975DD-FD2C-4612-8534-D0BCC90DCC30}">
      <dgm:prSet/>
      <dgm:spPr/>
      <dgm:t>
        <a:bodyPr/>
        <a:lstStyle/>
        <a:p>
          <a:endParaRPr lang="zh-TW" altLang="en-US"/>
        </a:p>
      </dgm:t>
    </dgm:pt>
    <dgm:pt modelId="{F86679EB-1C9D-4834-B5CF-DE7A32D13385}" type="sibTrans" cxnId="{CBE975DD-FD2C-4612-8534-D0BCC90DCC30}">
      <dgm:prSet/>
      <dgm:spPr/>
      <dgm:t>
        <a:bodyPr/>
        <a:lstStyle/>
        <a:p>
          <a:endParaRPr lang="zh-TW" altLang="en-US"/>
        </a:p>
      </dgm:t>
    </dgm:pt>
    <dgm:pt modelId="{F44DA982-2F55-44F7-955A-900E157B3BE0}" type="asst">
      <dgm:prSet/>
      <dgm:spPr>
        <a:solidFill>
          <a:srgbClr val="BD582C">
            <a:lumMod val="75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12065" tIns="12065" rIns="12065" bIns="12065" numCol="1" spcCol="1270" anchor="ctr" anchorCtr="0"/>
        <a:lstStyle/>
        <a:p>
          <a:pPr>
            <a:buNone/>
          </a:pPr>
          <a:r>
            <a:rPr lang="en-US" altLang="zh-TW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  <a:cs typeface="+mn-cs"/>
            </a:rPr>
            <a:t>Score</a:t>
          </a:r>
          <a:endParaRPr lang="zh-TW" altLang="en-US" dirty="0">
            <a:solidFill>
              <a:prstClr val="white"/>
            </a:solidFill>
            <a:latin typeface="Calibri" panose="020F0502020204030204"/>
            <a:ea typeface="新細明體" panose="02020500000000000000" pitchFamily="18" charset="-120"/>
            <a:cs typeface="+mn-cs"/>
          </a:endParaRPr>
        </a:p>
      </dgm:t>
    </dgm:pt>
    <dgm:pt modelId="{C6DF97AE-85BB-4AAC-849D-560B92B6E418}" type="parTrans" cxnId="{4211AC2C-CBF1-47EA-938A-2CD4CBD18BD2}">
      <dgm:prSet/>
      <dgm:spPr/>
      <dgm:t>
        <a:bodyPr/>
        <a:lstStyle/>
        <a:p>
          <a:endParaRPr lang="zh-TW" altLang="en-US"/>
        </a:p>
      </dgm:t>
    </dgm:pt>
    <dgm:pt modelId="{407B1FED-6D08-4EFB-9B7D-7EF60E090156}" type="sibTrans" cxnId="{4211AC2C-CBF1-47EA-938A-2CD4CBD18BD2}">
      <dgm:prSet/>
      <dgm:spPr/>
      <dgm:t>
        <a:bodyPr/>
        <a:lstStyle/>
        <a:p>
          <a:endParaRPr lang="zh-TW" altLang="en-US"/>
        </a:p>
      </dgm:t>
    </dgm:pt>
    <dgm:pt modelId="{C518586F-7647-4526-87BE-EEF4239A7327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altLang="zh-TW" dirty="0"/>
            <a:t>Ball</a:t>
          </a:r>
          <a:endParaRPr lang="zh-TW" altLang="en-US" dirty="0"/>
        </a:p>
      </dgm:t>
    </dgm:pt>
    <dgm:pt modelId="{65CBC652-6358-4627-AAC8-134FC6049052}" type="parTrans" cxnId="{06DD6782-E5BD-4EED-A8C5-DC853DB0B971}">
      <dgm:prSet/>
      <dgm:spPr/>
      <dgm:t>
        <a:bodyPr/>
        <a:lstStyle/>
        <a:p>
          <a:endParaRPr lang="zh-TW" altLang="en-US"/>
        </a:p>
      </dgm:t>
    </dgm:pt>
    <dgm:pt modelId="{8F8F207E-625A-445A-BC8D-11F1306D9218}" type="sibTrans" cxnId="{06DD6782-E5BD-4EED-A8C5-DC853DB0B971}">
      <dgm:prSet/>
      <dgm:spPr/>
      <dgm:t>
        <a:bodyPr/>
        <a:lstStyle/>
        <a:p>
          <a:endParaRPr lang="zh-TW" altLang="en-US"/>
        </a:p>
      </dgm:t>
    </dgm:pt>
    <dgm:pt modelId="{165952D6-B1EC-4541-8852-27D34FCFBE23}">
      <dgm:prSet phldrT="[文字]"/>
      <dgm:spPr/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TX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C65A3FB-0969-4647-B75C-E6F3D1652090}" type="parTrans" cxnId="{DE7FF5ED-73B8-4830-A967-66A3D3793485}">
      <dgm:prSet/>
      <dgm:spPr/>
      <dgm:t>
        <a:bodyPr/>
        <a:lstStyle/>
        <a:p>
          <a:endParaRPr lang="zh-TW" altLang="en-US"/>
        </a:p>
      </dgm:t>
    </dgm:pt>
    <dgm:pt modelId="{6C0D0D6B-1C3A-4F6C-B914-A0332C6186BB}" type="sibTrans" cxnId="{DE7FF5ED-73B8-4830-A967-66A3D3793485}">
      <dgm:prSet/>
      <dgm:spPr/>
      <dgm:t>
        <a:bodyPr/>
        <a:lstStyle/>
        <a:p>
          <a:endParaRPr lang="zh-TW" altLang="en-US"/>
        </a:p>
      </dgm:t>
    </dgm:pt>
    <dgm:pt modelId="{4B82A575-848A-49F4-9157-D3E003BE8EEE}">
      <dgm:prSet/>
      <dgm:spPr>
        <a:solidFill>
          <a:srgbClr val="BD582C">
            <a:lumMod val="75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12065" tIns="12065" rIns="12065" bIns="12065" numCol="1" spcCol="1270" anchor="ctr" anchorCtr="0"/>
        <a:lstStyle/>
        <a:p>
          <a:pPr>
            <a:buNone/>
          </a:pPr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Game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C49213E-D368-4485-A9DC-9311C6BE8287}" type="parTrans" cxnId="{BDBA61A2-FA9E-49AB-BC49-1EB1C54B82B7}">
      <dgm:prSet/>
      <dgm:spPr/>
      <dgm:t>
        <a:bodyPr/>
        <a:lstStyle/>
        <a:p>
          <a:endParaRPr lang="zh-TW" altLang="en-US"/>
        </a:p>
      </dgm:t>
    </dgm:pt>
    <dgm:pt modelId="{BADBE803-E88F-4FFC-9F53-9187C1B693DA}" type="sibTrans" cxnId="{BDBA61A2-FA9E-49AB-BC49-1EB1C54B82B7}">
      <dgm:prSet/>
      <dgm:spPr/>
      <dgm:t>
        <a:bodyPr/>
        <a:lstStyle/>
        <a:p>
          <a:endParaRPr lang="zh-TW" altLang="en-US"/>
        </a:p>
      </dgm:t>
    </dgm:pt>
    <dgm:pt modelId="{2D926200-268D-4049-81FB-EF273ECE87B8}" type="asst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altLang="zh-TW" dirty="0"/>
            <a:t>Ball</a:t>
          </a:r>
          <a:endParaRPr lang="zh-TW" altLang="en-US" dirty="0"/>
        </a:p>
      </dgm:t>
    </dgm:pt>
    <dgm:pt modelId="{74A445F5-C39E-4DF0-ADD8-A1051514E40F}" type="parTrans" cxnId="{827BA1CD-1886-4DA2-ADA7-D03A26F176D5}">
      <dgm:prSet/>
      <dgm:spPr/>
      <dgm:t>
        <a:bodyPr/>
        <a:lstStyle/>
        <a:p>
          <a:endParaRPr lang="zh-TW" altLang="en-US"/>
        </a:p>
      </dgm:t>
    </dgm:pt>
    <dgm:pt modelId="{DF0C21EF-127E-41BF-BF16-C07602231630}" type="sibTrans" cxnId="{827BA1CD-1886-4DA2-ADA7-D03A26F176D5}">
      <dgm:prSet/>
      <dgm:spPr/>
      <dgm:t>
        <a:bodyPr/>
        <a:lstStyle/>
        <a:p>
          <a:endParaRPr lang="zh-TW" altLang="en-US"/>
        </a:p>
      </dgm:t>
    </dgm:pt>
    <dgm:pt modelId="{DAB4F329-B563-4FD0-99BD-80ED94997835}" type="asst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/>
            <a:t>X</a:t>
          </a:r>
          <a:endParaRPr lang="zh-TW" altLang="en-US" dirty="0"/>
        </a:p>
      </dgm:t>
    </dgm:pt>
    <dgm:pt modelId="{96250D8E-2D99-4F43-A1B8-2EB4A4EB5706}" type="parTrans" cxnId="{41D379BF-9C53-4A0F-829E-9833DE23E5BE}">
      <dgm:prSet/>
      <dgm:spPr/>
      <dgm:t>
        <a:bodyPr/>
        <a:lstStyle/>
        <a:p>
          <a:endParaRPr lang="zh-TW" altLang="en-US"/>
        </a:p>
      </dgm:t>
    </dgm:pt>
    <dgm:pt modelId="{350D14F8-AE01-4445-A00C-58BEE5BCA803}" type="sibTrans" cxnId="{41D379BF-9C53-4A0F-829E-9833DE23E5BE}">
      <dgm:prSet/>
      <dgm:spPr/>
      <dgm:t>
        <a:bodyPr/>
        <a:lstStyle/>
        <a:p>
          <a:endParaRPr lang="zh-TW" altLang="en-US"/>
        </a:p>
      </dgm:t>
    </dgm:pt>
    <dgm:pt modelId="{850EED0E-7677-449E-986A-C09A347D4749}" type="asst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/>
            <a:t>Y</a:t>
          </a:r>
          <a:endParaRPr lang="zh-TW" altLang="en-US" dirty="0"/>
        </a:p>
      </dgm:t>
    </dgm:pt>
    <dgm:pt modelId="{6F5305E7-08C0-48DB-8334-74070FFC503A}" type="parTrans" cxnId="{AA83CE67-6D83-4A83-A865-6CCFD1172FC3}">
      <dgm:prSet/>
      <dgm:spPr/>
      <dgm:t>
        <a:bodyPr/>
        <a:lstStyle/>
        <a:p>
          <a:endParaRPr lang="zh-TW" altLang="en-US"/>
        </a:p>
      </dgm:t>
    </dgm:pt>
    <dgm:pt modelId="{A09CBECB-015F-43A6-AA83-2300902ED0A8}" type="sibTrans" cxnId="{AA83CE67-6D83-4A83-A865-6CCFD1172FC3}">
      <dgm:prSet/>
      <dgm:spPr/>
      <dgm:t>
        <a:bodyPr/>
        <a:lstStyle/>
        <a:p>
          <a:endParaRPr lang="zh-TW" altLang="en-US"/>
        </a:p>
      </dgm:t>
    </dgm:pt>
    <dgm:pt modelId="{720DFEA4-FF6C-42F9-BA6F-6C7466B71B73}" type="asst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altLang="zh-TW" dirty="0"/>
            <a:t>Bar</a:t>
          </a:r>
          <a:endParaRPr lang="zh-TW" altLang="en-US" dirty="0"/>
        </a:p>
      </dgm:t>
    </dgm:pt>
    <dgm:pt modelId="{F3159C3A-9E35-4DD1-B023-5CDFBF7829B2}" type="parTrans" cxnId="{E30D6959-C49F-46CD-820B-D2B2B20A9684}">
      <dgm:prSet/>
      <dgm:spPr/>
      <dgm:t>
        <a:bodyPr/>
        <a:lstStyle/>
        <a:p>
          <a:endParaRPr lang="zh-TW" altLang="en-US"/>
        </a:p>
      </dgm:t>
    </dgm:pt>
    <dgm:pt modelId="{C937CA9F-BEFF-4B8D-A45D-5B414E4FE7CE}" type="sibTrans" cxnId="{E30D6959-C49F-46CD-820B-D2B2B20A9684}">
      <dgm:prSet/>
      <dgm:spPr/>
      <dgm:t>
        <a:bodyPr/>
        <a:lstStyle/>
        <a:p>
          <a:endParaRPr lang="zh-TW" altLang="en-US"/>
        </a:p>
      </dgm:t>
    </dgm:pt>
    <dgm:pt modelId="{B6EA724D-9946-4B45-B818-CE085AF3E414}" type="asst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/>
            <a:t>X</a:t>
          </a:r>
          <a:endParaRPr lang="zh-TW" altLang="en-US" dirty="0"/>
        </a:p>
      </dgm:t>
    </dgm:pt>
    <dgm:pt modelId="{4FE55399-1D44-4175-B54F-D934878E2D2C}" type="parTrans" cxnId="{96E71252-652B-4FFC-843E-687FEEF9D197}">
      <dgm:prSet/>
      <dgm:spPr/>
      <dgm:t>
        <a:bodyPr/>
        <a:lstStyle/>
        <a:p>
          <a:endParaRPr lang="zh-TW" altLang="en-US"/>
        </a:p>
      </dgm:t>
    </dgm:pt>
    <dgm:pt modelId="{978CE0A5-2392-4B2D-9DAD-748EDAFFAFC5}" type="sibTrans" cxnId="{96E71252-652B-4FFC-843E-687FEEF9D197}">
      <dgm:prSet/>
      <dgm:spPr/>
      <dgm:t>
        <a:bodyPr/>
        <a:lstStyle/>
        <a:p>
          <a:endParaRPr lang="zh-TW" altLang="en-US"/>
        </a:p>
      </dgm:t>
    </dgm:pt>
    <dgm:pt modelId="{EE4C4A0E-0136-4531-A7C3-387A8C369B48}" type="asst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/>
            <a:t>Y</a:t>
          </a:r>
          <a:endParaRPr lang="zh-TW" altLang="en-US" dirty="0"/>
        </a:p>
      </dgm:t>
    </dgm:pt>
    <dgm:pt modelId="{1ADEED07-70E8-4090-BCFB-58A15F6BCFDC}" type="parTrans" cxnId="{D5B69C43-48C2-4689-8335-808BB5B5EF88}">
      <dgm:prSet/>
      <dgm:spPr/>
      <dgm:t>
        <a:bodyPr/>
        <a:lstStyle/>
        <a:p>
          <a:endParaRPr lang="zh-TW" altLang="en-US"/>
        </a:p>
      </dgm:t>
    </dgm:pt>
    <dgm:pt modelId="{2ED584C8-7D33-4E9A-B52C-1C962A8B040A}" type="sibTrans" cxnId="{D5B69C43-48C2-4689-8335-808BB5B5EF88}">
      <dgm:prSet/>
      <dgm:spPr/>
      <dgm:t>
        <a:bodyPr/>
        <a:lstStyle/>
        <a:p>
          <a:endParaRPr lang="zh-TW" altLang="en-US"/>
        </a:p>
      </dgm:t>
    </dgm:pt>
    <dgm:pt modelId="{2601D0EA-0E2B-46E7-8FB8-B3E2F024FCEC}">
      <dgm:prSet phldrT="[文字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Score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163D715-2074-42EF-8FE3-65D960FBC1FE}" type="parTrans" cxnId="{A0AAB04F-29BE-457E-82CA-AF3181EC13A7}">
      <dgm:prSet/>
      <dgm:spPr/>
      <dgm:t>
        <a:bodyPr/>
        <a:lstStyle/>
        <a:p>
          <a:endParaRPr lang="zh-TW" altLang="en-US"/>
        </a:p>
      </dgm:t>
    </dgm:pt>
    <dgm:pt modelId="{61BC298A-26DD-4CD0-89F3-A21912A110AC}" type="sibTrans" cxnId="{A0AAB04F-29BE-457E-82CA-AF3181EC13A7}">
      <dgm:prSet/>
      <dgm:spPr/>
      <dgm:t>
        <a:bodyPr/>
        <a:lstStyle/>
        <a:p>
          <a:endParaRPr lang="zh-TW" altLang="en-US"/>
        </a:p>
      </dgm:t>
    </dgm:pt>
    <dgm:pt modelId="{FF8F547C-433B-4C9A-B234-F4BE19958CC5}">
      <dgm:prSet/>
      <dgm:spPr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TW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Move</a:t>
          </a:r>
          <a:endParaRPr lang="zh-TW" altLang="en-US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7FC968A9-D367-4644-8DA1-9B95802426C1}" type="sibTrans" cxnId="{236179B6-4FD9-40CE-B234-46EA7D3CC969}">
      <dgm:prSet/>
      <dgm:spPr/>
      <dgm:t>
        <a:bodyPr/>
        <a:lstStyle/>
        <a:p>
          <a:endParaRPr lang="zh-TW" altLang="en-US"/>
        </a:p>
      </dgm:t>
    </dgm:pt>
    <dgm:pt modelId="{534CE508-40CB-43D8-8727-33A48CFC6D12}" type="parTrans" cxnId="{236179B6-4FD9-40CE-B234-46EA7D3CC969}">
      <dgm:prSet/>
      <dgm:spPr/>
      <dgm:t>
        <a:bodyPr/>
        <a:lstStyle/>
        <a:p>
          <a:endParaRPr lang="zh-TW" altLang="en-US"/>
        </a:p>
      </dgm:t>
    </dgm:pt>
    <dgm:pt modelId="{EA623C3C-C412-47A1-93D7-14C506C93E2D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/>
            <a:t>Y</a:t>
          </a:r>
          <a:endParaRPr lang="zh-TW" altLang="en-US" dirty="0"/>
        </a:p>
      </dgm:t>
    </dgm:pt>
    <dgm:pt modelId="{5B2B3628-ECEE-41A2-A6F1-712D471C1B6A}" type="sibTrans" cxnId="{CFBCFD2C-4E16-4FBB-93C1-6B68959EEBE9}">
      <dgm:prSet/>
      <dgm:spPr/>
      <dgm:t>
        <a:bodyPr/>
        <a:lstStyle/>
        <a:p>
          <a:endParaRPr lang="zh-TW" altLang="en-US"/>
        </a:p>
      </dgm:t>
    </dgm:pt>
    <dgm:pt modelId="{5FB7DC70-442B-4D19-855D-CBBFAF2A624D}" type="parTrans" cxnId="{CFBCFD2C-4E16-4FBB-93C1-6B68959EEBE9}">
      <dgm:prSet/>
      <dgm:spPr/>
      <dgm:t>
        <a:bodyPr/>
        <a:lstStyle/>
        <a:p>
          <a:endParaRPr lang="zh-TW" altLang="en-US"/>
        </a:p>
      </dgm:t>
    </dgm:pt>
    <dgm:pt modelId="{D70670EE-4827-4F8F-A721-5C229AB0248A}">
      <dgm:prSet custT="1"/>
      <dgm:spPr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TW" sz="140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ob</a:t>
          </a:r>
          <a:r>
            <a: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得分</a:t>
          </a:r>
          <a:r>
            <a: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1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DBAE322-5621-4EAD-B0BE-47C6C7EBD710}" type="sibTrans" cxnId="{4DE6980F-FDD7-42AA-923D-98788A9B3A86}">
      <dgm:prSet/>
      <dgm:spPr/>
      <dgm:t>
        <a:bodyPr/>
        <a:lstStyle/>
        <a:p>
          <a:endParaRPr lang="zh-TW" altLang="en-US"/>
        </a:p>
      </dgm:t>
    </dgm:pt>
    <dgm:pt modelId="{153D9BC7-4BCD-4486-8BB0-5DD409A9DA7B}" type="parTrans" cxnId="{4DE6980F-FDD7-42AA-923D-98788A9B3A86}">
      <dgm:prSet/>
      <dgm:spPr/>
      <dgm:t>
        <a:bodyPr/>
        <a:lstStyle/>
        <a:p>
          <a:endParaRPr lang="zh-TW" altLang="en-US"/>
        </a:p>
      </dgm:t>
    </dgm:pt>
    <dgm:pt modelId="{4B6CE310-E37A-490E-A78F-F11DFC2F970A}">
      <dgm:prSet custT="1"/>
      <dgm:spPr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Rebound</a:t>
          </a:r>
          <a:endParaRPr lang="zh-TW" altLang="en-US" sz="1200" dirty="0"/>
        </a:p>
      </dgm:t>
    </dgm:pt>
    <dgm:pt modelId="{CBC98C5D-1174-436E-8308-1FD0DCF08E82}" type="sibTrans" cxnId="{4109337F-6451-42BD-BA3A-EF5292126C7F}">
      <dgm:prSet/>
      <dgm:spPr/>
      <dgm:t>
        <a:bodyPr/>
        <a:lstStyle/>
        <a:p>
          <a:endParaRPr lang="zh-TW" altLang="en-US"/>
        </a:p>
      </dgm:t>
    </dgm:pt>
    <dgm:pt modelId="{74C9B80A-E32F-47DB-B3A9-234E9BD6A622}" type="parTrans" cxnId="{4109337F-6451-42BD-BA3A-EF5292126C7F}">
      <dgm:prSet/>
      <dgm:spPr/>
      <dgm:t>
        <a:bodyPr/>
        <a:lstStyle/>
        <a:p>
          <a:endParaRPr lang="zh-TW" altLang="en-US"/>
        </a:p>
      </dgm:t>
    </dgm:pt>
    <dgm:pt modelId="{7A73F329-4BDB-467C-BB02-62D725108B4F}">
      <dgm:prSet custT="1"/>
      <dgm:spPr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8445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Initialize</a:t>
          </a:r>
          <a:endParaRPr lang="zh-TW" altLang="en-US" sz="16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D093B0D9-D94D-42C1-88B9-D82DE0E6B1FD}" type="sibTrans" cxnId="{3B01ED8D-EFD0-409E-BEBA-AC0FA5CAB7C6}">
      <dgm:prSet/>
      <dgm:spPr/>
      <dgm:t>
        <a:bodyPr/>
        <a:lstStyle/>
        <a:p>
          <a:endParaRPr lang="zh-TW" altLang="en-US"/>
        </a:p>
      </dgm:t>
    </dgm:pt>
    <dgm:pt modelId="{8F264238-9C5C-4591-AABB-934A8B1FAF13}" type="parTrans" cxnId="{3B01ED8D-EFD0-409E-BEBA-AC0FA5CAB7C6}">
      <dgm:prSet/>
      <dgm:spPr/>
      <dgm:t>
        <a:bodyPr/>
        <a:lstStyle/>
        <a:p>
          <a:endParaRPr lang="zh-TW" altLang="en-US"/>
        </a:p>
      </dgm:t>
    </dgm:pt>
    <dgm:pt modelId="{DFBD0107-1344-42B3-8C17-1040D288319E}">
      <dgm:prSet custT="1"/>
      <dgm:spPr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8445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Pause</a:t>
          </a:r>
          <a:endParaRPr lang="zh-TW" altLang="en-US" sz="16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47A28851-7288-4703-AA3E-F9875A961A5C}" type="sibTrans" cxnId="{BF50864D-040C-4A9C-B90E-EC010727BFC7}">
      <dgm:prSet/>
      <dgm:spPr/>
      <dgm:t>
        <a:bodyPr/>
        <a:lstStyle/>
        <a:p>
          <a:endParaRPr lang="zh-TW" altLang="en-US"/>
        </a:p>
      </dgm:t>
    </dgm:pt>
    <dgm:pt modelId="{64AD78BB-87A4-4566-83CD-423686279016}" type="parTrans" cxnId="{BF50864D-040C-4A9C-B90E-EC010727BFC7}">
      <dgm:prSet/>
      <dgm:spPr/>
      <dgm:t>
        <a:bodyPr/>
        <a:lstStyle/>
        <a:p>
          <a:endParaRPr lang="zh-TW" altLang="en-US"/>
        </a:p>
      </dgm:t>
    </dgm:pt>
    <dgm:pt modelId="{5199AA48-D5EA-4E44-86B6-DBC7C1A7B399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/>
            <a:t>X</a:t>
          </a:r>
          <a:endParaRPr lang="zh-TW" altLang="en-US" dirty="0"/>
        </a:p>
      </dgm:t>
    </dgm:pt>
    <dgm:pt modelId="{50101335-2429-4780-9D1E-E0B9E13E6472}" type="sibTrans" cxnId="{0F7EEA14-DF86-4369-A217-D127F6494791}">
      <dgm:prSet/>
      <dgm:spPr/>
      <dgm:t>
        <a:bodyPr/>
        <a:lstStyle/>
        <a:p>
          <a:endParaRPr lang="zh-TW" altLang="en-US"/>
        </a:p>
      </dgm:t>
    </dgm:pt>
    <dgm:pt modelId="{72AF775D-DEED-4947-98D5-59D716B684F6}" type="parTrans" cxnId="{0F7EEA14-DF86-4369-A217-D127F6494791}">
      <dgm:prSet/>
      <dgm:spPr/>
      <dgm:t>
        <a:bodyPr/>
        <a:lstStyle/>
        <a:p>
          <a:endParaRPr lang="zh-TW" altLang="en-US"/>
        </a:p>
      </dgm:t>
    </dgm:pt>
    <dgm:pt modelId="{49759288-9F7C-4FF0-B1C8-5006113562E0}">
      <dgm:prSet/>
      <dgm:spPr>
        <a:solidFill>
          <a:schemeClr val="accent2">
            <a:lumMod val="75000"/>
          </a:scheme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TW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MoveX</a:t>
          </a:r>
          <a:endParaRPr lang="zh-TW" altLang="en-US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435C0C1B-E472-47FD-ABF7-C9652EC12F38}" type="parTrans" cxnId="{05B6DB4C-2CB5-476C-8477-8FBFD5EF90DC}">
      <dgm:prSet/>
      <dgm:spPr/>
      <dgm:t>
        <a:bodyPr/>
        <a:lstStyle/>
        <a:p>
          <a:endParaRPr lang="zh-TW" altLang="en-US"/>
        </a:p>
      </dgm:t>
    </dgm:pt>
    <dgm:pt modelId="{53545FB1-DF0F-49BC-BBEA-45B5235F0CEB}" type="sibTrans" cxnId="{05B6DB4C-2CB5-476C-8477-8FBFD5EF90DC}">
      <dgm:prSet/>
      <dgm:spPr/>
      <dgm:t>
        <a:bodyPr/>
        <a:lstStyle/>
        <a:p>
          <a:endParaRPr lang="zh-TW" altLang="en-US"/>
        </a:p>
      </dgm:t>
    </dgm:pt>
    <dgm:pt modelId="{4B49E6A7-2BB0-4BD2-A2E9-942D214EE52E}">
      <dgm:prSet/>
      <dgm:spPr>
        <a:solidFill>
          <a:schemeClr val="accent2">
            <a:lumMod val="75000"/>
          </a:scheme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TW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MoveY</a:t>
          </a:r>
          <a:endParaRPr lang="zh-TW" altLang="en-US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1CEA62C6-D32D-444F-A7AC-784152C4AFE4}" type="parTrans" cxnId="{CCADB81D-26D9-4768-83F9-D53D5740DE29}">
      <dgm:prSet/>
      <dgm:spPr/>
      <dgm:t>
        <a:bodyPr/>
        <a:lstStyle/>
        <a:p>
          <a:endParaRPr lang="zh-TW" altLang="en-US"/>
        </a:p>
      </dgm:t>
    </dgm:pt>
    <dgm:pt modelId="{59A1323F-F6F5-4E49-9A21-2C5D99525ABC}" type="sibTrans" cxnId="{CCADB81D-26D9-4768-83F9-D53D5740DE29}">
      <dgm:prSet/>
      <dgm:spPr/>
      <dgm:t>
        <a:bodyPr/>
        <a:lstStyle/>
        <a:p>
          <a:endParaRPr lang="zh-TW" altLang="en-US"/>
        </a:p>
      </dgm:t>
    </dgm:pt>
    <dgm:pt modelId="{84124BBE-5C84-4E06-8E17-B6EC109160D7}" type="pres">
      <dgm:prSet presAssocID="{D78F0D4F-BC7F-46C9-900C-81F11D38884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2114171-429C-494C-9100-08A453B7A930}" type="pres">
      <dgm:prSet presAssocID="{D5EE377F-58CB-47B7-A207-693D6D92ADB3}" presName="hierRoot1" presStyleCnt="0">
        <dgm:presLayoutVars>
          <dgm:hierBranch val="init"/>
        </dgm:presLayoutVars>
      </dgm:prSet>
      <dgm:spPr/>
    </dgm:pt>
    <dgm:pt modelId="{AA69CEAF-6D28-450C-BD6C-9A36B5988C8B}" type="pres">
      <dgm:prSet presAssocID="{D5EE377F-58CB-47B7-A207-693D6D92ADB3}" presName="rootComposite1" presStyleCnt="0"/>
      <dgm:spPr/>
    </dgm:pt>
    <dgm:pt modelId="{AA14EB7D-D8D6-42EE-AB3B-84C7E28C9385}" type="pres">
      <dgm:prSet presAssocID="{D5EE377F-58CB-47B7-A207-693D6D92ADB3}" presName="rootText1" presStyleLbl="node0" presStyleIdx="0" presStyleCnt="1">
        <dgm:presLayoutVars>
          <dgm:chPref val="3"/>
        </dgm:presLayoutVars>
      </dgm:prSet>
      <dgm:spPr/>
    </dgm:pt>
    <dgm:pt modelId="{32375136-DDFB-4A57-A33B-BF1EC6B22926}" type="pres">
      <dgm:prSet presAssocID="{D5EE377F-58CB-47B7-A207-693D6D92ADB3}" presName="rootConnector1" presStyleLbl="node1" presStyleIdx="0" presStyleCnt="0"/>
      <dgm:spPr/>
    </dgm:pt>
    <dgm:pt modelId="{A21CAF9C-14ED-4771-BFBA-4158C1ADE745}" type="pres">
      <dgm:prSet presAssocID="{D5EE377F-58CB-47B7-A207-693D6D92ADB3}" presName="hierChild2" presStyleCnt="0"/>
      <dgm:spPr/>
    </dgm:pt>
    <dgm:pt modelId="{D18D690D-5BC6-44D2-9A0B-2728B89CE482}" type="pres">
      <dgm:prSet presAssocID="{ED6035F3-D36C-46B2-8B6D-1C49561ED4F3}" presName="Name37" presStyleLbl="parChTrans1D2" presStyleIdx="0" presStyleCnt="2"/>
      <dgm:spPr/>
    </dgm:pt>
    <dgm:pt modelId="{F0B48C50-CB37-48C6-AFF5-45DAD6E11D5A}" type="pres">
      <dgm:prSet presAssocID="{491F4014-89E7-476D-A8A9-451FCA4CBF36}" presName="hierRoot2" presStyleCnt="0">
        <dgm:presLayoutVars>
          <dgm:hierBranch val="init"/>
        </dgm:presLayoutVars>
      </dgm:prSet>
      <dgm:spPr/>
    </dgm:pt>
    <dgm:pt modelId="{B5CFFD1C-82FD-430B-91B3-3B204473618D}" type="pres">
      <dgm:prSet presAssocID="{491F4014-89E7-476D-A8A9-451FCA4CBF36}" presName="rootComposite" presStyleCnt="0"/>
      <dgm:spPr/>
    </dgm:pt>
    <dgm:pt modelId="{3024F7CF-1889-4A6B-BFA7-6878088F2E61}" type="pres">
      <dgm:prSet presAssocID="{491F4014-89E7-476D-A8A9-451FCA4CBF36}" presName="rootText" presStyleLbl="node2" presStyleIdx="0" presStyleCnt="2">
        <dgm:presLayoutVars>
          <dgm:chPref val="3"/>
        </dgm:presLayoutVars>
      </dgm:prSet>
      <dgm:spPr/>
    </dgm:pt>
    <dgm:pt modelId="{1C0B74FF-3C70-4D90-8998-AD9646BE973F}" type="pres">
      <dgm:prSet presAssocID="{491F4014-89E7-476D-A8A9-451FCA4CBF36}" presName="rootConnector" presStyleLbl="node2" presStyleIdx="0" presStyleCnt="2"/>
      <dgm:spPr/>
    </dgm:pt>
    <dgm:pt modelId="{0AAE6F62-DCDC-47F6-B03C-0101C20FA38D}" type="pres">
      <dgm:prSet presAssocID="{491F4014-89E7-476D-A8A9-451FCA4CBF36}" presName="hierChild4" presStyleCnt="0"/>
      <dgm:spPr/>
    </dgm:pt>
    <dgm:pt modelId="{D76252E8-5C91-4BBD-A592-0D7190A883E0}" type="pres">
      <dgm:prSet presAssocID="{5163D715-2074-42EF-8FE3-65D960FBC1FE}" presName="Name37" presStyleLbl="parChTrans1D3" presStyleIdx="0" presStyleCnt="6"/>
      <dgm:spPr/>
    </dgm:pt>
    <dgm:pt modelId="{4305ACC8-024F-4AC7-B72A-1A3D8D2B7846}" type="pres">
      <dgm:prSet presAssocID="{2601D0EA-0E2B-46E7-8FB8-B3E2F024FCEC}" presName="hierRoot2" presStyleCnt="0">
        <dgm:presLayoutVars>
          <dgm:hierBranch val="init"/>
        </dgm:presLayoutVars>
      </dgm:prSet>
      <dgm:spPr/>
    </dgm:pt>
    <dgm:pt modelId="{E8BFCB9A-6D0A-4E8E-B986-AB9C8FD96C4C}" type="pres">
      <dgm:prSet presAssocID="{2601D0EA-0E2B-46E7-8FB8-B3E2F024FCEC}" presName="rootComposite" presStyleCnt="0"/>
      <dgm:spPr/>
    </dgm:pt>
    <dgm:pt modelId="{46F7745F-E1CD-4F0E-A01A-10EC4FD0A9A4}" type="pres">
      <dgm:prSet presAssocID="{2601D0EA-0E2B-46E7-8FB8-B3E2F024FCEC}" presName="rootText" presStyleLbl="node3" presStyleIdx="0" presStyleCnt="6">
        <dgm:presLayoutVars>
          <dgm:chPref val="3"/>
        </dgm:presLayoutVars>
      </dgm:prSet>
      <dgm:spPr/>
    </dgm:pt>
    <dgm:pt modelId="{6CFD46EE-629E-4577-B936-11A55B0DD054}" type="pres">
      <dgm:prSet presAssocID="{2601D0EA-0E2B-46E7-8FB8-B3E2F024FCEC}" presName="rootConnector" presStyleLbl="node3" presStyleIdx="0" presStyleCnt="6"/>
      <dgm:spPr/>
    </dgm:pt>
    <dgm:pt modelId="{7570D335-3255-425A-A22C-52F7701B36E0}" type="pres">
      <dgm:prSet presAssocID="{2601D0EA-0E2B-46E7-8FB8-B3E2F024FCEC}" presName="hierChild4" presStyleCnt="0"/>
      <dgm:spPr/>
    </dgm:pt>
    <dgm:pt modelId="{7DD49CFB-71DA-4A22-A296-B65CD8B713EB}" type="pres">
      <dgm:prSet presAssocID="{2601D0EA-0E2B-46E7-8FB8-B3E2F024FCEC}" presName="hierChild5" presStyleCnt="0"/>
      <dgm:spPr/>
    </dgm:pt>
    <dgm:pt modelId="{7E0EE139-2DF5-4A32-A409-BC8A890C6FAA}" type="pres">
      <dgm:prSet presAssocID="{2C65A3FB-0969-4647-B75C-E6F3D1652090}" presName="Name37" presStyleLbl="parChTrans1D3" presStyleIdx="1" presStyleCnt="6"/>
      <dgm:spPr/>
    </dgm:pt>
    <dgm:pt modelId="{B94BC28E-0B81-4331-802A-47A47A608AAD}" type="pres">
      <dgm:prSet presAssocID="{165952D6-B1EC-4541-8852-27D34FCFBE23}" presName="hierRoot2" presStyleCnt="0">
        <dgm:presLayoutVars>
          <dgm:hierBranch val="init"/>
        </dgm:presLayoutVars>
      </dgm:prSet>
      <dgm:spPr/>
    </dgm:pt>
    <dgm:pt modelId="{B7B0155A-1B55-455D-BD0A-2AC0C91C8841}" type="pres">
      <dgm:prSet presAssocID="{165952D6-B1EC-4541-8852-27D34FCFBE23}" presName="rootComposite" presStyleCnt="0"/>
      <dgm:spPr/>
    </dgm:pt>
    <dgm:pt modelId="{45752FDC-94B1-45B5-9C78-3DCB60E5D041}" type="pres">
      <dgm:prSet presAssocID="{165952D6-B1EC-4541-8852-27D34FCFBE23}" presName="rootText" presStyleLbl="node3" presStyleIdx="1" presStyleCnt="6">
        <dgm:presLayoutVars>
          <dgm:chPref val="3"/>
        </dgm:presLayoutVars>
      </dgm:prSet>
      <dgm:spPr/>
    </dgm:pt>
    <dgm:pt modelId="{9FD15100-AE55-4458-AF74-5C72BD4BC224}" type="pres">
      <dgm:prSet presAssocID="{165952D6-B1EC-4541-8852-27D34FCFBE23}" presName="rootConnector" presStyleLbl="node3" presStyleIdx="1" presStyleCnt="6"/>
      <dgm:spPr/>
    </dgm:pt>
    <dgm:pt modelId="{AE620688-E8A6-4FD6-88D5-1BCAE5A8E30D}" type="pres">
      <dgm:prSet presAssocID="{165952D6-B1EC-4541-8852-27D34FCFBE23}" presName="hierChild4" presStyleCnt="0"/>
      <dgm:spPr/>
    </dgm:pt>
    <dgm:pt modelId="{65A6D064-E574-4E89-B8BD-69BC4C3AE177}" type="pres">
      <dgm:prSet presAssocID="{165952D6-B1EC-4541-8852-27D34FCFBE23}" presName="hierChild5" presStyleCnt="0"/>
      <dgm:spPr/>
    </dgm:pt>
    <dgm:pt modelId="{91705749-BE5B-4C8A-954A-D6FA07F81DD9}" type="pres">
      <dgm:prSet presAssocID="{74A445F5-C39E-4DF0-ADD8-A1051514E40F}" presName="Name111" presStyleLbl="parChTrans1D4" presStyleIdx="0" presStyleCnt="19"/>
      <dgm:spPr/>
    </dgm:pt>
    <dgm:pt modelId="{68AA29B2-F180-461D-B559-E56E4A0C78FF}" type="pres">
      <dgm:prSet presAssocID="{2D926200-268D-4049-81FB-EF273ECE87B8}" presName="hierRoot3" presStyleCnt="0">
        <dgm:presLayoutVars>
          <dgm:hierBranch val="init"/>
        </dgm:presLayoutVars>
      </dgm:prSet>
      <dgm:spPr/>
    </dgm:pt>
    <dgm:pt modelId="{908514D3-3DF7-4041-8DAF-83BAF182C5A3}" type="pres">
      <dgm:prSet presAssocID="{2D926200-268D-4049-81FB-EF273ECE87B8}" presName="rootComposite3" presStyleCnt="0"/>
      <dgm:spPr/>
    </dgm:pt>
    <dgm:pt modelId="{4C8C0F36-382B-466C-BF4F-31ACBC665C35}" type="pres">
      <dgm:prSet presAssocID="{2D926200-268D-4049-81FB-EF273ECE87B8}" presName="rootText3" presStyleLbl="asst3" presStyleIdx="0" presStyleCnt="12">
        <dgm:presLayoutVars>
          <dgm:chPref val="3"/>
        </dgm:presLayoutVars>
      </dgm:prSet>
      <dgm:spPr/>
    </dgm:pt>
    <dgm:pt modelId="{8F1E1FA5-92ED-4C62-B880-5811F5F99E47}" type="pres">
      <dgm:prSet presAssocID="{2D926200-268D-4049-81FB-EF273ECE87B8}" presName="rootConnector3" presStyleLbl="asst3" presStyleIdx="0" presStyleCnt="12"/>
      <dgm:spPr/>
    </dgm:pt>
    <dgm:pt modelId="{55F8D859-B96C-45A6-AA8E-BC365121BE73}" type="pres">
      <dgm:prSet presAssocID="{2D926200-268D-4049-81FB-EF273ECE87B8}" presName="hierChild6" presStyleCnt="0"/>
      <dgm:spPr/>
    </dgm:pt>
    <dgm:pt modelId="{7C0DF650-7D06-4A7A-BE21-25F6FB65A260}" type="pres">
      <dgm:prSet presAssocID="{2D926200-268D-4049-81FB-EF273ECE87B8}" presName="hierChild7" presStyleCnt="0"/>
      <dgm:spPr/>
    </dgm:pt>
    <dgm:pt modelId="{60753305-CB55-4D9E-B4E8-72258C780375}" type="pres">
      <dgm:prSet presAssocID="{96250D8E-2D99-4F43-A1B8-2EB4A4EB5706}" presName="Name111" presStyleLbl="parChTrans1D4" presStyleIdx="1" presStyleCnt="19"/>
      <dgm:spPr/>
    </dgm:pt>
    <dgm:pt modelId="{E8C3D4C7-5215-4841-86CA-DD488C1FDC58}" type="pres">
      <dgm:prSet presAssocID="{DAB4F329-B563-4FD0-99BD-80ED94997835}" presName="hierRoot3" presStyleCnt="0">
        <dgm:presLayoutVars>
          <dgm:hierBranch val="init"/>
        </dgm:presLayoutVars>
      </dgm:prSet>
      <dgm:spPr/>
    </dgm:pt>
    <dgm:pt modelId="{00BE1408-4F07-4BBB-9232-7966373470A8}" type="pres">
      <dgm:prSet presAssocID="{DAB4F329-B563-4FD0-99BD-80ED94997835}" presName="rootComposite3" presStyleCnt="0"/>
      <dgm:spPr/>
    </dgm:pt>
    <dgm:pt modelId="{C4FE4335-3C0D-43E8-9488-BF21DEE7245B}" type="pres">
      <dgm:prSet presAssocID="{DAB4F329-B563-4FD0-99BD-80ED94997835}" presName="rootText3" presStyleLbl="asst3" presStyleIdx="1" presStyleCnt="12">
        <dgm:presLayoutVars>
          <dgm:chPref val="3"/>
        </dgm:presLayoutVars>
      </dgm:prSet>
      <dgm:spPr/>
    </dgm:pt>
    <dgm:pt modelId="{F30AB177-A552-459F-BEDA-913D6C0A132D}" type="pres">
      <dgm:prSet presAssocID="{DAB4F329-B563-4FD0-99BD-80ED94997835}" presName="rootConnector3" presStyleLbl="asst3" presStyleIdx="1" presStyleCnt="12"/>
      <dgm:spPr/>
    </dgm:pt>
    <dgm:pt modelId="{5F806643-AD99-4968-B39A-9685A7D0EE96}" type="pres">
      <dgm:prSet presAssocID="{DAB4F329-B563-4FD0-99BD-80ED94997835}" presName="hierChild6" presStyleCnt="0"/>
      <dgm:spPr/>
    </dgm:pt>
    <dgm:pt modelId="{9903C422-4815-4D64-9CE9-E3F3838D7F19}" type="pres">
      <dgm:prSet presAssocID="{DAB4F329-B563-4FD0-99BD-80ED94997835}" presName="hierChild7" presStyleCnt="0"/>
      <dgm:spPr/>
    </dgm:pt>
    <dgm:pt modelId="{5EFBD16D-4F84-4A0E-B61B-D2A3AD566AFD}" type="pres">
      <dgm:prSet presAssocID="{6F5305E7-08C0-48DB-8334-74070FFC503A}" presName="Name111" presStyleLbl="parChTrans1D4" presStyleIdx="2" presStyleCnt="19"/>
      <dgm:spPr/>
    </dgm:pt>
    <dgm:pt modelId="{2770680A-49E1-4CCA-8E84-7B1929B9DEFC}" type="pres">
      <dgm:prSet presAssocID="{850EED0E-7677-449E-986A-C09A347D4749}" presName="hierRoot3" presStyleCnt="0">
        <dgm:presLayoutVars>
          <dgm:hierBranch val="init"/>
        </dgm:presLayoutVars>
      </dgm:prSet>
      <dgm:spPr/>
    </dgm:pt>
    <dgm:pt modelId="{7319C864-018B-4BFF-93C2-26E431015032}" type="pres">
      <dgm:prSet presAssocID="{850EED0E-7677-449E-986A-C09A347D4749}" presName="rootComposite3" presStyleCnt="0"/>
      <dgm:spPr/>
    </dgm:pt>
    <dgm:pt modelId="{CE0B9D4F-0B07-43DF-A05C-E59C9233BF12}" type="pres">
      <dgm:prSet presAssocID="{850EED0E-7677-449E-986A-C09A347D4749}" presName="rootText3" presStyleLbl="asst3" presStyleIdx="2" presStyleCnt="12">
        <dgm:presLayoutVars>
          <dgm:chPref val="3"/>
        </dgm:presLayoutVars>
      </dgm:prSet>
      <dgm:spPr/>
    </dgm:pt>
    <dgm:pt modelId="{834E2AE0-5E99-453D-98DE-222A59103DCC}" type="pres">
      <dgm:prSet presAssocID="{850EED0E-7677-449E-986A-C09A347D4749}" presName="rootConnector3" presStyleLbl="asst3" presStyleIdx="2" presStyleCnt="12"/>
      <dgm:spPr/>
    </dgm:pt>
    <dgm:pt modelId="{6B326D24-74C3-4D79-AC98-BFD812E05A94}" type="pres">
      <dgm:prSet presAssocID="{850EED0E-7677-449E-986A-C09A347D4749}" presName="hierChild6" presStyleCnt="0"/>
      <dgm:spPr/>
    </dgm:pt>
    <dgm:pt modelId="{AF1E4368-C7BC-4124-B458-CFEFBFAC3190}" type="pres">
      <dgm:prSet presAssocID="{850EED0E-7677-449E-986A-C09A347D4749}" presName="hierChild7" presStyleCnt="0"/>
      <dgm:spPr/>
    </dgm:pt>
    <dgm:pt modelId="{12D19D6F-3478-4DDC-AA41-80419BF473D6}" type="pres">
      <dgm:prSet presAssocID="{F3159C3A-9E35-4DD1-B023-5CDFBF7829B2}" presName="Name111" presStyleLbl="parChTrans1D4" presStyleIdx="3" presStyleCnt="19"/>
      <dgm:spPr/>
    </dgm:pt>
    <dgm:pt modelId="{47A57FC6-6989-4F7C-ABEE-E097D22F25C0}" type="pres">
      <dgm:prSet presAssocID="{720DFEA4-FF6C-42F9-BA6F-6C7466B71B73}" presName="hierRoot3" presStyleCnt="0">
        <dgm:presLayoutVars>
          <dgm:hierBranch val="init"/>
        </dgm:presLayoutVars>
      </dgm:prSet>
      <dgm:spPr/>
    </dgm:pt>
    <dgm:pt modelId="{EC13A3A0-1433-491C-85A7-9A0B7FEB4100}" type="pres">
      <dgm:prSet presAssocID="{720DFEA4-FF6C-42F9-BA6F-6C7466B71B73}" presName="rootComposite3" presStyleCnt="0"/>
      <dgm:spPr/>
    </dgm:pt>
    <dgm:pt modelId="{AE58BB21-F1B4-4A7A-A11E-129F822C6418}" type="pres">
      <dgm:prSet presAssocID="{720DFEA4-FF6C-42F9-BA6F-6C7466B71B73}" presName="rootText3" presStyleLbl="asst3" presStyleIdx="3" presStyleCnt="12">
        <dgm:presLayoutVars>
          <dgm:chPref val="3"/>
        </dgm:presLayoutVars>
      </dgm:prSet>
      <dgm:spPr/>
    </dgm:pt>
    <dgm:pt modelId="{46B5602C-539E-4A9D-ABD4-581B2274050F}" type="pres">
      <dgm:prSet presAssocID="{720DFEA4-FF6C-42F9-BA6F-6C7466B71B73}" presName="rootConnector3" presStyleLbl="asst3" presStyleIdx="3" presStyleCnt="12"/>
      <dgm:spPr/>
    </dgm:pt>
    <dgm:pt modelId="{096D8A70-F747-4046-8733-10CAF2F41780}" type="pres">
      <dgm:prSet presAssocID="{720DFEA4-FF6C-42F9-BA6F-6C7466B71B73}" presName="hierChild6" presStyleCnt="0"/>
      <dgm:spPr/>
    </dgm:pt>
    <dgm:pt modelId="{4B77DDBA-9301-4142-8ACF-B5F07D3B7B54}" type="pres">
      <dgm:prSet presAssocID="{720DFEA4-FF6C-42F9-BA6F-6C7466B71B73}" presName="hierChild7" presStyleCnt="0"/>
      <dgm:spPr/>
    </dgm:pt>
    <dgm:pt modelId="{C953A316-E494-4A02-A8AC-3C251C8C0235}" type="pres">
      <dgm:prSet presAssocID="{4FE55399-1D44-4175-B54F-D934878E2D2C}" presName="Name111" presStyleLbl="parChTrans1D4" presStyleIdx="4" presStyleCnt="19"/>
      <dgm:spPr/>
    </dgm:pt>
    <dgm:pt modelId="{D9E58DA9-FEDD-4D00-9D95-D24A04291E23}" type="pres">
      <dgm:prSet presAssocID="{B6EA724D-9946-4B45-B818-CE085AF3E414}" presName="hierRoot3" presStyleCnt="0">
        <dgm:presLayoutVars>
          <dgm:hierBranch val="init"/>
        </dgm:presLayoutVars>
      </dgm:prSet>
      <dgm:spPr/>
    </dgm:pt>
    <dgm:pt modelId="{AE3F9C37-B03D-4424-8DC7-7A99FBE962B4}" type="pres">
      <dgm:prSet presAssocID="{B6EA724D-9946-4B45-B818-CE085AF3E414}" presName="rootComposite3" presStyleCnt="0"/>
      <dgm:spPr/>
    </dgm:pt>
    <dgm:pt modelId="{2A0573D8-3C9A-491D-B172-A320BEB7A583}" type="pres">
      <dgm:prSet presAssocID="{B6EA724D-9946-4B45-B818-CE085AF3E414}" presName="rootText3" presStyleLbl="asst3" presStyleIdx="4" presStyleCnt="12">
        <dgm:presLayoutVars>
          <dgm:chPref val="3"/>
        </dgm:presLayoutVars>
      </dgm:prSet>
      <dgm:spPr/>
    </dgm:pt>
    <dgm:pt modelId="{10F494F0-CF83-4ADE-AE0D-B23D6D8CFBF7}" type="pres">
      <dgm:prSet presAssocID="{B6EA724D-9946-4B45-B818-CE085AF3E414}" presName="rootConnector3" presStyleLbl="asst3" presStyleIdx="4" presStyleCnt="12"/>
      <dgm:spPr/>
    </dgm:pt>
    <dgm:pt modelId="{2F1679D8-8D64-45C6-B592-2881D158D4D5}" type="pres">
      <dgm:prSet presAssocID="{B6EA724D-9946-4B45-B818-CE085AF3E414}" presName="hierChild6" presStyleCnt="0"/>
      <dgm:spPr/>
    </dgm:pt>
    <dgm:pt modelId="{88B21B8C-4814-4F09-B388-FFC522B86B3A}" type="pres">
      <dgm:prSet presAssocID="{B6EA724D-9946-4B45-B818-CE085AF3E414}" presName="hierChild7" presStyleCnt="0"/>
      <dgm:spPr/>
    </dgm:pt>
    <dgm:pt modelId="{56E277B3-2A08-4194-A8D6-B303FC3F8073}" type="pres">
      <dgm:prSet presAssocID="{1ADEED07-70E8-4090-BCFB-58A15F6BCFDC}" presName="Name111" presStyleLbl="parChTrans1D4" presStyleIdx="5" presStyleCnt="19"/>
      <dgm:spPr/>
    </dgm:pt>
    <dgm:pt modelId="{B1B69EDA-CCA9-4DD6-9D0F-25C2966DE957}" type="pres">
      <dgm:prSet presAssocID="{EE4C4A0E-0136-4531-A7C3-387A8C369B48}" presName="hierRoot3" presStyleCnt="0">
        <dgm:presLayoutVars>
          <dgm:hierBranch val="init"/>
        </dgm:presLayoutVars>
      </dgm:prSet>
      <dgm:spPr/>
    </dgm:pt>
    <dgm:pt modelId="{AB9F1842-5F1F-4788-BD13-2EB90DAB400C}" type="pres">
      <dgm:prSet presAssocID="{EE4C4A0E-0136-4531-A7C3-387A8C369B48}" presName="rootComposite3" presStyleCnt="0"/>
      <dgm:spPr/>
    </dgm:pt>
    <dgm:pt modelId="{846E3D4C-1B0E-4C8F-AE6F-0FBDD11E12D7}" type="pres">
      <dgm:prSet presAssocID="{EE4C4A0E-0136-4531-A7C3-387A8C369B48}" presName="rootText3" presStyleLbl="asst3" presStyleIdx="5" presStyleCnt="12">
        <dgm:presLayoutVars>
          <dgm:chPref val="3"/>
        </dgm:presLayoutVars>
      </dgm:prSet>
      <dgm:spPr/>
    </dgm:pt>
    <dgm:pt modelId="{D5403FC0-CF4C-4DD0-B290-E8A80AAA7393}" type="pres">
      <dgm:prSet presAssocID="{EE4C4A0E-0136-4531-A7C3-387A8C369B48}" presName="rootConnector3" presStyleLbl="asst3" presStyleIdx="5" presStyleCnt="12"/>
      <dgm:spPr/>
    </dgm:pt>
    <dgm:pt modelId="{E3AB08A7-5451-490D-AED1-B804FBE4F274}" type="pres">
      <dgm:prSet presAssocID="{EE4C4A0E-0136-4531-A7C3-387A8C369B48}" presName="hierChild6" presStyleCnt="0"/>
      <dgm:spPr/>
    </dgm:pt>
    <dgm:pt modelId="{26B1BE1A-A43A-494C-9170-39A183A99E44}" type="pres">
      <dgm:prSet presAssocID="{EE4C4A0E-0136-4531-A7C3-387A8C369B48}" presName="hierChild7" presStyleCnt="0"/>
      <dgm:spPr/>
    </dgm:pt>
    <dgm:pt modelId="{5787074A-2812-4766-A594-D86F00B214D6}" type="pres">
      <dgm:prSet presAssocID="{491F4014-89E7-476D-A8A9-451FCA4CBF36}" presName="hierChild5" presStyleCnt="0"/>
      <dgm:spPr/>
    </dgm:pt>
    <dgm:pt modelId="{FAB7CACD-FF6C-4A40-B4C7-6DCD92BD69A1}" type="pres">
      <dgm:prSet presAssocID="{6C49213E-D368-4485-A9DC-9311C6BE8287}" presName="Name37" presStyleLbl="parChTrans1D2" presStyleIdx="1" presStyleCnt="2"/>
      <dgm:spPr/>
    </dgm:pt>
    <dgm:pt modelId="{8985148B-3F89-4F64-B59D-8870544B4A8C}" type="pres">
      <dgm:prSet presAssocID="{4B82A575-848A-49F4-9157-D3E003BE8EEE}" presName="hierRoot2" presStyleCnt="0">
        <dgm:presLayoutVars>
          <dgm:hierBranch val="init"/>
        </dgm:presLayoutVars>
      </dgm:prSet>
      <dgm:spPr/>
    </dgm:pt>
    <dgm:pt modelId="{9F9E0D5E-A972-487C-8964-17AB04BD91F0}" type="pres">
      <dgm:prSet presAssocID="{4B82A575-848A-49F4-9157-D3E003BE8EEE}" presName="rootComposite" presStyleCnt="0"/>
      <dgm:spPr/>
    </dgm:pt>
    <dgm:pt modelId="{6AFDAF59-5701-4C50-B8B3-628906330473}" type="pres">
      <dgm:prSet presAssocID="{4B82A575-848A-49F4-9157-D3E003BE8EEE}" presName="rootText" presStyleLbl="node2" presStyleIdx="1" presStyleCnt="2">
        <dgm:presLayoutVars>
          <dgm:chPref val="3"/>
        </dgm:presLayoutVars>
      </dgm:prSet>
      <dgm:spPr/>
    </dgm:pt>
    <dgm:pt modelId="{D7BB603C-8F5A-4B15-AF93-13C670D409A5}" type="pres">
      <dgm:prSet presAssocID="{4B82A575-848A-49F4-9157-D3E003BE8EEE}" presName="rootConnector" presStyleLbl="node2" presStyleIdx="1" presStyleCnt="2"/>
      <dgm:spPr/>
    </dgm:pt>
    <dgm:pt modelId="{5D5DC197-6970-456F-98A1-D9EE77A20F5F}" type="pres">
      <dgm:prSet presAssocID="{4B82A575-848A-49F4-9157-D3E003BE8EEE}" presName="hierChild4" presStyleCnt="0"/>
      <dgm:spPr/>
    </dgm:pt>
    <dgm:pt modelId="{4B77BFB7-4290-4729-A0D1-39077502F6BC}" type="pres">
      <dgm:prSet presAssocID="{2AA8AE2E-91A6-4B6E-BDA8-1EBEA2671222}" presName="Name37" presStyleLbl="parChTrans1D3" presStyleIdx="2" presStyleCnt="6"/>
      <dgm:spPr/>
    </dgm:pt>
    <dgm:pt modelId="{B4026863-F8C4-4729-B822-1B48F04E9F01}" type="pres">
      <dgm:prSet presAssocID="{1D25FFDD-AC87-4865-8F93-B552025CD753}" presName="hierRoot2" presStyleCnt="0">
        <dgm:presLayoutVars>
          <dgm:hierBranch val="init"/>
        </dgm:presLayoutVars>
      </dgm:prSet>
      <dgm:spPr/>
    </dgm:pt>
    <dgm:pt modelId="{4D3DADD6-D3E3-4E18-873A-626C227D5D59}" type="pres">
      <dgm:prSet presAssocID="{1D25FFDD-AC87-4865-8F93-B552025CD753}" presName="rootComposite" presStyleCnt="0"/>
      <dgm:spPr/>
    </dgm:pt>
    <dgm:pt modelId="{652137F7-4D8F-4E4A-B9F9-83443E245C3E}" type="pres">
      <dgm:prSet presAssocID="{1D25FFDD-AC87-4865-8F93-B552025CD753}" presName="rootText" presStyleLbl="node3" presStyleIdx="2" presStyleCnt="6">
        <dgm:presLayoutVars>
          <dgm:chPref val="3"/>
        </dgm:presLayoutVars>
      </dgm:prSet>
      <dgm:spPr/>
    </dgm:pt>
    <dgm:pt modelId="{6E2D76DE-81FF-41B7-80C3-BDAA29D233B9}" type="pres">
      <dgm:prSet presAssocID="{1D25FFDD-AC87-4865-8F93-B552025CD753}" presName="rootConnector" presStyleLbl="node3" presStyleIdx="2" presStyleCnt="6"/>
      <dgm:spPr/>
    </dgm:pt>
    <dgm:pt modelId="{321EF58A-E597-421A-8F9D-9E84340797C3}" type="pres">
      <dgm:prSet presAssocID="{1D25FFDD-AC87-4865-8F93-B552025CD753}" presName="hierChild4" presStyleCnt="0"/>
      <dgm:spPr/>
    </dgm:pt>
    <dgm:pt modelId="{C904FA4B-FE3F-4F91-9E5D-D16FD727F324}" type="pres">
      <dgm:prSet presAssocID="{1D25FFDD-AC87-4865-8F93-B552025CD753}" presName="hierChild5" presStyleCnt="0"/>
      <dgm:spPr/>
    </dgm:pt>
    <dgm:pt modelId="{4F75A8CA-AB1D-456F-A95F-693DDDF44E5C}" type="pres">
      <dgm:prSet presAssocID="{D4787651-A533-48E1-B385-EF2969ECF795}" presName="Name111" presStyleLbl="parChTrans1D4" presStyleIdx="6" presStyleCnt="19"/>
      <dgm:spPr/>
    </dgm:pt>
    <dgm:pt modelId="{3BFF1E8F-A201-4760-A443-FD1AD234C744}" type="pres">
      <dgm:prSet presAssocID="{ACF36A5A-FCCE-49FF-9320-C8007A908D00}" presName="hierRoot3" presStyleCnt="0">
        <dgm:presLayoutVars>
          <dgm:hierBranch val="init"/>
        </dgm:presLayoutVars>
      </dgm:prSet>
      <dgm:spPr/>
    </dgm:pt>
    <dgm:pt modelId="{4BC0DFC6-EC08-42A9-A437-8546AC449F65}" type="pres">
      <dgm:prSet presAssocID="{ACF36A5A-FCCE-49FF-9320-C8007A908D00}" presName="rootComposite3" presStyleCnt="0"/>
      <dgm:spPr/>
    </dgm:pt>
    <dgm:pt modelId="{84448970-BF5C-4ED3-8B5E-DE3EF814AB9A}" type="pres">
      <dgm:prSet presAssocID="{ACF36A5A-FCCE-49FF-9320-C8007A908D00}" presName="rootText3" presStyleLbl="asst3" presStyleIdx="6" presStyleCnt="12" custLinFactX="62043" custLinFactNeighborX="100000" custLinFactNeighborY="-414">
        <dgm:presLayoutVars>
          <dgm:chPref val="3"/>
        </dgm:presLayoutVars>
      </dgm:prSet>
      <dgm:spPr/>
    </dgm:pt>
    <dgm:pt modelId="{B67FBBE5-7258-424A-BD9C-E4EB337CBACE}" type="pres">
      <dgm:prSet presAssocID="{ACF36A5A-FCCE-49FF-9320-C8007A908D00}" presName="rootConnector3" presStyleLbl="asst3" presStyleIdx="6" presStyleCnt="12"/>
      <dgm:spPr/>
    </dgm:pt>
    <dgm:pt modelId="{89AEC5E3-73F1-4FB2-9544-2F441BF211B7}" type="pres">
      <dgm:prSet presAssocID="{ACF36A5A-FCCE-49FF-9320-C8007A908D00}" presName="hierChild6" presStyleCnt="0"/>
      <dgm:spPr/>
    </dgm:pt>
    <dgm:pt modelId="{D84EDDE7-E4B9-4C14-AC06-EFDC92FF5DEE}" type="pres">
      <dgm:prSet presAssocID="{ACF36A5A-FCCE-49FF-9320-C8007A908D00}" presName="hierChild7" presStyleCnt="0"/>
      <dgm:spPr/>
    </dgm:pt>
    <dgm:pt modelId="{D6100CF4-205E-4AF1-A1BE-5A76D98EA9AA}" type="pres">
      <dgm:prSet presAssocID="{DF96AC38-0FD9-4E9D-8A00-5FAE33B11E5A}" presName="Name111" presStyleLbl="parChTrans1D4" presStyleIdx="7" presStyleCnt="19"/>
      <dgm:spPr/>
    </dgm:pt>
    <dgm:pt modelId="{EB615993-C226-4DE1-ADC8-4124092CEC76}" type="pres">
      <dgm:prSet presAssocID="{83139F4D-FBFE-42FC-B589-765BB9051340}" presName="hierRoot3" presStyleCnt="0">
        <dgm:presLayoutVars>
          <dgm:hierBranch val="init"/>
        </dgm:presLayoutVars>
      </dgm:prSet>
      <dgm:spPr/>
    </dgm:pt>
    <dgm:pt modelId="{064C981E-A343-4220-984C-ED839E0BCCF1}" type="pres">
      <dgm:prSet presAssocID="{83139F4D-FBFE-42FC-B589-765BB9051340}" presName="rootComposite3" presStyleCnt="0"/>
      <dgm:spPr/>
    </dgm:pt>
    <dgm:pt modelId="{33BA926D-FFAC-41CE-9EC9-B58C47A51E50}" type="pres">
      <dgm:prSet presAssocID="{83139F4D-FBFE-42FC-B589-765BB9051340}" presName="rootText3" presStyleLbl="asst3" presStyleIdx="7" presStyleCnt="12" custLinFactX="62043" custLinFactNeighborX="100000" custLinFactNeighborY="-414">
        <dgm:presLayoutVars>
          <dgm:chPref val="3"/>
        </dgm:presLayoutVars>
      </dgm:prSet>
      <dgm:spPr/>
    </dgm:pt>
    <dgm:pt modelId="{8ED74498-A879-4DB6-BD3A-4A4AA74D7393}" type="pres">
      <dgm:prSet presAssocID="{83139F4D-FBFE-42FC-B589-765BB9051340}" presName="rootConnector3" presStyleLbl="asst3" presStyleIdx="7" presStyleCnt="12"/>
      <dgm:spPr/>
    </dgm:pt>
    <dgm:pt modelId="{85165449-A2F0-4C14-BF24-C38578E68015}" type="pres">
      <dgm:prSet presAssocID="{83139F4D-FBFE-42FC-B589-765BB9051340}" presName="hierChild6" presStyleCnt="0"/>
      <dgm:spPr/>
    </dgm:pt>
    <dgm:pt modelId="{33CBB0E5-B4F9-43A4-A191-56EE25A22F40}" type="pres">
      <dgm:prSet presAssocID="{83139F4D-FBFE-42FC-B589-765BB9051340}" presName="hierChild7" presStyleCnt="0"/>
      <dgm:spPr/>
    </dgm:pt>
    <dgm:pt modelId="{135B5635-648A-4FA5-B500-D0B5B2F47125}" type="pres">
      <dgm:prSet presAssocID="{77873C0F-3B28-4B56-B095-DE7D210B9286}" presName="Name111" presStyleLbl="parChTrans1D4" presStyleIdx="8" presStyleCnt="19"/>
      <dgm:spPr/>
    </dgm:pt>
    <dgm:pt modelId="{7B7A5614-5FA4-42A4-A979-5F269F274150}" type="pres">
      <dgm:prSet presAssocID="{1B7E9633-F80C-4E7A-90CA-CEFE04A3EF31}" presName="hierRoot3" presStyleCnt="0">
        <dgm:presLayoutVars>
          <dgm:hierBranch val="init"/>
        </dgm:presLayoutVars>
      </dgm:prSet>
      <dgm:spPr/>
    </dgm:pt>
    <dgm:pt modelId="{D5DE04F2-D42A-43EC-80D0-30274AA5263C}" type="pres">
      <dgm:prSet presAssocID="{1B7E9633-F80C-4E7A-90CA-CEFE04A3EF31}" presName="rootComposite3" presStyleCnt="0"/>
      <dgm:spPr/>
    </dgm:pt>
    <dgm:pt modelId="{B4BD8F89-9208-42BE-A2FD-1FC427118A02}" type="pres">
      <dgm:prSet presAssocID="{1B7E9633-F80C-4E7A-90CA-CEFE04A3EF31}" presName="rootText3" presStyleLbl="asst3" presStyleIdx="8" presStyleCnt="12" custLinFactX="2072" custLinFactNeighborX="100000" custLinFactNeighborY="-414">
        <dgm:presLayoutVars>
          <dgm:chPref val="3"/>
        </dgm:presLayoutVars>
      </dgm:prSet>
      <dgm:spPr/>
    </dgm:pt>
    <dgm:pt modelId="{0CCDA369-DE92-4500-9120-C9B0568A1404}" type="pres">
      <dgm:prSet presAssocID="{1B7E9633-F80C-4E7A-90CA-CEFE04A3EF31}" presName="rootConnector3" presStyleLbl="asst3" presStyleIdx="8" presStyleCnt="12"/>
      <dgm:spPr/>
    </dgm:pt>
    <dgm:pt modelId="{A3CFD2C2-A013-4BFD-9775-0D49B3FF3AC8}" type="pres">
      <dgm:prSet presAssocID="{1B7E9633-F80C-4E7A-90CA-CEFE04A3EF31}" presName="hierChild6" presStyleCnt="0"/>
      <dgm:spPr/>
    </dgm:pt>
    <dgm:pt modelId="{3566F621-6060-488D-B28E-1401EFA8211D}" type="pres">
      <dgm:prSet presAssocID="{1B7E9633-F80C-4E7A-90CA-CEFE04A3EF31}" presName="hierChild7" presStyleCnt="0"/>
      <dgm:spPr/>
    </dgm:pt>
    <dgm:pt modelId="{5F9CFAF0-7E16-4064-AE28-3240E3F86970}" type="pres">
      <dgm:prSet presAssocID="{0F2F5B2F-1790-454C-9D51-72F57466B637}" presName="Name111" presStyleLbl="parChTrans1D4" presStyleIdx="9" presStyleCnt="19"/>
      <dgm:spPr/>
    </dgm:pt>
    <dgm:pt modelId="{E688DBB0-EC7C-4945-9897-E4FCEAD473C5}" type="pres">
      <dgm:prSet presAssocID="{D5AB28BF-32A7-48D0-B4B9-E2396BDE900D}" presName="hierRoot3" presStyleCnt="0">
        <dgm:presLayoutVars>
          <dgm:hierBranch val="init"/>
        </dgm:presLayoutVars>
      </dgm:prSet>
      <dgm:spPr/>
    </dgm:pt>
    <dgm:pt modelId="{F78EE689-0C65-442A-9FD6-BF11C131D036}" type="pres">
      <dgm:prSet presAssocID="{D5AB28BF-32A7-48D0-B4B9-E2396BDE900D}" presName="rootComposite3" presStyleCnt="0"/>
      <dgm:spPr/>
    </dgm:pt>
    <dgm:pt modelId="{52C03BE1-84A2-43EA-9742-DD5D7ECD8CFD}" type="pres">
      <dgm:prSet presAssocID="{D5AB28BF-32A7-48D0-B4B9-E2396BDE900D}" presName="rootText3" presStyleLbl="asst3" presStyleIdx="9" presStyleCnt="12" custLinFactX="2072" custLinFactNeighborX="100000" custLinFactNeighborY="-414">
        <dgm:presLayoutVars>
          <dgm:chPref val="3"/>
        </dgm:presLayoutVars>
      </dgm:prSet>
      <dgm:spPr>
        <a:prstGeom prst="rect">
          <a:avLst/>
        </a:prstGeom>
      </dgm:spPr>
    </dgm:pt>
    <dgm:pt modelId="{6411AD55-3EE5-48E5-8CA6-8F849E16AB15}" type="pres">
      <dgm:prSet presAssocID="{D5AB28BF-32A7-48D0-B4B9-E2396BDE900D}" presName="rootConnector3" presStyleLbl="asst3" presStyleIdx="9" presStyleCnt="12"/>
      <dgm:spPr/>
    </dgm:pt>
    <dgm:pt modelId="{E2B6A237-6B8E-4A09-AE57-1D2D4EF9C588}" type="pres">
      <dgm:prSet presAssocID="{D5AB28BF-32A7-48D0-B4B9-E2396BDE900D}" presName="hierChild6" presStyleCnt="0"/>
      <dgm:spPr/>
    </dgm:pt>
    <dgm:pt modelId="{E340EF43-DDD1-4478-BB4E-5CE511FF9F67}" type="pres">
      <dgm:prSet presAssocID="{D5AB28BF-32A7-48D0-B4B9-E2396BDE900D}" presName="hierChild7" presStyleCnt="0"/>
      <dgm:spPr/>
    </dgm:pt>
    <dgm:pt modelId="{EA3A87D1-018C-4D7D-B11B-8269266CD391}" type="pres">
      <dgm:prSet presAssocID="{35ABB346-DC27-4E55-9021-A1C0BB4C42D9}" presName="Name111" presStyleLbl="parChTrans1D4" presStyleIdx="10" presStyleCnt="19"/>
      <dgm:spPr/>
    </dgm:pt>
    <dgm:pt modelId="{0A543B91-C0AE-4DD1-A493-728D04CF2C06}" type="pres">
      <dgm:prSet presAssocID="{74ECB4B2-8D7A-462D-ADBB-B60BA5560CC4}" presName="hierRoot3" presStyleCnt="0">
        <dgm:presLayoutVars>
          <dgm:hierBranch val="init"/>
        </dgm:presLayoutVars>
      </dgm:prSet>
      <dgm:spPr/>
    </dgm:pt>
    <dgm:pt modelId="{4DDB7EA9-2E32-49D2-A45E-928BDAC8C986}" type="pres">
      <dgm:prSet presAssocID="{74ECB4B2-8D7A-462D-ADBB-B60BA5560CC4}" presName="rootComposite3" presStyleCnt="0"/>
      <dgm:spPr/>
    </dgm:pt>
    <dgm:pt modelId="{FB3D0F58-CE4D-4CF2-9472-8AB83BCF8913}" type="pres">
      <dgm:prSet presAssocID="{74ECB4B2-8D7A-462D-ADBB-B60BA5560CC4}" presName="rootText3" presStyleLbl="asst3" presStyleIdx="10" presStyleCnt="12" custLinFactX="2072" custLinFactNeighborX="100000" custLinFactNeighborY="-414">
        <dgm:presLayoutVars>
          <dgm:chPref val="3"/>
        </dgm:presLayoutVars>
      </dgm:prSet>
      <dgm:spPr>
        <a:prstGeom prst="rect">
          <a:avLst/>
        </a:prstGeom>
      </dgm:spPr>
    </dgm:pt>
    <dgm:pt modelId="{4AD503E4-5011-44DF-A560-D054C0B02FAE}" type="pres">
      <dgm:prSet presAssocID="{74ECB4B2-8D7A-462D-ADBB-B60BA5560CC4}" presName="rootConnector3" presStyleLbl="asst3" presStyleIdx="10" presStyleCnt="12"/>
      <dgm:spPr/>
    </dgm:pt>
    <dgm:pt modelId="{0DD7071A-A6B7-436B-A135-599445E2198E}" type="pres">
      <dgm:prSet presAssocID="{74ECB4B2-8D7A-462D-ADBB-B60BA5560CC4}" presName="hierChild6" presStyleCnt="0"/>
      <dgm:spPr/>
    </dgm:pt>
    <dgm:pt modelId="{D2A8602C-39D3-4FD9-B4AE-5FF197CC2DBC}" type="pres">
      <dgm:prSet presAssocID="{74ECB4B2-8D7A-462D-ADBB-B60BA5560CC4}" presName="hierChild7" presStyleCnt="0"/>
      <dgm:spPr/>
    </dgm:pt>
    <dgm:pt modelId="{D2683BF7-B325-441E-8252-EC698DB80530}" type="pres">
      <dgm:prSet presAssocID="{C6DF97AE-85BB-4AAC-849D-560B92B6E418}" presName="Name111" presStyleLbl="parChTrans1D4" presStyleIdx="11" presStyleCnt="19"/>
      <dgm:spPr/>
    </dgm:pt>
    <dgm:pt modelId="{C03B7866-5B34-4396-AC59-1573FC8B8AC6}" type="pres">
      <dgm:prSet presAssocID="{F44DA982-2F55-44F7-955A-900E157B3BE0}" presName="hierRoot3" presStyleCnt="0">
        <dgm:presLayoutVars>
          <dgm:hierBranch val="init"/>
        </dgm:presLayoutVars>
      </dgm:prSet>
      <dgm:spPr/>
    </dgm:pt>
    <dgm:pt modelId="{F90A462B-0A4E-49FD-B591-BE23CD431C0E}" type="pres">
      <dgm:prSet presAssocID="{F44DA982-2F55-44F7-955A-900E157B3BE0}" presName="rootComposite3" presStyleCnt="0"/>
      <dgm:spPr/>
    </dgm:pt>
    <dgm:pt modelId="{07B0C3F7-117F-48B8-B270-0677704E3879}" type="pres">
      <dgm:prSet presAssocID="{F44DA982-2F55-44F7-955A-900E157B3BE0}" presName="rootText3" presStyleLbl="asst3" presStyleIdx="11" presStyleCnt="12">
        <dgm:presLayoutVars>
          <dgm:chPref val="3"/>
        </dgm:presLayoutVars>
      </dgm:prSet>
      <dgm:spPr>
        <a:prstGeom prst="rect">
          <a:avLst/>
        </a:prstGeom>
      </dgm:spPr>
    </dgm:pt>
    <dgm:pt modelId="{7F61D308-E482-4707-A4B3-10B7D8E5FA6A}" type="pres">
      <dgm:prSet presAssocID="{F44DA982-2F55-44F7-955A-900E157B3BE0}" presName="rootConnector3" presStyleLbl="asst3" presStyleIdx="11" presStyleCnt="12"/>
      <dgm:spPr/>
    </dgm:pt>
    <dgm:pt modelId="{F54BAEA2-D369-48A2-9299-6D89FED7A706}" type="pres">
      <dgm:prSet presAssocID="{F44DA982-2F55-44F7-955A-900E157B3BE0}" presName="hierChild6" presStyleCnt="0"/>
      <dgm:spPr/>
    </dgm:pt>
    <dgm:pt modelId="{1B5D1620-763D-43EB-836B-0243B839675A}" type="pres">
      <dgm:prSet presAssocID="{F44DA982-2F55-44F7-955A-900E157B3BE0}" presName="hierChild7" presStyleCnt="0"/>
      <dgm:spPr/>
    </dgm:pt>
    <dgm:pt modelId="{88F8E8C8-6378-4103-BAAA-A7525206AEA3}" type="pres">
      <dgm:prSet presAssocID="{65CBC652-6358-4627-AAC8-134FC6049052}" presName="Name37" presStyleLbl="parChTrans1D3" presStyleIdx="3" presStyleCnt="6"/>
      <dgm:spPr/>
    </dgm:pt>
    <dgm:pt modelId="{8C3DE8D5-6024-4019-8D40-CCA1AA5F7D3B}" type="pres">
      <dgm:prSet presAssocID="{C518586F-7647-4526-87BE-EEF4239A7327}" presName="hierRoot2" presStyleCnt="0">
        <dgm:presLayoutVars>
          <dgm:hierBranch val="init"/>
        </dgm:presLayoutVars>
      </dgm:prSet>
      <dgm:spPr/>
    </dgm:pt>
    <dgm:pt modelId="{49FD0A4A-0891-4995-B6FA-089C9DAB0DC3}" type="pres">
      <dgm:prSet presAssocID="{C518586F-7647-4526-87BE-EEF4239A7327}" presName="rootComposite" presStyleCnt="0"/>
      <dgm:spPr/>
    </dgm:pt>
    <dgm:pt modelId="{4A9722D1-6A0A-4951-BB95-79F095359DA7}" type="pres">
      <dgm:prSet presAssocID="{C518586F-7647-4526-87BE-EEF4239A7327}" presName="rootText" presStyleLbl="node3" presStyleIdx="3" presStyleCnt="6">
        <dgm:presLayoutVars>
          <dgm:chPref val="3"/>
        </dgm:presLayoutVars>
      </dgm:prSet>
      <dgm:spPr/>
    </dgm:pt>
    <dgm:pt modelId="{113E194D-E67A-4062-A3D7-757830DD10C3}" type="pres">
      <dgm:prSet presAssocID="{C518586F-7647-4526-87BE-EEF4239A7327}" presName="rootConnector" presStyleLbl="node3" presStyleIdx="3" presStyleCnt="6"/>
      <dgm:spPr/>
    </dgm:pt>
    <dgm:pt modelId="{8E42349A-A648-4E18-8D51-2DDCDE160FD6}" type="pres">
      <dgm:prSet presAssocID="{C518586F-7647-4526-87BE-EEF4239A7327}" presName="hierChild4" presStyleCnt="0"/>
      <dgm:spPr/>
    </dgm:pt>
    <dgm:pt modelId="{CB8F01CF-73A7-44FB-9F67-90C059DE00ED}" type="pres">
      <dgm:prSet presAssocID="{534CE508-40CB-43D8-8727-33A48CFC6D12}" presName="Name37" presStyleLbl="parChTrans1D4" presStyleIdx="12" presStyleCnt="19"/>
      <dgm:spPr/>
    </dgm:pt>
    <dgm:pt modelId="{7510AA52-58A4-4241-A5E4-E67B51AE565F}" type="pres">
      <dgm:prSet presAssocID="{FF8F547C-433B-4C9A-B234-F4BE19958CC5}" presName="hierRoot2" presStyleCnt="0">
        <dgm:presLayoutVars>
          <dgm:hierBranch val="init"/>
        </dgm:presLayoutVars>
      </dgm:prSet>
      <dgm:spPr/>
    </dgm:pt>
    <dgm:pt modelId="{8734F552-D1B4-4508-B1F5-72EF5D93D705}" type="pres">
      <dgm:prSet presAssocID="{FF8F547C-433B-4C9A-B234-F4BE19958CC5}" presName="rootComposite" presStyleCnt="0"/>
      <dgm:spPr/>
    </dgm:pt>
    <dgm:pt modelId="{C78B51F1-706D-467D-BA8C-877E46B191B3}" type="pres">
      <dgm:prSet presAssocID="{FF8F547C-433B-4C9A-B234-F4BE19958CC5}" presName="rootText" presStyleLbl="node4" presStyleIdx="0" presStyleCnt="7" custScaleX="110982">
        <dgm:presLayoutVars>
          <dgm:chPref val="3"/>
        </dgm:presLayoutVars>
      </dgm:prSet>
      <dgm:spPr>
        <a:prstGeom prst="rect">
          <a:avLst/>
        </a:prstGeom>
      </dgm:spPr>
    </dgm:pt>
    <dgm:pt modelId="{151640CD-3847-4060-82B2-7E63A4572F7C}" type="pres">
      <dgm:prSet presAssocID="{FF8F547C-433B-4C9A-B234-F4BE19958CC5}" presName="rootConnector" presStyleLbl="node4" presStyleIdx="0" presStyleCnt="7"/>
      <dgm:spPr/>
    </dgm:pt>
    <dgm:pt modelId="{25AC22AA-EDE1-454A-9BA1-60819EF6C498}" type="pres">
      <dgm:prSet presAssocID="{FF8F547C-433B-4C9A-B234-F4BE19958CC5}" presName="hierChild4" presStyleCnt="0"/>
      <dgm:spPr/>
    </dgm:pt>
    <dgm:pt modelId="{D04EE50E-F6B2-4F56-BC06-869584643FD0}" type="pres">
      <dgm:prSet presAssocID="{435C0C1B-E472-47FD-ABF7-C9652EC12F38}" presName="Name37" presStyleLbl="parChTrans1D4" presStyleIdx="13" presStyleCnt="19"/>
      <dgm:spPr/>
    </dgm:pt>
    <dgm:pt modelId="{4E3E2540-74F6-4252-893F-A35DCA1A03C2}" type="pres">
      <dgm:prSet presAssocID="{49759288-9F7C-4FF0-B1C8-5006113562E0}" presName="hierRoot2" presStyleCnt="0">
        <dgm:presLayoutVars>
          <dgm:hierBranch val="init"/>
        </dgm:presLayoutVars>
      </dgm:prSet>
      <dgm:spPr/>
    </dgm:pt>
    <dgm:pt modelId="{B8F5DA5B-74AB-43A0-B053-5340DABDBCDA}" type="pres">
      <dgm:prSet presAssocID="{49759288-9F7C-4FF0-B1C8-5006113562E0}" presName="rootComposite" presStyleCnt="0"/>
      <dgm:spPr/>
    </dgm:pt>
    <dgm:pt modelId="{26C15F93-BB5F-4B1D-BA46-52634CC004DB}" type="pres">
      <dgm:prSet presAssocID="{49759288-9F7C-4FF0-B1C8-5006113562E0}" presName="rootText" presStyleLbl="node4" presStyleIdx="1" presStyleCnt="7">
        <dgm:presLayoutVars>
          <dgm:chPref val="3"/>
        </dgm:presLayoutVars>
      </dgm:prSet>
      <dgm:spPr/>
    </dgm:pt>
    <dgm:pt modelId="{746E6DD8-8FC6-48E4-8127-4D512E4F559C}" type="pres">
      <dgm:prSet presAssocID="{49759288-9F7C-4FF0-B1C8-5006113562E0}" presName="rootConnector" presStyleLbl="node4" presStyleIdx="1" presStyleCnt="7"/>
      <dgm:spPr/>
    </dgm:pt>
    <dgm:pt modelId="{5873EB1B-A5AB-4115-BA71-19EF1B1BB936}" type="pres">
      <dgm:prSet presAssocID="{49759288-9F7C-4FF0-B1C8-5006113562E0}" presName="hierChild4" presStyleCnt="0"/>
      <dgm:spPr/>
    </dgm:pt>
    <dgm:pt modelId="{72B2D394-52AB-4A18-9497-0C40DAE6B2F8}" type="pres">
      <dgm:prSet presAssocID="{49759288-9F7C-4FF0-B1C8-5006113562E0}" presName="hierChild5" presStyleCnt="0"/>
      <dgm:spPr/>
    </dgm:pt>
    <dgm:pt modelId="{BAF36342-D195-4E50-BB49-2E844A0B5401}" type="pres">
      <dgm:prSet presAssocID="{1CEA62C6-D32D-444F-A7AC-784152C4AFE4}" presName="Name37" presStyleLbl="parChTrans1D4" presStyleIdx="14" presStyleCnt="19"/>
      <dgm:spPr/>
    </dgm:pt>
    <dgm:pt modelId="{FEC2F7EC-1719-47A0-B75B-BA27C71C68F4}" type="pres">
      <dgm:prSet presAssocID="{4B49E6A7-2BB0-4BD2-A2E9-942D214EE52E}" presName="hierRoot2" presStyleCnt="0">
        <dgm:presLayoutVars>
          <dgm:hierBranch val="init"/>
        </dgm:presLayoutVars>
      </dgm:prSet>
      <dgm:spPr/>
    </dgm:pt>
    <dgm:pt modelId="{4BF39EA4-CB4C-47D7-B582-F9020A37092E}" type="pres">
      <dgm:prSet presAssocID="{4B49E6A7-2BB0-4BD2-A2E9-942D214EE52E}" presName="rootComposite" presStyleCnt="0"/>
      <dgm:spPr/>
    </dgm:pt>
    <dgm:pt modelId="{DC2DD71D-614A-44C8-B415-CDBDF45E4324}" type="pres">
      <dgm:prSet presAssocID="{4B49E6A7-2BB0-4BD2-A2E9-942D214EE52E}" presName="rootText" presStyleLbl="node4" presStyleIdx="2" presStyleCnt="7">
        <dgm:presLayoutVars>
          <dgm:chPref val="3"/>
        </dgm:presLayoutVars>
      </dgm:prSet>
      <dgm:spPr/>
    </dgm:pt>
    <dgm:pt modelId="{9CDED739-4BE1-4826-B3D0-D789A3B08240}" type="pres">
      <dgm:prSet presAssocID="{4B49E6A7-2BB0-4BD2-A2E9-942D214EE52E}" presName="rootConnector" presStyleLbl="node4" presStyleIdx="2" presStyleCnt="7"/>
      <dgm:spPr/>
    </dgm:pt>
    <dgm:pt modelId="{CB74C87F-81E5-4827-A62C-B32D5A3C1668}" type="pres">
      <dgm:prSet presAssocID="{4B49E6A7-2BB0-4BD2-A2E9-942D214EE52E}" presName="hierChild4" presStyleCnt="0"/>
      <dgm:spPr/>
    </dgm:pt>
    <dgm:pt modelId="{F54F1AC3-B08A-4BA9-9259-A50D0EA3774E}" type="pres">
      <dgm:prSet presAssocID="{4B49E6A7-2BB0-4BD2-A2E9-942D214EE52E}" presName="hierChild5" presStyleCnt="0"/>
      <dgm:spPr/>
    </dgm:pt>
    <dgm:pt modelId="{47696AC4-C53D-42B7-8A9D-BF58AF4421C9}" type="pres">
      <dgm:prSet presAssocID="{FF8F547C-433B-4C9A-B234-F4BE19958CC5}" presName="hierChild5" presStyleCnt="0"/>
      <dgm:spPr/>
    </dgm:pt>
    <dgm:pt modelId="{D9C34DED-F97B-4BC3-8296-12DE3C0B7380}" type="pres">
      <dgm:prSet presAssocID="{72AF775D-DEED-4947-98D5-59D716B684F6}" presName="Name37" presStyleLbl="parChTrans1D4" presStyleIdx="15" presStyleCnt="19"/>
      <dgm:spPr/>
    </dgm:pt>
    <dgm:pt modelId="{0347AAB2-E127-4BB2-85C5-8E9E37189A32}" type="pres">
      <dgm:prSet presAssocID="{5199AA48-D5EA-4E44-86B6-DBC7C1A7B399}" presName="hierRoot2" presStyleCnt="0">
        <dgm:presLayoutVars>
          <dgm:hierBranch val="init"/>
        </dgm:presLayoutVars>
      </dgm:prSet>
      <dgm:spPr/>
    </dgm:pt>
    <dgm:pt modelId="{1C556A03-D0CE-4D3C-B18A-EEB92AFDE6CF}" type="pres">
      <dgm:prSet presAssocID="{5199AA48-D5EA-4E44-86B6-DBC7C1A7B399}" presName="rootComposite" presStyleCnt="0"/>
      <dgm:spPr/>
    </dgm:pt>
    <dgm:pt modelId="{8A7E4C7C-C8C6-456A-99F3-2BC64F8EFDA4}" type="pres">
      <dgm:prSet presAssocID="{5199AA48-D5EA-4E44-86B6-DBC7C1A7B399}" presName="rootText" presStyleLbl="node4" presStyleIdx="3" presStyleCnt="7">
        <dgm:presLayoutVars>
          <dgm:chPref val="3"/>
        </dgm:presLayoutVars>
      </dgm:prSet>
      <dgm:spPr/>
    </dgm:pt>
    <dgm:pt modelId="{0016FE0C-50FB-49D4-89BA-87E3E922FC6C}" type="pres">
      <dgm:prSet presAssocID="{5199AA48-D5EA-4E44-86B6-DBC7C1A7B399}" presName="rootConnector" presStyleLbl="node4" presStyleIdx="3" presStyleCnt="7"/>
      <dgm:spPr/>
    </dgm:pt>
    <dgm:pt modelId="{E7845C78-8149-41A6-B93D-A40D74B33F75}" type="pres">
      <dgm:prSet presAssocID="{5199AA48-D5EA-4E44-86B6-DBC7C1A7B399}" presName="hierChild4" presStyleCnt="0"/>
      <dgm:spPr/>
    </dgm:pt>
    <dgm:pt modelId="{49E5E050-7153-42B9-AA69-02F8576E843D}" type="pres">
      <dgm:prSet presAssocID="{5199AA48-D5EA-4E44-86B6-DBC7C1A7B399}" presName="hierChild5" presStyleCnt="0"/>
      <dgm:spPr/>
    </dgm:pt>
    <dgm:pt modelId="{8FACDD61-4594-44CC-9B5E-2D49339EC484}" type="pres">
      <dgm:prSet presAssocID="{5FB7DC70-442B-4D19-855D-CBBFAF2A624D}" presName="Name37" presStyleLbl="parChTrans1D4" presStyleIdx="16" presStyleCnt="19"/>
      <dgm:spPr/>
    </dgm:pt>
    <dgm:pt modelId="{3C764DDD-C034-49EB-88F4-806ECF35237A}" type="pres">
      <dgm:prSet presAssocID="{EA623C3C-C412-47A1-93D7-14C506C93E2D}" presName="hierRoot2" presStyleCnt="0">
        <dgm:presLayoutVars>
          <dgm:hierBranch val="init"/>
        </dgm:presLayoutVars>
      </dgm:prSet>
      <dgm:spPr/>
    </dgm:pt>
    <dgm:pt modelId="{3EF4EE3B-222D-4383-886F-479F5460E1CD}" type="pres">
      <dgm:prSet presAssocID="{EA623C3C-C412-47A1-93D7-14C506C93E2D}" presName="rootComposite" presStyleCnt="0"/>
      <dgm:spPr/>
    </dgm:pt>
    <dgm:pt modelId="{7E15C2B7-A377-4B9F-A8E4-69E6905702AE}" type="pres">
      <dgm:prSet presAssocID="{EA623C3C-C412-47A1-93D7-14C506C93E2D}" presName="rootText" presStyleLbl="node4" presStyleIdx="4" presStyleCnt="7">
        <dgm:presLayoutVars>
          <dgm:chPref val="3"/>
        </dgm:presLayoutVars>
      </dgm:prSet>
      <dgm:spPr/>
    </dgm:pt>
    <dgm:pt modelId="{36D55394-0BDD-4491-8708-4062D3630C50}" type="pres">
      <dgm:prSet presAssocID="{EA623C3C-C412-47A1-93D7-14C506C93E2D}" presName="rootConnector" presStyleLbl="node4" presStyleIdx="4" presStyleCnt="7"/>
      <dgm:spPr/>
    </dgm:pt>
    <dgm:pt modelId="{7D956181-20ED-485A-95B8-EF73A7E0BF6F}" type="pres">
      <dgm:prSet presAssocID="{EA623C3C-C412-47A1-93D7-14C506C93E2D}" presName="hierChild4" presStyleCnt="0"/>
      <dgm:spPr/>
    </dgm:pt>
    <dgm:pt modelId="{3D451FF1-8FFC-4DA5-899C-B31799CD5EB9}" type="pres">
      <dgm:prSet presAssocID="{EA623C3C-C412-47A1-93D7-14C506C93E2D}" presName="hierChild5" presStyleCnt="0"/>
      <dgm:spPr/>
    </dgm:pt>
    <dgm:pt modelId="{B5E63D6C-8CF6-4ED4-BD49-5C5CCA46D060}" type="pres">
      <dgm:prSet presAssocID="{153D9BC7-4BCD-4486-8BB0-5DD409A9DA7B}" presName="Name37" presStyleLbl="parChTrans1D4" presStyleIdx="17" presStyleCnt="19"/>
      <dgm:spPr/>
    </dgm:pt>
    <dgm:pt modelId="{4E255C60-173B-4509-8E1E-9704FBDB4D91}" type="pres">
      <dgm:prSet presAssocID="{D70670EE-4827-4F8F-A721-5C229AB0248A}" presName="hierRoot2" presStyleCnt="0">
        <dgm:presLayoutVars>
          <dgm:hierBranch val="init"/>
        </dgm:presLayoutVars>
      </dgm:prSet>
      <dgm:spPr/>
    </dgm:pt>
    <dgm:pt modelId="{A4ACF62D-9333-4AB1-896E-B665D4C68A8E}" type="pres">
      <dgm:prSet presAssocID="{D70670EE-4827-4F8F-A721-5C229AB0248A}" presName="rootComposite" presStyleCnt="0"/>
      <dgm:spPr/>
    </dgm:pt>
    <dgm:pt modelId="{1C6DF338-2AC5-4119-9F81-0D88921F0B3B}" type="pres">
      <dgm:prSet presAssocID="{D70670EE-4827-4F8F-A721-5C229AB0248A}" presName="rootText" presStyleLbl="node4" presStyleIdx="5" presStyleCnt="7" custScaleX="156248" custScaleY="94076">
        <dgm:presLayoutVars>
          <dgm:chPref val="3"/>
        </dgm:presLayoutVars>
      </dgm:prSet>
      <dgm:spPr>
        <a:xfrm>
          <a:off x="4667096" y="4791332"/>
          <a:ext cx="2073841" cy="746541"/>
        </a:xfrm>
        <a:prstGeom prst="rect">
          <a:avLst/>
        </a:prstGeom>
      </dgm:spPr>
    </dgm:pt>
    <dgm:pt modelId="{6CAC4847-BE0B-4C11-A540-49BD7736BB9C}" type="pres">
      <dgm:prSet presAssocID="{D70670EE-4827-4F8F-A721-5C229AB0248A}" presName="rootConnector" presStyleLbl="node4" presStyleIdx="5" presStyleCnt="7"/>
      <dgm:spPr/>
    </dgm:pt>
    <dgm:pt modelId="{67D5CDC0-EC15-4D37-A014-DCEC6DC959C3}" type="pres">
      <dgm:prSet presAssocID="{D70670EE-4827-4F8F-A721-5C229AB0248A}" presName="hierChild4" presStyleCnt="0"/>
      <dgm:spPr/>
    </dgm:pt>
    <dgm:pt modelId="{17B8F476-0516-49A0-8FE0-4CD4DC96020F}" type="pres">
      <dgm:prSet presAssocID="{D70670EE-4827-4F8F-A721-5C229AB0248A}" presName="hierChild5" presStyleCnt="0"/>
      <dgm:spPr/>
    </dgm:pt>
    <dgm:pt modelId="{558915E0-D4CE-432B-8477-9DCF4A5C360F}" type="pres">
      <dgm:prSet presAssocID="{74C9B80A-E32F-47DB-B3A9-234E9BD6A622}" presName="Name37" presStyleLbl="parChTrans1D4" presStyleIdx="18" presStyleCnt="19"/>
      <dgm:spPr/>
    </dgm:pt>
    <dgm:pt modelId="{99AA6DA8-69FE-41B3-A5AE-190537FA3309}" type="pres">
      <dgm:prSet presAssocID="{4B6CE310-E37A-490E-A78F-F11DFC2F970A}" presName="hierRoot2" presStyleCnt="0">
        <dgm:presLayoutVars>
          <dgm:hierBranch val="init"/>
        </dgm:presLayoutVars>
      </dgm:prSet>
      <dgm:spPr/>
    </dgm:pt>
    <dgm:pt modelId="{D1E0BBE1-425B-4E94-93EF-57C80F968E26}" type="pres">
      <dgm:prSet presAssocID="{4B6CE310-E37A-490E-A78F-F11DFC2F970A}" presName="rootComposite" presStyleCnt="0"/>
      <dgm:spPr/>
    </dgm:pt>
    <dgm:pt modelId="{14D031AD-A142-4F67-8D14-3612EAD7B7C7}" type="pres">
      <dgm:prSet presAssocID="{4B6CE310-E37A-490E-A78F-F11DFC2F970A}" presName="rootText" presStyleLbl="node4" presStyleIdx="6" presStyleCnt="7" custScaleX="181888" custScaleY="95005">
        <dgm:presLayoutVars>
          <dgm:chPref val="3"/>
        </dgm:presLayoutVars>
      </dgm:prSet>
      <dgm:spPr>
        <a:xfrm>
          <a:off x="4667096" y="5262891"/>
          <a:ext cx="963515" cy="481757"/>
        </a:xfrm>
        <a:prstGeom prst="rect">
          <a:avLst/>
        </a:prstGeom>
      </dgm:spPr>
    </dgm:pt>
    <dgm:pt modelId="{0FCF75AC-CF01-431A-A4AA-963A312F364A}" type="pres">
      <dgm:prSet presAssocID="{4B6CE310-E37A-490E-A78F-F11DFC2F970A}" presName="rootConnector" presStyleLbl="node4" presStyleIdx="6" presStyleCnt="7"/>
      <dgm:spPr/>
    </dgm:pt>
    <dgm:pt modelId="{A0B676F6-FF1A-4E36-89C4-55D2C2716126}" type="pres">
      <dgm:prSet presAssocID="{4B6CE310-E37A-490E-A78F-F11DFC2F970A}" presName="hierChild4" presStyleCnt="0"/>
      <dgm:spPr/>
    </dgm:pt>
    <dgm:pt modelId="{E4751457-E96A-45DA-8D16-281DD282B4C5}" type="pres">
      <dgm:prSet presAssocID="{4B6CE310-E37A-490E-A78F-F11DFC2F970A}" presName="hierChild5" presStyleCnt="0"/>
      <dgm:spPr/>
    </dgm:pt>
    <dgm:pt modelId="{ACAAC2E4-DEC0-4DA9-9755-1120F882FEBF}" type="pres">
      <dgm:prSet presAssocID="{C518586F-7647-4526-87BE-EEF4239A7327}" presName="hierChild5" presStyleCnt="0"/>
      <dgm:spPr/>
    </dgm:pt>
    <dgm:pt modelId="{68EF5831-7483-41F8-99B6-14EFCBB78D82}" type="pres">
      <dgm:prSet presAssocID="{8F264238-9C5C-4591-AABB-934A8B1FAF13}" presName="Name37" presStyleLbl="parChTrans1D3" presStyleIdx="4" presStyleCnt="6"/>
      <dgm:spPr/>
    </dgm:pt>
    <dgm:pt modelId="{E948F3EE-7DDC-47C9-A804-5A5A09A44754}" type="pres">
      <dgm:prSet presAssocID="{7A73F329-4BDB-467C-BB02-62D725108B4F}" presName="hierRoot2" presStyleCnt="0">
        <dgm:presLayoutVars>
          <dgm:hierBranch val="init"/>
        </dgm:presLayoutVars>
      </dgm:prSet>
      <dgm:spPr/>
    </dgm:pt>
    <dgm:pt modelId="{0948C7DB-A5C7-4122-8483-07AF783FDCAB}" type="pres">
      <dgm:prSet presAssocID="{7A73F329-4BDB-467C-BB02-62D725108B4F}" presName="rootComposite" presStyleCnt="0"/>
      <dgm:spPr/>
    </dgm:pt>
    <dgm:pt modelId="{0627D3ED-6E02-4318-8719-7EA6A0945B4D}" type="pres">
      <dgm:prSet presAssocID="{7A73F329-4BDB-467C-BB02-62D725108B4F}" presName="rootText" presStyleLbl="node3" presStyleIdx="4" presStyleCnt="6" custScaleX="176564">
        <dgm:presLayoutVars>
          <dgm:chPref val="3"/>
        </dgm:presLayoutVars>
      </dgm:prSet>
      <dgm:spPr>
        <a:xfrm>
          <a:off x="5592071" y="1957609"/>
          <a:ext cx="1191155" cy="481757"/>
        </a:xfrm>
        <a:prstGeom prst="rect">
          <a:avLst/>
        </a:prstGeom>
      </dgm:spPr>
    </dgm:pt>
    <dgm:pt modelId="{C504EB29-89CB-404F-A737-99557AA47CE2}" type="pres">
      <dgm:prSet presAssocID="{7A73F329-4BDB-467C-BB02-62D725108B4F}" presName="rootConnector" presStyleLbl="node3" presStyleIdx="4" presStyleCnt="6"/>
      <dgm:spPr/>
    </dgm:pt>
    <dgm:pt modelId="{BA787B99-4825-4DD3-9849-71C834375490}" type="pres">
      <dgm:prSet presAssocID="{7A73F329-4BDB-467C-BB02-62D725108B4F}" presName="hierChild4" presStyleCnt="0"/>
      <dgm:spPr/>
    </dgm:pt>
    <dgm:pt modelId="{5C090CD8-F639-4FDF-9AE3-02D4F8804EAA}" type="pres">
      <dgm:prSet presAssocID="{7A73F329-4BDB-467C-BB02-62D725108B4F}" presName="hierChild5" presStyleCnt="0"/>
      <dgm:spPr/>
    </dgm:pt>
    <dgm:pt modelId="{A2FF4FF5-21F4-493B-8F22-D0C9E4C04091}" type="pres">
      <dgm:prSet presAssocID="{64AD78BB-87A4-4566-83CD-423686279016}" presName="Name37" presStyleLbl="parChTrans1D3" presStyleIdx="5" presStyleCnt="6"/>
      <dgm:spPr/>
    </dgm:pt>
    <dgm:pt modelId="{C382B576-965B-4BCD-B9B5-70A7586547F7}" type="pres">
      <dgm:prSet presAssocID="{DFBD0107-1344-42B3-8C17-1040D288319E}" presName="hierRoot2" presStyleCnt="0">
        <dgm:presLayoutVars>
          <dgm:hierBranch val="init"/>
        </dgm:presLayoutVars>
      </dgm:prSet>
      <dgm:spPr/>
    </dgm:pt>
    <dgm:pt modelId="{0AFEFCE2-1460-42CF-A85D-86076B02392C}" type="pres">
      <dgm:prSet presAssocID="{DFBD0107-1344-42B3-8C17-1040D288319E}" presName="rootComposite" presStyleCnt="0"/>
      <dgm:spPr/>
    </dgm:pt>
    <dgm:pt modelId="{591E7EEE-E066-4A31-9F02-67CB89545E44}" type="pres">
      <dgm:prSet presAssocID="{DFBD0107-1344-42B3-8C17-1040D288319E}" presName="rootText" presStyleLbl="node3" presStyleIdx="5" presStyleCnt="6" custScaleX="127041">
        <dgm:presLayoutVars>
          <dgm:chPref val="3"/>
        </dgm:presLayoutVars>
      </dgm:prSet>
      <dgm:spPr>
        <a:xfrm>
          <a:off x="6985565" y="1957609"/>
          <a:ext cx="963515" cy="481757"/>
        </a:xfrm>
        <a:prstGeom prst="rect">
          <a:avLst/>
        </a:prstGeom>
      </dgm:spPr>
    </dgm:pt>
    <dgm:pt modelId="{A4CEBBD4-70B0-4350-9FFA-7B2E7A32E463}" type="pres">
      <dgm:prSet presAssocID="{DFBD0107-1344-42B3-8C17-1040D288319E}" presName="rootConnector" presStyleLbl="node3" presStyleIdx="5" presStyleCnt="6"/>
      <dgm:spPr/>
    </dgm:pt>
    <dgm:pt modelId="{26D368E7-A882-43BA-ABDA-D85687DEA3CF}" type="pres">
      <dgm:prSet presAssocID="{DFBD0107-1344-42B3-8C17-1040D288319E}" presName="hierChild4" presStyleCnt="0"/>
      <dgm:spPr/>
    </dgm:pt>
    <dgm:pt modelId="{AF4B7432-CE83-4431-956F-9D3C1B77FDA7}" type="pres">
      <dgm:prSet presAssocID="{DFBD0107-1344-42B3-8C17-1040D288319E}" presName="hierChild5" presStyleCnt="0"/>
      <dgm:spPr/>
    </dgm:pt>
    <dgm:pt modelId="{B8002AFF-AFB6-4276-9985-18CE8E1BF6A2}" type="pres">
      <dgm:prSet presAssocID="{4B82A575-848A-49F4-9157-D3E003BE8EEE}" presName="hierChild5" presStyleCnt="0"/>
      <dgm:spPr/>
    </dgm:pt>
    <dgm:pt modelId="{60494686-F631-46E8-B3C3-2A9B65EE6138}" type="pres">
      <dgm:prSet presAssocID="{D5EE377F-58CB-47B7-A207-693D6D92ADB3}" presName="hierChild3" presStyleCnt="0"/>
      <dgm:spPr/>
    </dgm:pt>
  </dgm:ptLst>
  <dgm:cxnLst>
    <dgm:cxn modelId="{2410E202-39D9-4159-974A-36D5F03152BA}" type="presOf" srcId="{1B7E9633-F80C-4E7A-90CA-CEFE04A3EF31}" destId="{B4BD8F89-9208-42BE-A2FD-1FC427118A02}" srcOrd="0" destOrd="0" presId="urn:microsoft.com/office/officeart/2005/8/layout/orgChart1"/>
    <dgm:cxn modelId="{480FC803-AB1F-49BD-BF3A-414A8F1A95D0}" type="presOf" srcId="{534CE508-40CB-43D8-8727-33A48CFC6D12}" destId="{CB8F01CF-73A7-44FB-9F67-90C059DE00ED}" srcOrd="0" destOrd="0" presId="urn:microsoft.com/office/officeart/2005/8/layout/orgChart1"/>
    <dgm:cxn modelId="{7DA30904-5100-4632-AF82-7A90B1786319}" type="presOf" srcId="{F44DA982-2F55-44F7-955A-900E157B3BE0}" destId="{7F61D308-E482-4707-A4B3-10B7D8E5FA6A}" srcOrd="1" destOrd="0" presId="urn:microsoft.com/office/officeart/2005/8/layout/orgChart1"/>
    <dgm:cxn modelId="{61D7C607-4B7F-4F60-AE9C-9F8C1F333A2B}" type="presOf" srcId="{850EED0E-7677-449E-986A-C09A347D4749}" destId="{CE0B9D4F-0B07-43DF-A05C-E59C9233BF12}" srcOrd="0" destOrd="0" presId="urn:microsoft.com/office/officeart/2005/8/layout/orgChart1"/>
    <dgm:cxn modelId="{F835D609-1200-475A-A176-72196F289628}" type="presOf" srcId="{7A73F329-4BDB-467C-BB02-62D725108B4F}" destId="{C504EB29-89CB-404F-A737-99557AA47CE2}" srcOrd="1" destOrd="0" presId="urn:microsoft.com/office/officeart/2005/8/layout/orgChart1"/>
    <dgm:cxn modelId="{F363EE0A-0BC2-40B4-94DF-AA5ED7866D64}" type="presOf" srcId="{C518586F-7647-4526-87BE-EEF4239A7327}" destId="{113E194D-E67A-4062-A3D7-757830DD10C3}" srcOrd="1" destOrd="0" presId="urn:microsoft.com/office/officeart/2005/8/layout/orgChart1"/>
    <dgm:cxn modelId="{17EA230D-87DB-43D4-9194-483AD378DC0A}" type="presOf" srcId="{6C49213E-D368-4485-A9DC-9311C6BE8287}" destId="{FAB7CACD-FF6C-4A40-B4C7-6DCD92BD69A1}" srcOrd="0" destOrd="0" presId="urn:microsoft.com/office/officeart/2005/8/layout/orgChart1"/>
    <dgm:cxn modelId="{E6988C0D-636E-438C-A3B3-922E730970FD}" type="presOf" srcId="{165952D6-B1EC-4541-8852-27D34FCFBE23}" destId="{45752FDC-94B1-45B5-9C78-3DCB60E5D041}" srcOrd="0" destOrd="0" presId="urn:microsoft.com/office/officeart/2005/8/layout/orgChart1"/>
    <dgm:cxn modelId="{4DE6980F-FDD7-42AA-923D-98788A9B3A86}" srcId="{C518586F-7647-4526-87BE-EEF4239A7327}" destId="{D70670EE-4827-4F8F-A721-5C229AB0248A}" srcOrd="3" destOrd="0" parTransId="{153D9BC7-4BCD-4486-8BB0-5DD409A9DA7B}" sibTransId="{EDBAE322-5621-4EAD-B0BE-47C6C7EBD710}"/>
    <dgm:cxn modelId="{71BDD10F-FD8D-4316-A940-0CE9A3C430D8}" type="presOf" srcId="{5163D715-2074-42EF-8FE3-65D960FBC1FE}" destId="{D76252E8-5C91-4BBD-A592-0D7190A883E0}" srcOrd="0" destOrd="0" presId="urn:microsoft.com/office/officeart/2005/8/layout/orgChart1"/>
    <dgm:cxn modelId="{59880510-61F3-4FB2-981F-269ECA05B501}" type="presOf" srcId="{4FE55399-1D44-4175-B54F-D934878E2D2C}" destId="{C953A316-E494-4A02-A8AC-3C251C8C0235}" srcOrd="0" destOrd="0" presId="urn:microsoft.com/office/officeart/2005/8/layout/orgChart1"/>
    <dgm:cxn modelId="{E8292C11-1BF9-4518-A7D4-C47394677442}" type="presOf" srcId="{EE4C4A0E-0136-4531-A7C3-387A8C369B48}" destId="{D5403FC0-CF4C-4DD0-B290-E8A80AAA7393}" srcOrd="1" destOrd="0" presId="urn:microsoft.com/office/officeart/2005/8/layout/orgChart1"/>
    <dgm:cxn modelId="{680ED712-67B4-4C39-B7ED-C61C8796E547}" type="presOf" srcId="{D5EE377F-58CB-47B7-A207-693D6D92ADB3}" destId="{AA14EB7D-D8D6-42EE-AB3B-84C7E28C9385}" srcOrd="0" destOrd="0" presId="urn:microsoft.com/office/officeart/2005/8/layout/orgChart1"/>
    <dgm:cxn modelId="{38909913-3B1B-4613-8BC6-8FFF8BD93724}" type="presOf" srcId="{2C65A3FB-0969-4647-B75C-E6F3D1652090}" destId="{7E0EE139-2DF5-4A32-A409-BC8A890C6FAA}" srcOrd="0" destOrd="0" presId="urn:microsoft.com/office/officeart/2005/8/layout/orgChart1"/>
    <dgm:cxn modelId="{0F7EEA14-DF86-4369-A217-D127F6494791}" srcId="{C518586F-7647-4526-87BE-EEF4239A7327}" destId="{5199AA48-D5EA-4E44-86B6-DBC7C1A7B399}" srcOrd="1" destOrd="0" parTransId="{72AF775D-DEED-4947-98D5-59D716B684F6}" sibTransId="{50101335-2429-4780-9D1E-E0B9E13E6472}"/>
    <dgm:cxn modelId="{CCADB81D-26D9-4768-83F9-D53D5740DE29}" srcId="{FF8F547C-433B-4C9A-B234-F4BE19958CC5}" destId="{4B49E6A7-2BB0-4BD2-A2E9-942D214EE52E}" srcOrd="1" destOrd="0" parTransId="{1CEA62C6-D32D-444F-A7AC-784152C4AFE4}" sibTransId="{59A1323F-F6F5-4E49-9A21-2C5D99525ABC}"/>
    <dgm:cxn modelId="{E41F9521-40F1-4838-8BC3-0706982CB9DD}" type="presOf" srcId="{0F2F5B2F-1790-454C-9D51-72F57466B637}" destId="{5F9CFAF0-7E16-4064-AE28-3240E3F86970}" srcOrd="0" destOrd="0" presId="urn:microsoft.com/office/officeart/2005/8/layout/orgChart1"/>
    <dgm:cxn modelId="{689F9224-2096-4CA2-9622-6EECCC7F0C8F}" type="presOf" srcId="{435C0C1B-E472-47FD-ABF7-C9652EC12F38}" destId="{D04EE50E-F6B2-4F56-BC06-869584643FD0}" srcOrd="0" destOrd="0" presId="urn:microsoft.com/office/officeart/2005/8/layout/orgChart1"/>
    <dgm:cxn modelId="{0C250625-960F-4E9E-BBD4-0523D86C2ECA}" type="presOf" srcId="{49759288-9F7C-4FF0-B1C8-5006113562E0}" destId="{26C15F93-BB5F-4B1D-BA46-52634CC004DB}" srcOrd="0" destOrd="0" presId="urn:microsoft.com/office/officeart/2005/8/layout/orgChart1"/>
    <dgm:cxn modelId="{3656B425-49E9-4830-BD07-1159D9652443}" type="presOf" srcId="{C6DF97AE-85BB-4AAC-849D-560B92B6E418}" destId="{D2683BF7-B325-441E-8252-EC698DB80530}" srcOrd="0" destOrd="0" presId="urn:microsoft.com/office/officeart/2005/8/layout/orgChart1"/>
    <dgm:cxn modelId="{79699E2C-8D31-4336-A770-67092AA58F18}" type="presOf" srcId="{491F4014-89E7-476D-A8A9-451FCA4CBF36}" destId="{1C0B74FF-3C70-4D90-8998-AD9646BE973F}" srcOrd="1" destOrd="0" presId="urn:microsoft.com/office/officeart/2005/8/layout/orgChart1"/>
    <dgm:cxn modelId="{4211AC2C-CBF1-47EA-938A-2CD4CBD18BD2}" srcId="{1D25FFDD-AC87-4865-8F93-B552025CD753}" destId="{F44DA982-2F55-44F7-955A-900E157B3BE0}" srcOrd="1" destOrd="0" parTransId="{C6DF97AE-85BB-4AAC-849D-560B92B6E418}" sibTransId="{407B1FED-6D08-4EFB-9B7D-7EF60E090156}"/>
    <dgm:cxn modelId="{CFBCFD2C-4E16-4FBB-93C1-6B68959EEBE9}" srcId="{C518586F-7647-4526-87BE-EEF4239A7327}" destId="{EA623C3C-C412-47A1-93D7-14C506C93E2D}" srcOrd="2" destOrd="0" parTransId="{5FB7DC70-442B-4D19-855D-CBBFAF2A624D}" sibTransId="{5B2B3628-ECEE-41A2-A6F1-712D471C1B6A}"/>
    <dgm:cxn modelId="{4DEB722F-7FD8-408C-8ECC-34C5D6103D17}" type="presOf" srcId="{2D926200-268D-4049-81FB-EF273ECE87B8}" destId="{4C8C0F36-382B-466C-BF4F-31ACBC665C35}" srcOrd="0" destOrd="0" presId="urn:microsoft.com/office/officeart/2005/8/layout/orgChart1"/>
    <dgm:cxn modelId="{BE004633-0A6E-437E-9C38-B42C300CFC05}" type="presOf" srcId="{4B49E6A7-2BB0-4BD2-A2E9-942D214EE52E}" destId="{DC2DD71D-614A-44C8-B415-CDBDF45E4324}" srcOrd="0" destOrd="0" presId="urn:microsoft.com/office/officeart/2005/8/layout/orgChart1"/>
    <dgm:cxn modelId="{9D859633-3693-4923-9452-AF1501267A09}" type="presOf" srcId="{165952D6-B1EC-4541-8852-27D34FCFBE23}" destId="{9FD15100-AE55-4458-AF74-5C72BD4BC224}" srcOrd="1" destOrd="0" presId="urn:microsoft.com/office/officeart/2005/8/layout/orgChart1"/>
    <dgm:cxn modelId="{3B906F37-F449-40D3-A659-E9A5A55E2006}" srcId="{1B7E9633-F80C-4E7A-90CA-CEFE04A3EF31}" destId="{D5AB28BF-32A7-48D0-B4B9-E2396BDE900D}" srcOrd="0" destOrd="0" parTransId="{0F2F5B2F-1790-454C-9D51-72F57466B637}" sibTransId="{1CDF6C84-5BFE-4DC4-B4E1-815C01A036CD}"/>
    <dgm:cxn modelId="{086E1139-E02A-48A5-B8C6-78AED0CC0C91}" type="presOf" srcId="{5FB7DC70-442B-4D19-855D-CBBFAF2A624D}" destId="{8FACDD61-4594-44CC-9B5E-2D49339EC484}" srcOrd="0" destOrd="0" presId="urn:microsoft.com/office/officeart/2005/8/layout/orgChart1"/>
    <dgm:cxn modelId="{B636A439-C784-44D7-B859-32DB1735AE02}" srcId="{4B82A575-848A-49F4-9157-D3E003BE8EEE}" destId="{1D25FFDD-AC87-4865-8F93-B552025CD753}" srcOrd="0" destOrd="0" parTransId="{2AA8AE2E-91A6-4B6E-BDA8-1EBEA2671222}" sibTransId="{15B496C9-8F1B-426B-A554-F560DEC133F7}"/>
    <dgm:cxn modelId="{005E843A-5FB6-4D47-9CE6-6C7D3455EBE7}" srcId="{D5EE377F-58CB-47B7-A207-693D6D92ADB3}" destId="{491F4014-89E7-476D-A8A9-451FCA4CBF36}" srcOrd="0" destOrd="0" parTransId="{ED6035F3-D36C-46B2-8B6D-1C49561ED4F3}" sibTransId="{3B7B08A9-B0A0-4A89-91BA-E1A8F7094B56}"/>
    <dgm:cxn modelId="{00D4983B-7B42-499D-BDBE-845DBE306795}" type="presOf" srcId="{D5AB28BF-32A7-48D0-B4B9-E2396BDE900D}" destId="{52C03BE1-84A2-43EA-9742-DD5D7ECD8CFD}" srcOrd="0" destOrd="0" presId="urn:microsoft.com/office/officeart/2005/8/layout/orgChart1"/>
    <dgm:cxn modelId="{CFF8C640-BD1C-4088-8AB7-A1D8054EA605}" type="presOf" srcId="{B6EA724D-9946-4B45-B818-CE085AF3E414}" destId="{10F494F0-CF83-4ADE-AE0D-B23D6D8CFBF7}" srcOrd="1" destOrd="0" presId="urn:microsoft.com/office/officeart/2005/8/layout/orgChart1"/>
    <dgm:cxn modelId="{AEEE965F-3487-45FC-ABCD-D32A7E394DD0}" type="presOf" srcId="{2601D0EA-0E2B-46E7-8FB8-B3E2F024FCEC}" destId="{6CFD46EE-629E-4577-B936-11A55B0DD054}" srcOrd="1" destOrd="0" presId="urn:microsoft.com/office/officeart/2005/8/layout/orgChart1"/>
    <dgm:cxn modelId="{2226BB61-1AB1-44BF-8993-BF4DAE33F5C5}" type="presOf" srcId="{1D25FFDD-AC87-4865-8F93-B552025CD753}" destId="{6E2D76DE-81FF-41B7-80C3-BDAA29D233B9}" srcOrd="1" destOrd="0" presId="urn:microsoft.com/office/officeart/2005/8/layout/orgChart1"/>
    <dgm:cxn modelId="{CE549C62-9D3F-44A1-A169-32D1F21B4297}" type="presOf" srcId="{ACF36A5A-FCCE-49FF-9320-C8007A908D00}" destId="{B67FBBE5-7258-424A-BD9C-E4EB337CBACE}" srcOrd="1" destOrd="0" presId="urn:microsoft.com/office/officeart/2005/8/layout/orgChart1"/>
    <dgm:cxn modelId="{D5B69C43-48C2-4689-8335-808BB5B5EF88}" srcId="{720DFEA4-FF6C-42F9-BA6F-6C7466B71B73}" destId="{EE4C4A0E-0136-4531-A7C3-387A8C369B48}" srcOrd="1" destOrd="0" parTransId="{1ADEED07-70E8-4090-BCFB-58A15F6BCFDC}" sibTransId="{2ED584C8-7D33-4E9A-B52C-1C962A8B040A}"/>
    <dgm:cxn modelId="{3A5B0965-0892-49B7-A5E2-AFD6F04F4C02}" type="presOf" srcId="{D5EE377F-58CB-47B7-A207-693D6D92ADB3}" destId="{32375136-DDFB-4A57-A33B-BF1EC6B22926}" srcOrd="1" destOrd="0" presId="urn:microsoft.com/office/officeart/2005/8/layout/orgChart1"/>
    <dgm:cxn modelId="{28C21247-9B0B-4D6E-BA00-58582FF83266}" type="presOf" srcId="{DAB4F329-B563-4FD0-99BD-80ED94997835}" destId="{C4FE4335-3C0D-43E8-9488-BF21DEE7245B}" srcOrd="0" destOrd="0" presId="urn:microsoft.com/office/officeart/2005/8/layout/orgChart1"/>
    <dgm:cxn modelId="{AA83CE67-6D83-4A83-A865-6CCFD1172FC3}" srcId="{2D926200-268D-4049-81FB-EF273ECE87B8}" destId="{850EED0E-7677-449E-986A-C09A347D4749}" srcOrd="1" destOrd="0" parTransId="{6F5305E7-08C0-48DB-8334-74070FFC503A}" sibTransId="{A09CBECB-015F-43A6-AA83-2300902ED0A8}"/>
    <dgm:cxn modelId="{2F03526A-298A-4F04-A217-DAF30894FF94}" type="presOf" srcId="{B6EA724D-9946-4B45-B818-CE085AF3E414}" destId="{2A0573D8-3C9A-491D-B172-A320BEB7A583}" srcOrd="0" destOrd="0" presId="urn:microsoft.com/office/officeart/2005/8/layout/orgChart1"/>
    <dgm:cxn modelId="{C7AD284C-D68F-4C0F-B62A-6504BB442BDA}" type="presOf" srcId="{4B49E6A7-2BB0-4BD2-A2E9-942D214EE52E}" destId="{9CDED739-4BE1-4826-B3D0-D789A3B08240}" srcOrd="1" destOrd="0" presId="urn:microsoft.com/office/officeart/2005/8/layout/orgChart1"/>
    <dgm:cxn modelId="{05B6DB4C-2CB5-476C-8477-8FBFD5EF90DC}" srcId="{FF8F547C-433B-4C9A-B234-F4BE19958CC5}" destId="{49759288-9F7C-4FF0-B1C8-5006113562E0}" srcOrd="0" destOrd="0" parTransId="{435C0C1B-E472-47FD-ABF7-C9652EC12F38}" sibTransId="{53545FB1-DF0F-49BC-BBEA-45B5235F0CEB}"/>
    <dgm:cxn modelId="{BF50864D-040C-4A9C-B90E-EC010727BFC7}" srcId="{4B82A575-848A-49F4-9157-D3E003BE8EEE}" destId="{DFBD0107-1344-42B3-8C17-1040D288319E}" srcOrd="3" destOrd="0" parTransId="{64AD78BB-87A4-4566-83CD-423686279016}" sibTransId="{47A28851-7288-4703-AA3E-F9875A961A5C}"/>
    <dgm:cxn modelId="{37EDBB6D-03C8-43F0-9917-269E9E4B9641}" type="presOf" srcId="{DFBD0107-1344-42B3-8C17-1040D288319E}" destId="{A4CEBBD4-70B0-4350-9FFA-7B2E7A32E463}" srcOrd="1" destOrd="0" presId="urn:microsoft.com/office/officeart/2005/8/layout/orgChart1"/>
    <dgm:cxn modelId="{EB48D26D-71C7-41D0-A282-2E2B2F152DCC}" type="presOf" srcId="{4B82A575-848A-49F4-9157-D3E003BE8EEE}" destId="{D7BB603C-8F5A-4B15-AF93-13C670D409A5}" srcOrd="1" destOrd="0" presId="urn:microsoft.com/office/officeart/2005/8/layout/orgChart1"/>
    <dgm:cxn modelId="{0788DE4D-8F8C-4D46-AC32-B6D2405982DB}" type="presOf" srcId="{74ECB4B2-8D7A-462D-ADBB-B60BA5560CC4}" destId="{4AD503E4-5011-44DF-A560-D054C0B02FAE}" srcOrd="1" destOrd="0" presId="urn:microsoft.com/office/officeart/2005/8/layout/orgChart1"/>
    <dgm:cxn modelId="{EC1E096E-5AB9-4D6D-B008-A6C1B08143B9}" type="presOf" srcId="{720DFEA4-FF6C-42F9-BA6F-6C7466B71B73}" destId="{AE58BB21-F1B4-4A7A-A11E-129F822C6418}" srcOrd="0" destOrd="0" presId="urn:microsoft.com/office/officeart/2005/8/layout/orgChart1"/>
    <dgm:cxn modelId="{EC43956E-1C74-4187-90AA-17A552E8EEC6}" type="presOf" srcId="{F3159C3A-9E35-4DD1-B023-5CDFBF7829B2}" destId="{12D19D6F-3478-4DDC-AA41-80419BF473D6}" srcOrd="0" destOrd="0" presId="urn:microsoft.com/office/officeart/2005/8/layout/orgChart1"/>
    <dgm:cxn modelId="{2A8E954E-9252-4E49-8B71-8FC9B807D4F3}" type="presOf" srcId="{850EED0E-7677-449E-986A-C09A347D4749}" destId="{834E2AE0-5E99-453D-98DE-222A59103DCC}" srcOrd="1" destOrd="0" presId="urn:microsoft.com/office/officeart/2005/8/layout/orgChart1"/>
    <dgm:cxn modelId="{A0AAB04F-29BE-457E-82CA-AF3181EC13A7}" srcId="{491F4014-89E7-476D-A8A9-451FCA4CBF36}" destId="{2601D0EA-0E2B-46E7-8FB8-B3E2F024FCEC}" srcOrd="0" destOrd="0" parTransId="{5163D715-2074-42EF-8FE3-65D960FBC1FE}" sibTransId="{61BC298A-26DD-4CD0-89F3-A21912A110AC}"/>
    <dgm:cxn modelId="{704FAB50-A591-4718-81A5-D4492BD12C47}" type="presOf" srcId="{4B82A575-848A-49F4-9157-D3E003BE8EEE}" destId="{6AFDAF59-5701-4C50-B8B3-628906330473}" srcOrd="0" destOrd="0" presId="urn:microsoft.com/office/officeart/2005/8/layout/orgChart1"/>
    <dgm:cxn modelId="{DC9D7751-9593-459D-B052-8106EE1F9DEF}" type="presOf" srcId="{D4787651-A533-48E1-B385-EF2969ECF795}" destId="{4F75A8CA-AB1D-456F-A95F-693DDDF44E5C}" srcOrd="0" destOrd="0" presId="urn:microsoft.com/office/officeart/2005/8/layout/orgChart1"/>
    <dgm:cxn modelId="{96E71252-652B-4FFC-843E-687FEEF9D197}" srcId="{720DFEA4-FF6C-42F9-BA6F-6C7466B71B73}" destId="{B6EA724D-9946-4B45-B818-CE085AF3E414}" srcOrd="0" destOrd="0" parTransId="{4FE55399-1D44-4175-B54F-D934878E2D2C}" sibTransId="{978CE0A5-2392-4B2D-9DAD-748EDAFFAFC5}"/>
    <dgm:cxn modelId="{212D4072-C2AB-4466-A5B6-A3F23724C75E}" type="presOf" srcId="{D70670EE-4827-4F8F-A721-5C229AB0248A}" destId="{1C6DF338-2AC5-4119-9F81-0D88921F0B3B}" srcOrd="0" destOrd="0" presId="urn:microsoft.com/office/officeart/2005/8/layout/orgChart1"/>
    <dgm:cxn modelId="{013A3A74-AB87-4095-9E19-10B5136E832C}" type="presOf" srcId="{74A445F5-C39E-4DF0-ADD8-A1051514E40F}" destId="{91705749-BE5B-4C8A-954A-D6FA07F81DD9}" srcOrd="0" destOrd="0" presId="urn:microsoft.com/office/officeart/2005/8/layout/orgChart1"/>
    <dgm:cxn modelId="{CB1A4476-5E06-42C9-9899-D902504A22F6}" type="presOf" srcId="{EA623C3C-C412-47A1-93D7-14C506C93E2D}" destId="{36D55394-0BDD-4491-8708-4062D3630C50}" srcOrd="1" destOrd="0" presId="urn:microsoft.com/office/officeart/2005/8/layout/orgChart1"/>
    <dgm:cxn modelId="{E66DDF77-1787-441E-B99C-835BBE7E7102}" type="presOf" srcId="{D5AB28BF-32A7-48D0-B4B9-E2396BDE900D}" destId="{6411AD55-3EE5-48E5-8CA6-8F849E16AB15}" srcOrd="1" destOrd="0" presId="urn:microsoft.com/office/officeart/2005/8/layout/orgChart1"/>
    <dgm:cxn modelId="{E30D6959-C49F-46CD-820B-D2B2B20A9684}" srcId="{165952D6-B1EC-4541-8852-27D34FCFBE23}" destId="{720DFEA4-FF6C-42F9-BA6F-6C7466B71B73}" srcOrd="1" destOrd="0" parTransId="{F3159C3A-9E35-4DD1-B023-5CDFBF7829B2}" sibTransId="{C937CA9F-BEFF-4B8D-A45D-5B414E4FE7CE}"/>
    <dgm:cxn modelId="{7EA9917C-71E0-4657-846F-C592EA616EEF}" type="presOf" srcId="{153D9BC7-4BCD-4486-8BB0-5DD409A9DA7B}" destId="{B5E63D6C-8CF6-4ED4-BD49-5C5CCA46D060}" srcOrd="0" destOrd="0" presId="urn:microsoft.com/office/officeart/2005/8/layout/orgChart1"/>
    <dgm:cxn modelId="{4109337F-6451-42BD-BA3A-EF5292126C7F}" srcId="{C518586F-7647-4526-87BE-EEF4239A7327}" destId="{4B6CE310-E37A-490E-A78F-F11DFC2F970A}" srcOrd="4" destOrd="0" parTransId="{74C9B80A-E32F-47DB-B3A9-234E9BD6A622}" sibTransId="{CBC98C5D-1174-436E-8308-1FD0DCF08E82}"/>
    <dgm:cxn modelId="{06DD6782-E5BD-4EED-A8C5-DC853DB0B971}" srcId="{4B82A575-848A-49F4-9157-D3E003BE8EEE}" destId="{C518586F-7647-4526-87BE-EEF4239A7327}" srcOrd="1" destOrd="0" parTransId="{65CBC652-6358-4627-AAC8-134FC6049052}" sibTransId="{8F8F207E-625A-445A-BC8D-11F1306D9218}"/>
    <dgm:cxn modelId="{DEB19587-9F7B-444E-9068-FD97431E85C8}" type="presOf" srcId="{74C9B80A-E32F-47DB-B3A9-234E9BD6A622}" destId="{558915E0-D4CE-432B-8477-9DCF4A5C360F}" srcOrd="0" destOrd="0" presId="urn:microsoft.com/office/officeart/2005/8/layout/orgChart1"/>
    <dgm:cxn modelId="{3B01ED8D-EFD0-409E-BEBA-AC0FA5CAB7C6}" srcId="{4B82A575-848A-49F4-9157-D3E003BE8EEE}" destId="{7A73F329-4BDB-467C-BB02-62D725108B4F}" srcOrd="2" destOrd="0" parTransId="{8F264238-9C5C-4591-AABB-934A8B1FAF13}" sibTransId="{D093B0D9-D94D-42C1-88B9-D82DE0E6B1FD}"/>
    <dgm:cxn modelId="{51499990-8AA5-424F-B10A-DBC8B4FD176F}" srcId="{ACF36A5A-FCCE-49FF-9320-C8007A908D00}" destId="{83139F4D-FBFE-42FC-B589-765BB9051340}" srcOrd="0" destOrd="0" parTransId="{DF96AC38-0FD9-4E9D-8A00-5FAE33B11E5A}" sibTransId="{27C3C53A-FAC8-4C99-8FD4-5E66E17AF32D}"/>
    <dgm:cxn modelId="{170BF994-28D5-4E92-BEBF-1C47CBBD7165}" type="presOf" srcId="{77873C0F-3B28-4B56-B095-DE7D210B9286}" destId="{135B5635-648A-4FA5-B500-D0B5B2F47125}" srcOrd="0" destOrd="0" presId="urn:microsoft.com/office/officeart/2005/8/layout/orgChart1"/>
    <dgm:cxn modelId="{5FC95696-18AE-4849-BDC7-A1FFA84649AC}" type="presOf" srcId="{5199AA48-D5EA-4E44-86B6-DBC7C1A7B399}" destId="{8A7E4C7C-C8C6-456A-99F3-2BC64F8EFDA4}" srcOrd="0" destOrd="0" presId="urn:microsoft.com/office/officeart/2005/8/layout/orgChart1"/>
    <dgm:cxn modelId="{DBC11E98-656E-4231-91F2-A94BB4F37252}" type="presOf" srcId="{D78F0D4F-BC7F-46C9-900C-81F11D388842}" destId="{84124BBE-5C84-4E06-8E17-B6EC109160D7}" srcOrd="0" destOrd="0" presId="urn:microsoft.com/office/officeart/2005/8/layout/orgChart1"/>
    <dgm:cxn modelId="{30EA039A-100A-423B-8743-C6393344348E}" type="presOf" srcId="{49759288-9F7C-4FF0-B1C8-5006113562E0}" destId="{746E6DD8-8FC6-48E4-8127-4D512E4F559C}" srcOrd="1" destOrd="0" presId="urn:microsoft.com/office/officeart/2005/8/layout/orgChart1"/>
    <dgm:cxn modelId="{06AE889A-0393-4049-A582-5DC7EEA0C573}" type="presOf" srcId="{DFBD0107-1344-42B3-8C17-1040D288319E}" destId="{591E7EEE-E066-4A31-9F02-67CB89545E44}" srcOrd="0" destOrd="0" presId="urn:microsoft.com/office/officeart/2005/8/layout/orgChart1"/>
    <dgm:cxn modelId="{3683829C-1750-42E5-BB96-266C4A069311}" type="presOf" srcId="{2AA8AE2E-91A6-4B6E-BDA8-1EBEA2671222}" destId="{4B77BFB7-4290-4729-A0D1-39077502F6BC}" srcOrd="0" destOrd="0" presId="urn:microsoft.com/office/officeart/2005/8/layout/orgChart1"/>
    <dgm:cxn modelId="{86E6229F-B742-4DC1-8B89-3CDC649FBF39}" type="presOf" srcId="{ACF36A5A-FCCE-49FF-9320-C8007A908D00}" destId="{84448970-BF5C-4ED3-8B5E-DE3EF814AB9A}" srcOrd="0" destOrd="0" presId="urn:microsoft.com/office/officeart/2005/8/layout/orgChart1"/>
    <dgm:cxn modelId="{571002A0-7EFF-4A00-90CB-F458620C7A55}" type="presOf" srcId="{5199AA48-D5EA-4E44-86B6-DBC7C1A7B399}" destId="{0016FE0C-50FB-49D4-89BA-87E3E922FC6C}" srcOrd="1" destOrd="0" presId="urn:microsoft.com/office/officeart/2005/8/layout/orgChart1"/>
    <dgm:cxn modelId="{BDBA61A2-FA9E-49AB-BC49-1EB1C54B82B7}" srcId="{D5EE377F-58CB-47B7-A207-693D6D92ADB3}" destId="{4B82A575-848A-49F4-9157-D3E003BE8EEE}" srcOrd="1" destOrd="0" parTransId="{6C49213E-D368-4485-A9DC-9311C6BE8287}" sibTransId="{BADBE803-E88F-4FFC-9F53-9187C1B693DA}"/>
    <dgm:cxn modelId="{4EE216A4-25F3-49A9-838D-A99A54F77A98}" type="presOf" srcId="{6F5305E7-08C0-48DB-8334-74070FFC503A}" destId="{5EFBD16D-4F84-4A0E-B61B-D2A3AD566AFD}" srcOrd="0" destOrd="0" presId="urn:microsoft.com/office/officeart/2005/8/layout/orgChart1"/>
    <dgm:cxn modelId="{A6E5EFA7-4DC8-4812-9573-CAAF31665532}" type="presOf" srcId="{ED6035F3-D36C-46B2-8B6D-1C49561ED4F3}" destId="{D18D690D-5BC6-44D2-9A0B-2728B89CE482}" srcOrd="0" destOrd="0" presId="urn:microsoft.com/office/officeart/2005/8/layout/orgChart1"/>
    <dgm:cxn modelId="{49751CA8-9464-4DD8-806F-8084778C4ECF}" type="presOf" srcId="{1B7E9633-F80C-4E7A-90CA-CEFE04A3EF31}" destId="{0CCDA369-DE92-4500-9120-C9B0568A1404}" srcOrd="1" destOrd="0" presId="urn:microsoft.com/office/officeart/2005/8/layout/orgChart1"/>
    <dgm:cxn modelId="{6CDA0FA9-58AA-4CB8-90D0-19190EE10F4F}" type="presOf" srcId="{EE4C4A0E-0136-4531-A7C3-387A8C369B48}" destId="{846E3D4C-1B0E-4C8F-AE6F-0FBDD11E12D7}" srcOrd="0" destOrd="0" presId="urn:microsoft.com/office/officeart/2005/8/layout/orgChart1"/>
    <dgm:cxn modelId="{64E9E8AC-B375-4F9E-98A7-C32C6861F5A9}" type="presOf" srcId="{1D25FFDD-AC87-4865-8F93-B552025CD753}" destId="{652137F7-4D8F-4E4A-B9F9-83443E245C3E}" srcOrd="0" destOrd="0" presId="urn:microsoft.com/office/officeart/2005/8/layout/orgChart1"/>
    <dgm:cxn modelId="{491CBCAD-1BD2-410D-9C18-824ABB40F8A4}" srcId="{ACF36A5A-FCCE-49FF-9320-C8007A908D00}" destId="{1B7E9633-F80C-4E7A-90CA-CEFE04A3EF31}" srcOrd="1" destOrd="0" parTransId="{77873C0F-3B28-4B56-B095-DE7D210B9286}" sibTransId="{A5D6273D-8ADE-4F8E-BCFF-3D6A12F436E6}"/>
    <dgm:cxn modelId="{26D767AE-8D5D-4871-AE3D-E2C72461BDFF}" type="presOf" srcId="{1ADEED07-70E8-4090-BCFB-58A15F6BCFDC}" destId="{56E277B3-2A08-4194-A8D6-B303FC3F8073}" srcOrd="0" destOrd="0" presId="urn:microsoft.com/office/officeart/2005/8/layout/orgChart1"/>
    <dgm:cxn modelId="{5C1A7DAE-0FCC-4855-8FA6-4B7D56CD4CC1}" srcId="{D78F0D4F-BC7F-46C9-900C-81F11D388842}" destId="{D5EE377F-58CB-47B7-A207-693D6D92ADB3}" srcOrd="0" destOrd="0" parTransId="{81F64C77-9BB7-477F-8CB2-4ED2C943C5AD}" sibTransId="{8FC723C5-90E2-4A56-BF4B-F25B0E1B4C9A}"/>
    <dgm:cxn modelId="{DC720AB4-62CD-4F78-9D0B-3E9E3BAE49C6}" type="presOf" srcId="{83139F4D-FBFE-42FC-B589-765BB9051340}" destId="{33BA926D-FFAC-41CE-9EC9-B58C47A51E50}" srcOrd="0" destOrd="0" presId="urn:microsoft.com/office/officeart/2005/8/layout/orgChart1"/>
    <dgm:cxn modelId="{07740BB5-3357-4635-B265-CDAA54F5596A}" type="presOf" srcId="{4B6CE310-E37A-490E-A78F-F11DFC2F970A}" destId="{0FCF75AC-CF01-431A-A4AA-963A312F364A}" srcOrd="1" destOrd="0" presId="urn:microsoft.com/office/officeart/2005/8/layout/orgChart1"/>
    <dgm:cxn modelId="{9DCD12B6-28B2-453C-8CF3-1BC675370F2B}" type="presOf" srcId="{65CBC652-6358-4627-AAC8-134FC6049052}" destId="{88F8E8C8-6378-4103-BAAA-A7525206AEA3}" srcOrd="0" destOrd="0" presId="urn:microsoft.com/office/officeart/2005/8/layout/orgChart1"/>
    <dgm:cxn modelId="{236179B6-4FD9-40CE-B234-46EA7D3CC969}" srcId="{C518586F-7647-4526-87BE-EEF4239A7327}" destId="{FF8F547C-433B-4C9A-B234-F4BE19958CC5}" srcOrd="0" destOrd="0" parTransId="{534CE508-40CB-43D8-8727-33A48CFC6D12}" sibTransId="{7FC968A9-D367-4644-8DA1-9B95802426C1}"/>
    <dgm:cxn modelId="{A48A43BC-C623-42D4-B290-3890236E6F76}" type="presOf" srcId="{2601D0EA-0E2B-46E7-8FB8-B3E2F024FCEC}" destId="{46F7745F-E1CD-4F0E-A01A-10EC4FD0A9A4}" srcOrd="0" destOrd="0" presId="urn:microsoft.com/office/officeart/2005/8/layout/orgChart1"/>
    <dgm:cxn modelId="{561EC2BD-F480-45B8-B625-359FAAA3CCF5}" type="presOf" srcId="{D70670EE-4827-4F8F-A721-5C229AB0248A}" destId="{6CAC4847-BE0B-4C11-A540-49BD7736BB9C}" srcOrd="1" destOrd="0" presId="urn:microsoft.com/office/officeart/2005/8/layout/orgChart1"/>
    <dgm:cxn modelId="{41D379BF-9C53-4A0F-829E-9833DE23E5BE}" srcId="{2D926200-268D-4049-81FB-EF273ECE87B8}" destId="{DAB4F329-B563-4FD0-99BD-80ED94997835}" srcOrd="0" destOrd="0" parTransId="{96250D8E-2D99-4F43-A1B8-2EB4A4EB5706}" sibTransId="{350D14F8-AE01-4445-A00C-58BEE5BCA803}"/>
    <dgm:cxn modelId="{A9FA6CC1-0E0A-4127-982D-FB209BF61DA4}" type="presOf" srcId="{FF8F547C-433B-4C9A-B234-F4BE19958CC5}" destId="{C78B51F1-706D-467D-BA8C-877E46B191B3}" srcOrd="0" destOrd="0" presId="urn:microsoft.com/office/officeart/2005/8/layout/orgChart1"/>
    <dgm:cxn modelId="{80356FC7-C1E1-461A-8A62-77A34E0F15D4}" type="presOf" srcId="{74ECB4B2-8D7A-462D-ADBB-B60BA5560CC4}" destId="{FB3D0F58-CE4D-4CF2-9472-8AB83BCF8913}" srcOrd="0" destOrd="0" presId="urn:microsoft.com/office/officeart/2005/8/layout/orgChart1"/>
    <dgm:cxn modelId="{E9314BCD-B706-410D-9640-545AB3CB2DA3}" type="presOf" srcId="{F44DA982-2F55-44F7-955A-900E157B3BE0}" destId="{07B0C3F7-117F-48B8-B270-0677704E3879}" srcOrd="0" destOrd="0" presId="urn:microsoft.com/office/officeart/2005/8/layout/orgChart1"/>
    <dgm:cxn modelId="{827BA1CD-1886-4DA2-ADA7-D03A26F176D5}" srcId="{165952D6-B1EC-4541-8852-27D34FCFBE23}" destId="{2D926200-268D-4049-81FB-EF273ECE87B8}" srcOrd="0" destOrd="0" parTransId="{74A445F5-C39E-4DF0-ADD8-A1051514E40F}" sibTransId="{DF0C21EF-127E-41BF-BF16-C07602231630}"/>
    <dgm:cxn modelId="{883A12CE-D7E6-41A7-B425-509EBF0C291C}" type="presOf" srcId="{2D926200-268D-4049-81FB-EF273ECE87B8}" destId="{8F1E1FA5-92ED-4C62-B880-5811F5F99E47}" srcOrd="1" destOrd="0" presId="urn:microsoft.com/office/officeart/2005/8/layout/orgChart1"/>
    <dgm:cxn modelId="{C62BDDD6-1112-474A-AA07-B349EC0911EA}" type="presOf" srcId="{491F4014-89E7-476D-A8A9-451FCA4CBF36}" destId="{3024F7CF-1889-4A6B-BFA7-6878088F2E61}" srcOrd="0" destOrd="0" presId="urn:microsoft.com/office/officeart/2005/8/layout/orgChart1"/>
    <dgm:cxn modelId="{681731D8-B2C1-4D75-9987-C6CA76E3F391}" type="presOf" srcId="{C518586F-7647-4526-87BE-EEF4239A7327}" destId="{4A9722D1-6A0A-4951-BB95-79F095359DA7}" srcOrd="0" destOrd="0" presId="urn:microsoft.com/office/officeart/2005/8/layout/orgChart1"/>
    <dgm:cxn modelId="{7B12D0D8-28ED-49DE-9D67-B1127BCD4183}" type="presOf" srcId="{35ABB346-DC27-4E55-9021-A1C0BB4C42D9}" destId="{EA3A87D1-018C-4D7D-B11B-8269266CD391}" srcOrd="0" destOrd="0" presId="urn:microsoft.com/office/officeart/2005/8/layout/orgChart1"/>
    <dgm:cxn modelId="{8346C7DA-9CA6-4D24-83D3-5522461148D1}" type="presOf" srcId="{1CEA62C6-D32D-444F-A7AC-784152C4AFE4}" destId="{BAF36342-D195-4E50-BB49-2E844A0B5401}" srcOrd="0" destOrd="0" presId="urn:microsoft.com/office/officeart/2005/8/layout/orgChart1"/>
    <dgm:cxn modelId="{CBE975DD-FD2C-4612-8534-D0BCC90DCC30}" srcId="{1B7E9633-F80C-4E7A-90CA-CEFE04A3EF31}" destId="{74ECB4B2-8D7A-462D-ADBB-B60BA5560CC4}" srcOrd="1" destOrd="0" parTransId="{35ABB346-DC27-4E55-9021-A1C0BB4C42D9}" sibTransId="{F86679EB-1C9D-4834-B5CF-DE7A32D13385}"/>
    <dgm:cxn modelId="{3E461BDE-859B-43CC-8E6C-EE97878A2AB2}" type="presOf" srcId="{4B6CE310-E37A-490E-A78F-F11DFC2F970A}" destId="{14D031AD-A142-4F67-8D14-3612EAD7B7C7}" srcOrd="0" destOrd="0" presId="urn:microsoft.com/office/officeart/2005/8/layout/orgChart1"/>
    <dgm:cxn modelId="{B10EBADF-9E1A-47BE-9096-A69E1AAA0AD6}" type="presOf" srcId="{EA623C3C-C412-47A1-93D7-14C506C93E2D}" destId="{7E15C2B7-A377-4B9F-A8E4-69E6905702AE}" srcOrd="0" destOrd="0" presId="urn:microsoft.com/office/officeart/2005/8/layout/orgChart1"/>
    <dgm:cxn modelId="{A7CCB7E0-F976-4F5E-8F68-F1E2388C1289}" type="presOf" srcId="{83139F4D-FBFE-42FC-B589-765BB9051340}" destId="{8ED74498-A879-4DB6-BD3A-4A4AA74D7393}" srcOrd="1" destOrd="0" presId="urn:microsoft.com/office/officeart/2005/8/layout/orgChart1"/>
    <dgm:cxn modelId="{34C909E2-3F4E-4C46-A66C-37F4E19DC581}" type="presOf" srcId="{64AD78BB-87A4-4566-83CD-423686279016}" destId="{A2FF4FF5-21F4-493B-8F22-D0C9E4C04091}" srcOrd="0" destOrd="0" presId="urn:microsoft.com/office/officeart/2005/8/layout/orgChart1"/>
    <dgm:cxn modelId="{91BEDCE5-1ED1-4DA4-A0F8-CCCB79428CAD}" type="presOf" srcId="{720DFEA4-FF6C-42F9-BA6F-6C7466B71B73}" destId="{46B5602C-539E-4A9D-ABD4-581B2274050F}" srcOrd="1" destOrd="0" presId="urn:microsoft.com/office/officeart/2005/8/layout/orgChart1"/>
    <dgm:cxn modelId="{A284A1EC-920B-4018-82BD-30CB71A1A571}" type="presOf" srcId="{DAB4F329-B563-4FD0-99BD-80ED94997835}" destId="{F30AB177-A552-459F-BEDA-913D6C0A132D}" srcOrd="1" destOrd="0" presId="urn:microsoft.com/office/officeart/2005/8/layout/orgChart1"/>
    <dgm:cxn modelId="{DE7FF5ED-73B8-4830-A967-66A3D3793485}" srcId="{491F4014-89E7-476D-A8A9-451FCA4CBF36}" destId="{165952D6-B1EC-4541-8852-27D34FCFBE23}" srcOrd="1" destOrd="0" parTransId="{2C65A3FB-0969-4647-B75C-E6F3D1652090}" sibTransId="{6C0D0D6B-1C3A-4F6C-B914-A0332C6186BB}"/>
    <dgm:cxn modelId="{497902F4-E6AE-43D2-BD14-05D98C51FF3B}" type="presOf" srcId="{8F264238-9C5C-4591-AABB-934A8B1FAF13}" destId="{68EF5831-7483-41F8-99B6-14EFCBB78D82}" srcOrd="0" destOrd="0" presId="urn:microsoft.com/office/officeart/2005/8/layout/orgChart1"/>
    <dgm:cxn modelId="{743825F4-50FC-45C8-ADE6-D1BE1A2917CC}" type="presOf" srcId="{96250D8E-2D99-4F43-A1B8-2EB4A4EB5706}" destId="{60753305-CB55-4D9E-B4E8-72258C780375}" srcOrd="0" destOrd="0" presId="urn:microsoft.com/office/officeart/2005/8/layout/orgChart1"/>
    <dgm:cxn modelId="{96251DF5-EB30-4E91-8522-29ED6E41A30A}" srcId="{1D25FFDD-AC87-4865-8F93-B552025CD753}" destId="{ACF36A5A-FCCE-49FF-9320-C8007A908D00}" srcOrd="0" destOrd="0" parTransId="{D4787651-A533-48E1-B385-EF2969ECF795}" sibTransId="{7467F92A-AEB2-4772-A0E3-89789C1E6C5F}"/>
    <dgm:cxn modelId="{8A9979F5-0304-4C06-9175-36B5F0177A8D}" type="presOf" srcId="{FF8F547C-433B-4C9A-B234-F4BE19958CC5}" destId="{151640CD-3847-4060-82B2-7E63A4572F7C}" srcOrd="1" destOrd="0" presId="urn:microsoft.com/office/officeart/2005/8/layout/orgChart1"/>
    <dgm:cxn modelId="{7F01A8F6-2F63-4469-95A6-C3F2A198D7DC}" type="presOf" srcId="{7A73F329-4BDB-467C-BB02-62D725108B4F}" destId="{0627D3ED-6E02-4318-8719-7EA6A0945B4D}" srcOrd="0" destOrd="0" presId="urn:microsoft.com/office/officeart/2005/8/layout/orgChart1"/>
    <dgm:cxn modelId="{42C7BCF7-00CA-4CEC-B1B6-FFA82B17FE88}" type="presOf" srcId="{72AF775D-DEED-4947-98D5-59D716B684F6}" destId="{D9C34DED-F97B-4BC3-8296-12DE3C0B7380}" srcOrd="0" destOrd="0" presId="urn:microsoft.com/office/officeart/2005/8/layout/orgChart1"/>
    <dgm:cxn modelId="{91C11FFE-1745-47A1-80E7-2AC0A716FBD2}" type="presOf" srcId="{DF96AC38-0FD9-4E9D-8A00-5FAE33B11E5A}" destId="{D6100CF4-205E-4AF1-A1BE-5A76D98EA9AA}" srcOrd="0" destOrd="0" presId="urn:microsoft.com/office/officeart/2005/8/layout/orgChart1"/>
    <dgm:cxn modelId="{12EFBA64-3AAB-4D9D-BD70-1D740E45547D}" type="presParOf" srcId="{84124BBE-5C84-4E06-8E17-B6EC109160D7}" destId="{92114171-429C-494C-9100-08A453B7A930}" srcOrd="0" destOrd="0" presId="urn:microsoft.com/office/officeart/2005/8/layout/orgChart1"/>
    <dgm:cxn modelId="{A2160D38-A5B7-4DF7-BDA6-2D839EF14C88}" type="presParOf" srcId="{92114171-429C-494C-9100-08A453B7A930}" destId="{AA69CEAF-6D28-450C-BD6C-9A36B5988C8B}" srcOrd="0" destOrd="0" presId="urn:microsoft.com/office/officeart/2005/8/layout/orgChart1"/>
    <dgm:cxn modelId="{709B3ADA-9875-4407-8175-E9E87ED8EBE9}" type="presParOf" srcId="{AA69CEAF-6D28-450C-BD6C-9A36B5988C8B}" destId="{AA14EB7D-D8D6-42EE-AB3B-84C7E28C9385}" srcOrd="0" destOrd="0" presId="urn:microsoft.com/office/officeart/2005/8/layout/orgChart1"/>
    <dgm:cxn modelId="{CC397B1E-9FF5-430A-9B0B-348987AA2C55}" type="presParOf" srcId="{AA69CEAF-6D28-450C-BD6C-9A36B5988C8B}" destId="{32375136-DDFB-4A57-A33B-BF1EC6B22926}" srcOrd="1" destOrd="0" presId="urn:microsoft.com/office/officeart/2005/8/layout/orgChart1"/>
    <dgm:cxn modelId="{FDAA9441-EB16-4DEB-8EF5-CB2C1EADCF84}" type="presParOf" srcId="{92114171-429C-494C-9100-08A453B7A930}" destId="{A21CAF9C-14ED-4771-BFBA-4158C1ADE745}" srcOrd="1" destOrd="0" presId="urn:microsoft.com/office/officeart/2005/8/layout/orgChart1"/>
    <dgm:cxn modelId="{18B4323F-B6EE-468D-B3EA-A065D02F37D9}" type="presParOf" srcId="{A21CAF9C-14ED-4771-BFBA-4158C1ADE745}" destId="{D18D690D-5BC6-44D2-9A0B-2728B89CE482}" srcOrd="0" destOrd="0" presId="urn:microsoft.com/office/officeart/2005/8/layout/orgChart1"/>
    <dgm:cxn modelId="{35C7C44C-277F-4552-AF7E-32BDA14D0A7F}" type="presParOf" srcId="{A21CAF9C-14ED-4771-BFBA-4158C1ADE745}" destId="{F0B48C50-CB37-48C6-AFF5-45DAD6E11D5A}" srcOrd="1" destOrd="0" presId="urn:microsoft.com/office/officeart/2005/8/layout/orgChart1"/>
    <dgm:cxn modelId="{3DC71CC2-3AB6-482A-B24C-44E599FC8E59}" type="presParOf" srcId="{F0B48C50-CB37-48C6-AFF5-45DAD6E11D5A}" destId="{B5CFFD1C-82FD-430B-91B3-3B204473618D}" srcOrd="0" destOrd="0" presId="urn:microsoft.com/office/officeart/2005/8/layout/orgChart1"/>
    <dgm:cxn modelId="{D57E6555-26CD-4278-A7B0-064DE3DCD430}" type="presParOf" srcId="{B5CFFD1C-82FD-430B-91B3-3B204473618D}" destId="{3024F7CF-1889-4A6B-BFA7-6878088F2E61}" srcOrd="0" destOrd="0" presId="urn:microsoft.com/office/officeart/2005/8/layout/orgChart1"/>
    <dgm:cxn modelId="{AF92AB4A-E1D0-4667-A72B-6E1DAAFA32EE}" type="presParOf" srcId="{B5CFFD1C-82FD-430B-91B3-3B204473618D}" destId="{1C0B74FF-3C70-4D90-8998-AD9646BE973F}" srcOrd="1" destOrd="0" presId="urn:microsoft.com/office/officeart/2005/8/layout/orgChart1"/>
    <dgm:cxn modelId="{B38BA636-4B6E-4BFA-8AA1-A55403F68A0E}" type="presParOf" srcId="{F0B48C50-CB37-48C6-AFF5-45DAD6E11D5A}" destId="{0AAE6F62-DCDC-47F6-B03C-0101C20FA38D}" srcOrd="1" destOrd="0" presId="urn:microsoft.com/office/officeart/2005/8/layout/orgChart1"/>
    <dgm:cxn modelId="{4D25C337-71E0-47DE-9BDD-4134704D5DC3}" type="presParOf" srcId="{0AAE6F62-DCDC-47F6-B03C-0101C20FA38D}" destId="{D76252E8-5C91-4BBD-A592-0D7190A883E0}" srcOrd="0" destOrd="0" presId="urn:microsoft.com/office/officeart/2005/8/layout/orgChart1"/>
    <dgm:cxn modelId="{2A55A7FD-A90A-4D7D-AF4A-923795A6C021}" type="presParOf" srcId="{0AAE6F62-DCDC-47F6-B03C-0101C20FA38D}" destId="{4305ACC8-024F-4AC7-B72A-1A3D8D2B7846}" srcOrd="1" destOrd="0" presId="urn:microsoft.com/office/officeart/2005/8/layout/orgChart1"/>
    <dgm:cxn modelId="{BA1BE589-A143-4535-8367-1393771BE7EE}" type="presParOf" srcId="{4305ACC8-024F-4AC7-B72A-1A3D8D2B7846}" destId="{E8BFCB9A-6D0A-4E8E-B986-AB9C8FD96C4C}" srcOrd="0" destOrd="0" presId="urn:microsoft.com/office/officeart/2005/8/layout/orgChart1"/>
    <dgm:cxn modelId="{FE174494-C60E-4674-B984-F3BA0B81FC71}" type="presParOf" srcId="{E8BFCB9A-6D0A-4E8E-B986-AB9C8FD96C4C}" destId="{46F7745F-E1CD-4F0E-A01A-10EC4FD0A9A4}" srcOrd="0" destOrd="0" presId="urn:microsoft.com/office/officeart/2005/8/layout/orgChart1"/>
    <dgm:cxn modelId="{0D3B5E38-4609-494A-A6F1-DC3F0B1A7B79}" type="presParOf" srcId="{E8BFCB9A-6D0A-4E8E-B986-AB9C8FD96C4C}" destId="{6CFD46EE-629E-4577-B936-11A55B0DD054}" srcOrd="1" destOrd="0" presId="urn:microsoft.com/office/officeart/2005/8/layout/orgChart1"/>
    <dgm:cxn modelId="{451BEB08-0931-476B-B741-6FD00D0A073A}" type="presParOf" srcId="{4305ACC8-024F-4AC7-B72A-1A3D8D2B7846}" destId="{7570D335-3255-425A-A22C-52F7701B36E0}" srcOrd="1" destOrd="0" presId="urn:microsoft.com/office/officeart/2005/8/layout/orgChart1"/>
    <dgm:cxn modelId="{4D288D74-3158-4491-8A88-FC19960662EE}" type="presParOf" srcId="{4305ACC8-024F-4AC7-B72A-1A3D8D2B7846}" destId="{7DD49CFB-71DA-4A22-A296-B65CD8B713EB}" srcOrd="2" destOrd="0" presId="urn:microsoft.com/office/officeart/2005/8/layout/orgChart1"/>
    <dgm:cxn modelId="{4462D4F6-5360-4999-A70A-9524F889C732}" type="presParOf" srcId="{0AAE6F62-DCDC-47F6-B03C-0101C20FA38D}" destId="{7E0EE139-2DF5-4A32-A409-BC8A890C6FAA}" srcOrd="2" destOrd="0" presId="urn:microsoft.com/office/officeart/2005/8/layout/orgChart1"/>
    <dgm:cxn modelId="{00F153E1-C5D8-472E-BAB5-33E5380B6E84}" type="presParOf" srcId="{0AAE6F62-DCDC-47F6-B03C-0101C20FA38D}" destId="{B94BC28E-0B81-4331-802A-47A47A608AAD}" srcOrd="3" destOrd="0" presId="urn:microsoft.com/office/officeart/2005/8/layout/orgChart1"/>
    <dgm:cxn modelId="{C33609EB-719D-4560-9A7B-707C4481080A}" type="presParOf" srcId="{B94BC28E-0B81-4331-802A-47A47A608AAD}" destId="{B7B0155A-1B55-455D-BD0A-2AC0C91C8841}" srcOrd="0" destOrd="0" presId="urn:microsoft.com/office/officeart/2005/8/layout/orgChart1"/>
    <dgm:cxn modelId="{AB3B3359-7E37-4F47-89A9-C3053AB15EF8}" type="presParOf" srcId="{B7B0155A-1B55-455D-BD0A-2AC0C91C8841}" destId="{45752FDC-94B1-45B5-9C78-3DCB60E5D041}" srcOrd="0" destOrd="0" presId="urn:microsoft.com/office/officeart/2005/8/layout/orgChart1"/>
    <dgm:cxn modelId="{B5C620F6-0DC5-48DA-8047-00B574302F8B}" type="presParOf" srcId="{B7B0155A-1B55-455D-BD0A-2AC0C91C8841}" destId="{9FD15100-AE55-4458-AF74-5C72BD4BC224}" srcOrd="1" destOrd="0" presId="urn:microsoft.com/office/officeart/2005/8/layout/orgChart1"/>
    <dgm:cxn modelId="{8DEF222E-B63D-4F04-B3A5-35BD76A76753}" type="presParOf" srcId="{B94BC28E-0B81-4331-802A-47A47A608AAD}" destId="{AE620688-E8A6-4FD6-88D5-1BCAE5A8E30D}" srcOrd="1" destOrd="0" presId="urn:microsoft.com/office/officeart/2005/8/layout/orgChart1"/>
    <dgm:cxn modelId="{4746BE35-845C-43D3-87B7-C7DD676E40E6}" type="presParOf" srcId="{B94BC28E-0B81-4331-802A-47A47A608AAD}" destId="{65A6D064-E574-4E89-B8BD-69BC4C3AE177}" srcOrd="2" destOrd="0" presId="urn:microsoft.com/office/officeart/2005/8/layout/orgChart1"/>
    <dgm:cxn modelId="{5774619B-2F37-40DF-9901-A802F9D3604E}" type="presParOf" srcId="{65A6D064-E574-4E89-B8BD-69BC4C3AE177}" destId="{91705749-BE5B-4C8A-954A-D6FA07F81DD9}" srcOrd="0" destOrd="0" presId="urn:microsoft.com/office/officeart/2005/8/layout/orgChart1"/>
    <dgm:cxn modelId="{B991D832-2AF4-40EA-82C9-638BC19305E4}" type="presParOf" srcId="{65A6D064-E574-4E89-B8BD-69BC4C3AE177}" destId="{68AA29B2-F180-461D-B559-E56E4A0C78FF}" srcOrd="1" destOrd="0" presId="urn:microsoft.com/office/officeart/2005/8/layout/orgChart1"/>
    <dgm:cxn modelId="{529952E1-5ACA-4DD8-87CD-E0DE16092ECC}" type="presParOf" srcId="{68AA29B2-F180-461D-B559-E56E4A0C78FF}" destId="{908514D3-3DF7-4041-8DAF-83BAF182C5A3}" srcOrd="0" destOrd="0" presId="urn:microsoft.com/office/officeart/2005/8/layout/orgChart1"/>
    <dgm:cxn modelId="{8E3066B8-E532-4384-AF3B-A89EB60345F1}" type="presParOf" srcId="{908514D3-3DF7-4041-8DAF-83BAF182C5A3}" destId="{4C8C0F36-382B-466C-BF4F-31ACBC665C35}" srcOrd="0" destOrd="0" presId="urn:microsoft.com/office/officeart/2005/8/layout/orgChart1"/>
    <dgm:cxn modelId="{5C32C82C-F67B-4C6B-BCA6-B2A5543FFD0A}" type="presParOf" srcId="{908514D3-3DF7-4041-8DAF-83BAF182C5A3}" destId="{8F1E1FA5-92ED-4C62-B880-5811F5F99E47}" srcOrd="1" destOrd="0" presId="urn:microsoft.com/office/officeart/2005/8/layout/orgChart1"/>
    <dgm:cxn modelId="{EA7F12A6-0557-4F4D-90DC-61C878B76F27}" type="presParOf" srcId="{68AA29B2-F180-461D-B559-E56E4A0C78FF}" destId="{55F8D859-B96C-45A6-AA8E-BC365121BE73}" srcOrd="1" destOrd="0" presId="urn:microsoft.com/office/officeart/2005/8/layout/orgChart1"/>
    <dgm:cxn modelId="{3C10B493-E681-4E60-BD0A-7661DE226590}" type="presParOf" srcId="{68AA29B2-F180-461D-B559-E56E4A0C78FF}" destId="{7C0DF650-7D06-4A7A-BE21-25F6FB65A260}" srcOrd="2" destOrd="0" presId="urn:microsoft.com/office/officeart/2005/8/layout/orgChart1"/>
    <dgm:cxn modelId="{1269A43E-EA5A-4273-B448-D98A82ECBE54}" type="presParOf" srcId="{7C0DF650-7D06-4A7A-BE21-25F6FB65A260}" destId="{60753305-CB55-4D9E-B4E8-72258C780375}" srcOrd="0" destOrd="0" presId="urn:microsoft.com/office/officeart/2005/8/layout/orgChart1"/>
    <dgm:cxn modelId="{498418AE-412B-453B-B693-F2093A6A8B76}" type="presParOf" srcId="{7C0DF650-7D06-4A7A-BE21-25F6FB65A260}" destId="{E8C3D4C7-5215-4841-86CA-DD488C1FDC58}" srcOrd="1" destOrd="0" presId="urn:microsoft.com/office/officeart/2005/8/layout/orgChart1"/>
    <dgm:cxn modelId="{5579287A-7E9F-40C6-BDA7-0F7014798138}" type="presParOf" srcId="{E8C3D4C7-5215-4841-86CA-DD488C1FDC58}" destId="{00BE1408-4F07-4BBB-9232-7966373470A8}" srcOrd="0" destOrd="0" presId="urn:microsoft.com/office/officeart/2005/8/layout/orgChart1"/>
    <dgm:cxn modelId="{D400FEA8-0873-47D5-A2FB-D5E82A22A73A}" type="presParOf" srcId="{00BE1408-4F07-4BBB-9232-7966373470A8}" destId="{C4FE4335-3C0D-43E8-9488-BF21DEE7245B}" srcOrd="0" destOrd="0" presId="urn:microsoft.com/office/officeart/2005/8/layout/orgChart1"/>
    <dgm:cxn modelId="{5E90DC96-E666-4952-8963-53EC71789E45}" type="presParOf" srcId="{00BE1408-4F07-4BBB-9232-7966373470A8}" destId="{F30AB177-A552-459F-BEDA-913D6C0A132D}" srcOrd="1" destOrd="0" presId="urn:microsoft.com/office/officeart/2005/8/layout/orgChart1"/>
    <dgm:cxn modelId="{0C1B0BE4-E732-43FD-95AB-45F78AA9B1E1}" type="presParOf" srcId="{E8C3D4C7-5215-4841-86CA-DD488C1FDC58}" destId="{5F806643-AD99-4968-B39A-9685A7D0EE96}" srcOrd="1" destOrd="0" presId="urn:microsoft.com/office/officeart/2005/8/layout/orgChart1"/>
    <dgm:cxn modelId="{A50A87BD-B6EB-47F3-A4A4-2A52BE5353FB}" type="presParOf" srcId="{E8C3D4C7-5215-4841-86CA-DD488C1FDC58}" destId="{9903C422-4815-4D64-9CE9-E3F3838D7F19}" srcOrd="2" destOrd="0" presId="urn:microsoft.com/office/officeart/2005/8/layout/orgChart1"/>
    <dgm:cxn modelId="{FEAEA3C7-B687-44DB-9050-6E9058639C17}" type="presParOf" srcId="{7C0DF650-7D06-4A7A-BE21-25F6FB65A260}" destId="{5EFBD16D-4F84-4A0E-B61B-D2A3AD566AFD}" srcOrd="2" destOrd="0" presId="urn:microsoft.com/office/officeart/2005/8/layout/orgChart1"/>
    <dgm:cxn modelId="{69EC5F7D-3DAF-448E-8115-AA8A25F73763}" type="presParOf" srcId="{7C0DF650-7D06-4A7A-BE21-25F6FB65A260}" destId="{2770680A-49E1-4CCA-8E84-7B1929B9DEFC}" srcOrd="3" destOrd="0" presId="urn:microsoft.com/office/officeart/2005/8/layout/orgChart1"/>
    <dgm:cxn modelId="{FB191649-2F7D-480C-B173-20C38DE59B0C}" type="presParOf" srcId="{2770680A-49E1-4CCA-8E84-7B1929B9DEFC}" destId="{7319C864-018B-4BFF-93C2-26E431015032}" srcOrd="0" destOrd="0" presId="urn:microsoft.com/office/officeart/2005/8/layout/orgChart1"/>
    <dgm:cxn modelId="{B1116D4F-8163-4013-B312-C59B1AC3DE5C}" type="presParOf" srcId="{7319C864-018B-4BFF-93C2-26E431015032}" destId="{CE0B9D4F-0B07-43DF-A05C-E59C9233BF12}" srcOrd="0" destOrd="0" presId="urn:microsoft.com/office/officeart/2005/8/layout/orgChart1"/>
    <dgm:cxn modelId="{A89EC2E7-84F6-4046-8B40-193BB22D1598}" type="presParOf" srcId="{7319C864-018B-4BFF-93C2-26E431015032}" destId="{834E2AE0-5E99-453D-98DE-222A59103DCC}" srcOrd="1" destOrd="0" presId="urn:microsoft.com/office/officeart/2005/8/layout/orgChart1"/>
    <dgm:cxn modelId="{E580C8A2-DFCE-41E6-8648-CCA11DD47315}" type="presParOf" srcId="{2770680A-49E1-4CCA-8E84-7B1929B9DEFC}" destId="{6B326D24-74C3-4D79-AC98-BFD812E05A94}" srcOrd="1" destOrd="0" presId="urn:microsoft.com/office/officeart/2005/8/layout/orgChart1"/>
    <dgm:cxn modelId="{AE114119-4D85-4DEB-AAB8-044816FF5214}" type="presParOf" srcId="{2770680A-49E1-4CCA-8E84-7B1929B9DEFC}" destId="{AF1E4368-C7BC-4124-B458-CFEFBFAC3190}" srcOrd="2" destOrd="0" presId="urn:microsoft.com/office/officeart/2005/8/layout/orgChart1"/>
    <dgm:cxn modelId="{7539DC89-09D0-426F-AEBF-5215B41A84D8}" type="presParOf" srcId="{65A6D064-E574-4E89-B8BD-69BC4C3AE177}" destId="{12D19D6F-3478-4DDC-AA41-80419BF473D6}" srcOrd="2" destOrd="0" presId="urn:microsoft.com/office/officeart/2005/8/layout/orgChart1"/>
    <dgm:cxn modelId="{CDEEC4C8-6226-41C6-BD6D-47F4F36CFB3A}" type="presParOf" srcId="{65A6D064-E574-4E89-B8BD-69BC4C3AE177}" destId="{47A57FC6-6989-4F7C-ABEE-E097D22F25C0}" srcOrd="3" destOrd="0" presId="urn:microsoft.com/office/officeart/2005/8/layout/orgChart1"/>
    <dgm:cxn modelId="{A41009AE-C7F5-41A0-95C1-7FFCDE2893B5}" type="presParOf" srcId="{47A57FC6-6989-4F7C-ABEE-E097D22F25C0}" destId="{EC13A3A0-1433-491C-85A7-9A0B7FEB4100}" srcOrd="0" destOrd="0" presId="urn:microsoft.com/office/officeart/2005/8/layout/orgChart1"/>
    <dgm:cxn modelId="{32622EC9-460D-4670-BD98-03DA2263ACC5}" type="presParOf" srcId="{EC13A3A0-1433-491C-85A7-9A0B7FEB4100}" destId="{AE58BB21-F1B4-4A7A-A11E-129F822C6418}" srcOrd="0" destOrd="0" presId="urn:microsoft.com/office/officeart/2005/8/layout/orgChart1"/>
    <dgm:cxn modelId="{6E97C2B3-6535-4AC7-B0A7-CAEC3AB50953}" type="presParOf" srcId="{EC13A3A0-1433-491C-85A7-9A0B7FEB4100}" destId="{46B5602C-539E-4A9D-ABD4-581B2274050F}" srcOrd="1" destOrd="0" presId="urn:microsoft.com/office/officeart/2005/8/layout/orgChart1"/>
    <dgm:cxn modelId="{2969C14E-45E3-4C47-B6E9-F94BCA4FF5B0}" type="presParOf" srcId="{47A57FC6-6989-4F7C-ABEE-E097D22F25C0}" destId="{096D8A70-F747-4046-8733-10CAF2F41780}" srcOrd="1" destOrd="0" presId="urn:microsoft.com/office/officeart/2005/8/layout/orgChart1"/>
    <dgm:cxn modelId="{3290F552-543E-47D4-AA1E-412CBA6E3F72}" type="presParOf" srcId="{47A57FC6-6989-4F7C-ABEE-E097D22F25C0}" destId="{4B77DDBA-9301-4142-8ACF-B5F07D3B7B54}" srcOrd="2" destOrd="0" presId="urn:microsoft.com/office/officeart/2005/8/layout/orgChart1"/>
    <dgm:cxn modelId="{D2AD8BB4-0E8B-4B7E-9E6B-C12ACEEC8FF4}" type="presParOf" srcId="{4B77DDBA-9301-4142-8ACF-B5F07D3B7B54}" destId="{C953A316-E494-4A02-A8AC-3C251C8C0235}" srcOrd="0" destOrd="0" presId="urn:microsoft.com/office/officeart/2005/8/layout/orgChart1"/>
    <dgm:cxn modelId="{019ACBF5-6D5F-4714-BB27-FF456910E314}" type="presParOf" srcId="{4B77DDBA-9301-4142-8ACF-B5F07D3B7B54}" destId="{D9E58DA9-FEDD-4D00-9D95-D24A04291E23}" srcOrd="1" destOrd="0" presId="urn:microsoft.com/office/officeart/2005/8/layout/orgChart1"/>
    <dgm:cxn modelId="{F42A49EA-3C12-4ACC-9C79-5F63A726481E}" type="presParOf" srcId="{D9E58DA9-FEDD-4D00-9D95-D24A04291E23}" destId="{AE3F9C37-B03D-4424-8DC7-7A99FBE962B4}" srcOrd="0" destOrd="0" presId="urn:microsoft.com/office/officeart/2005/8/layout/orgChart1"/>
    <dgm:cxn modelId="{5EC5C554-FA8C-4024-9319-2DD2E17C07CC}" type="presParOf" srcId="{AE3F9C37-B03D-4424-8DC7-7A99FBE962B4}" destId="{2A0573D8-3C9A-491D-B172-A320BEB7A583}" srcOrd="0" destOrd="0" presId="urn:microsoft.com/office/officeart/2005/8/layout/orgChart1"/>
    <dgm:cxn modelId="{7C594E95-5722-4EE7-84A1-DF15D160D07B}" type="presParOf" srcId="{AE3F9C37-B03D-4424-8DC7-7A99FBE962B4}" destId="{10F494F0-CF83-4ADE-AE0D-B23D6D8CFBF7}" srcOrd="1" destOrd="0" presId="urn:microsoft.com/office/officeart/2005/8/layout/orgChart1"/>
    <dgm:cxn modelId="{4FFAB524-6B7E-4071-B31A-35C309E7F82B}" type="presParOf" srcId="{D9E58DA9-FEDD-4D00-9D95-D24A04291E23}" destId="{2F1679D8-8D64-45C6-B592-2881D158D4D5}" srcOrd="1" destOrd="0" presId="urn:microsoft.com/office/officeart/2005/8/layout/orgChart1"/>
    <dgm:cxn modelId="{689DF953-62EA-48F6-985F-48FC8026EFFA}" type="presParOf" srcId="{D9E58DA9-FEDD-4D00-9D95-D24A04291E23}" destId="{88B21B8C-4814-4F09-B388-FFC522B86B3A}" srcOrd="2" destOrd="0" presId="urn:microsoft.com/office/officeart/2005/8/layout/orgChart1"/>
    <dgm:cxn modelId="{BCDE57CB-EFBB-403B-ABC2-B484930B369B}" type="presParOf" srcId="{4B77DDBA-9301-4142-8ACF-B5F07D3B7B54}" destId="{56E277B3-2A08-4194-A8D6-B303FC3F8073}" srcOrd="2" destOrd="0" presId="urn:microsoft.com/office/officeart/2005/8/layout/orgChart1"/>
    <dgm:cxn modelId="{2794BB87-BA53-40B4-9BF4-5BD7193D6F4C}" type="presParOf" srcId="{4B77DDBA-9301-4142-8ACF-B5F07D3B7B54}" destId="{B1B69EDA-CCA9-4DD6-9D0F-25C2966DE957}" srcOrd="3" destOrd="0" presId="urn:microsoft.com/office/officeart/2005/8/layout/orgChart1"/>
    <dgm:cxn modelId="{6DADD21E-AB78-4C7D-9B6A-7282776C4684}" type="presParOf" srcId="{B1B69EDA-CCA9-4DD6-9D0F-25C2966DE957}" destId="{AB9F1842-5F1F-4788-BD13-2EB90DAB400C}" srcOrd="0" destOrd="0" presId="urn:microsoft.com/office/officeart/2005/8/layout/orgChart1"/>
    <dgm:cxn modelId="{01E7AB9E-43EE-4709-BCE3-ECA0AEFF636C}" type="presParOf" srcId="{AB9F1842-5F1F-4788-BD13-2EB90DAB400C}" destId="{846E3D4C-1B0E-4C8F-AE6F-0FBDD11E12D7}" srcOrd="0" destOrd="0" presId="urn:microsoft.com/office/officeart/2005/8/layout/orgChart1"/>
    <dgm:cxn modelId="{C855BD81-54C6-4ABB-9C02-C78EBECE6212}" type="presParOf" srcId="{AB9F1842-5F1F-4788-BD13-2EB90DAB400C}" destId="{D5403FC0-CF4C-4DD0-B290-E8A80AAA7393}" srcOrd="1" destOrd="0" presId="urn:microsoft.com/office/officeart/2005/8/layout/orgChart1"/>
    <dgm:cxn modelId="{C7309E21-B313-4037-8FB5-B640E781F05B}" type="presParOf" srcId="{B1B69EDA-CCA9-4DD6-9D0F-25C2966DE957}" destId="{E3AB08A7-5451-490D-AED1-B804FBE4F274}" srcOrd="1" destOrd="0" presId="urn:microsoft.com/office/officeart/2005/8/layout/orgChart1"/>
    <dgm:cxn modelId="{93CEA517-6393-4FE9-8880-D4B418529EDE}" type="presParOf" srcId="{B1B69EDA-CCA9-4DD6-9D0F-25C2966DE957}" destId="{26B1BE1A-A43A-494C-9170-39A183A99E44}" srcOrd="2" destOrd="0" presId="urn:microsoft.com/office/officeart/2005/8/layout/orgChart1"/>
    <dgm:cxn modelId="{65E88D68-1755-4ACB-8CB1-85D4DD8A8F97}" type="presParOf" srcId="{F0B48C50-CB37-48C6-AFF5-45DAD6E11D5A}" destId="{5787074A-2812-4766-A594-D86F00B214D6}" srcOrd="2" destOrd="0" presId="urn:microsoft.com/office/officeart/2005/8/layout/orgChart1"/>
    <dgm:cxn modelId="{8AB9E6E4-98E4-4F5D-A7DE-9C9E82F6A5D0}" type="presParOf" srcId="{A21CAF9C-14ED-4771-BFBA-4158C1ADE745}" destId="{FAB7CACD-FF6C-4A40-B4C7-6DCD92BD69A1}" srcOrd="2" destOrd="0" presId="urn:microsoft.com/office/officeart/2005/8/layout/orgChart1"/>
    <dgm:cxn modelId="{AB33E400-3129-4F99-96D7-0BF70872AB84}" type="presParOf" srcId="{A21CAF9C-14ED-4771-BFBA-4158C1ADE745}" destId="{8985148B-3F89-4F64-B59D-8870544B4A8C}" srcOrd="3" destOrd="0" presId="urn:microsoft.com/office/officeart/2005/8/layout/orgChart1"/>
    <dgm:cxn modelId="{9E1F50AA-3652-461E-9124-1DEAE853D80C}" type="presParOf" srcId="{8985148B-3F89-4F64-B59D-8870544B4A8C}" destId="{9F9E0D5E-A972-487C-8964-17AB04BD91F0}" srcOrd="0" destOrd="0" presId="urn:microsoft.com/office/officeart/2005/8/layout/orgChart1"/>
    <dgm:cxn modelId="{B6AFA9F4-E07A-4470-B45C-F2666FDEEB76}" type="presParOf" srcId="{9F9E0D5E-A972-487C-8964-17AB04BD91F0}" destId="{6AFDAF59-5701-4C50-B8B3-628906330473}" srcOrd="0" destOrd="0" presId="urn:microsoft.com/office/officeart/2005/8/layout/orgChart1"/>
    <dgm:cxn modelId="{0586FC35-9BB6-4BEE-BCD4-B72ABB1A518E}" type="presParOf" srcId="{9F9E0D5E-A972-487C-8964-17AB04BD91F0}" destId="{D7BB603C-8F5A-4B15-AF93-13C670D409A5}" srcOrd="1" destOrd="0" presId="urn:microsoft.com/office/officeart/2005/8/layout/orgChart1"/>
    <dgm:cxn modelId="{368424C5-7618-4F14-8805-0BA9D1938CF1}" type="presParOf" srcId="{8985148B-3F89-4F64-B59D-8870544B4A8C}" destId="{5D5DC197-6970-456F-98A1-D9EE77A20F5F}" srcOrd="1" destOrd="0" presId="urn:microsoft.com/office/officeart/2005/8/layout/orgChart1"/>
    <dgm:cxn modelId="{EB249FB7-F87B-424F-BC1F-61861BDBFB39}" type="presParOf" srcId="{5D5DC197-6970-456F-98A1-D9EE77A20F5F}" destId="{4B77BFB7-4290-4729-A0D1-39077502F6BC}" srcOrd="0" destOrd="0" presId="urn:microsoft.com/office/officeart/2005/8/layout/orgChart1"/>
    <dgm:cxn modelId="{131201D7-9D09-44FC-B0A5-C8AC5A96132C}" type="presParOf" srcId="{5D5DC197-6970-456F-98A1-D9EE77A20F5F}" destId="{B4026863-F8C4-4729-B822-1B48F04E9F01}" srcOrd="1" destOrd="0" presId="urn:microsoft.com/office/officeart/2005/8/layout/orgChart1"/>
    <dgm:cxn modelId="{D9C7947B-2B1D-4932-8CC6-FE6198D4A1BE}" type="presParOf" srcId="{B4026863-F8C4-4729-B822-1B48F04E9F01}" destId="{4D3DADD6-D3E3-4E18-873A-626C227D5D59}" srcOrd="0" destOrd="0" presId="urn:microsoft.com/office/officeart/2005/8/layout/orgChart1"/>
    <dgm:cxn modelId="{8720B74F-7BC5-474B-B505-314D61878DC0}" type="presParOf" srcId="{4D3DADD6-D3E3-4E18-873A-626C227D5D59}" destId="{652137F7-4D8F-4E4A-B9F9-83443E245C3E}" srcOrd="0" destOrd="0" presId="urn:microsoft.com/office/officeart/2005/8/layout/orgChart1"/>
    <dgm:cxn modelId="{621373CD-78EF-4789-85BA-0B71EBA380DB}" type="presParOf" srcId="{4D3DADD6-D3E3-4E18-873A-626C227D5D59}" destId="{6E2D76DE-81FF-41B7-80C3-BDAA29D233B9}" srcOrd="1" destOrd="0" presId="urn:microsoft.com/office/officeart/2005/8/layout/orgChart1"/>
    <dgm:cxn modelId="{ED38B1F0-00E3-4CFA-ADD2-F341142CB8B7}" type="presParOf" srcId="{B4026863-F8C4-4729-B822-1B48F04E9F01}" destId="{321EF58A-E597-421A-8F9D-9E84340797C3}" srcOrd="1" destOrd="0" presId="urn:microsoft.com/office/officeart/2005/8/layout/orgChart1"/>
    <dgm:cxn modelId="{92E06E0F-B32F-42A7-A1E6-43768CBD69C9}" type="presParOf" srcId="{B4026863-F8C4-4729-B822-1B48F04E9F01}" destId="{C904FA4B-FE3F-4F91-9E5D-D16FD727F324}" srcOrd="2" destOrd="0" presId="urn:microsoft.com/office/officeart/2005/8/layout/orgChart1"/>
    <dgm:cxn modelId="{80A135FC-5FDB-4E66-9C7C-48F3250949D5}" type="presParOf" srcId="{C904FA4B-FE3F-4F91-9E5D-D16FD727F324}" destId="{4F75A8CA-AB1D-456F-A95F-693DDDF44E5C}" srcOrd="0" destOrd="0" presId="urn:microsoft.com/office/officeart/2005/8/layout/orgChart1"/>
    <dgm:cxn modelId="{C9B56502-A633-4BF1-BDFC-6F9FAEC80876}" type="presParOf" srcId="{C904FA4B-FE3F-4F91-9E5D-D16FD727F324}" destId="{3BFF1E8F-A201-4760-A443-FD1AD234C744}" srcOrd="1" destOrd="0" presId="urn:microsoft.com/office/officeart/2005/8/layout/orgChart1"/>
    <dgm:cxn modelId="{890CD58F-36BA-421C-A694-270D865E171E}" type="presParOf" srcId="{3BFF1E8F-A201-4760-A443-FD1AD234C744}" destId="{4BC0DFC6-EC08-42A9-A437-8546AC449F65}" srcOrd="0" destOrd="0" presId="urn:microsoft.com/office/officeart/2005/8/layout/orgChart1"/>
    <dgm:cxn modelId="{6A52F997-E230-4387-A297-404C98E1123D}" type="presParOf" srcId="{4BC0DFC6-EC08-42A9-A437-8546AC449F65}" destId="{84448970-BF5C-4ED3-8B5E-DE3EF814AB9A}" srcOrd="0" destOrd="0" presId="urn:microsoft.com/office/officeart/2005/8/layout/orgChart1"/>
    <dgm:cxn modelId="{781C19AB-5815-4DD4-9187-708D983414AA}" type="presParOf" srcId="{4BC0DFC6-EC08-42A9-A437-8546AC449F65}" destId="{B67FBBE5-7258-424A-BD9C-E4EB337CBACE}" srcOrd="1" destOrd="0" presId="urn:microsoft.com/office/officeart/2005/8/layout/orgChart1"/>
    <dgm:cxn modelId="{1993DFCC-A59A-42AE-8586-26104CD5CA80}" type="presParOf" srcId="{3BFF1E8F-A201-4760-A443-FD1AD234C744}" destId="{89AEC5E3-73F1-4FB2-9544-2F441BF211B7}" srcOrd="1" destOrd="0" presId="urn:microsoft.com/office/officeart/2005/8/layout/orgChart1"/>
    <dgm:cxn modelId="{CDFCB9F0-50F1-4F10-924C-B2410AA4BB0E}" type="presParOf" srcId="{3BFF1E8F-A201-4760-A443-FD1AD234C744}" destId="{D84EDDE7-E4B9-4C14-AC06-EFDC92FF5DEE}" srcOrd="2" destOrd="0" presId="urn:microsoft.com/office/officeart/2005/8/layout/orgChart1"/>
    <dgm:cxn modelId="{8A73E8DE-4EAC-474A-8324-4D86ADA20EC5}" type="presParOf" srcId="{D84EDDE7-E4B9-4C14-AC06-EFDC92FF5DEE}" destId="{D6100CF4-205E-4AF1-A1BE-5A76D98EA9AA}" srcOrd="0" destOrd="0" presId="urn:microsoft.com/office/officeart/2005/8/layout/orgChart1"/>
    <dgm:cxn modelId="{B86B87BA-4DD7-421C-B042-9665B0A200CD}" type="presParOf" srcId="{D84EDDE7-E4B9-4C14-AC06-EFDC92FF5DEE}" destId="{EB615993-C226-4DE1-ADC8-4124092CEC76}" srcOrd="1" destOrd="0" presId="urn:microsoft.com/office/officeart/2005/8/layout/orgChart1"/>
    <dgm:cxn modelId="{07BC07A9-5EC8-4272-97E1-F12A36B53C8E}" type="presParOf" srcId="{EB615993-C226-4DE1-ADC8-4124092CEC76}" destId="{064C981E-A343-4220-984C-ED839E0BCCF1}" srcOrd="0" destOrd="0" presId="urn:microsoft.com/office/officeart/2005/8/layout/orgChart1"/>
    <dgm:cxn modelId="{4B3422D1-8570-4B01-9EA6-97929A44C250}" type="presParOf" srcId="{064C981E-A343-4220-984C-ED839E0BCCF1}" destId="{33BA926D-FFAC-41CE-9EC9-B58C47A51E50}" srcOrd="0" destOrd="0" presId="urn:microsoft.com/office/officeart/2005/8/layout/orgChart1"/>
    <dgm:cxn modelId="{77FACA9C-45A5-4EEA-8C33-0C7A7FDD5CE3}" type="presParOf" srcId="{064C981E-A343-4220-984C-ED839E0BCCF1}" destId="{8ED74498-A879-4DB6-BD3A-4A4AA74D7393}" srcOrd="1" destOrd="0" presId="urn:microsoft.com/office/officeart/2005/8/layout/orgChart1"/>
    <dgm:cxn modelId="{C9357B7B-3A9E-4E15-AED7-18BF17F2AAA7}" type="presParOf" srcId="{EB615993-C226-4DE1-ADC8-4124092CEC76}" destId="{85165449-A2F0-4C14-BF24-C38578E68015}" srcOrd="1" destOrd="0" presId="urn:microsoft.com/office/officeart/2005/8/layout/orgChart1"/>
    <dgm:cxn modelId="{12D7AF04-0B7D-4621-9C2D-B492E2C5FE99}" type="presParOf" srcId="{EB615993-C226-4DE1-ADC8-4124092CEC76}" destId="{33CBB0E5-B4F9-43A4-A191-56EE25A22F40}" srcOrd="2" destOrd="0" presId="urn:microsoft.com/office/officeart/2005/8/layout/orgChart1"/>
    <dgm:cxn modelId="{F289D9B4-332D-4878-9981-4255CEB8A7D7}" type="presParOf" srcId="{D84EDDE7-E4B9-4C14-AC06-EFDC92FF5DEE}" destId="{135B5635-648A-4FA5-B500-D0B5B2F47125}" srcOrd="2" destOrd="0" presId="urn:microsoft.com/office/officeart/2005/8/layout/orgChart1"/>
    <dgm:cxn modelId="{A8A95241-E87F-464D-B462-794969E84FF2}" type="presParOf" srcId="{D84EDDE7-E4B9-4C14-AC06-EFDC92FF5DEE}" destId="{7B7A5614-5FA4-42A4-A979-5F269F274150}" srcOrd="3" destOrd="0" presId="urn:microsoft.com/office/officeart/2005/8/layout/orgChart1"/>
    <dgm:cxn modelId="{602BFE4C-5E7D-4177-A884-1651098ACD2C}" type="presParOf" srcId="{7B7A5614-5FA4-42A4-A979-5F269F274150}" destId="{D5DE04F2-D42A-43EC-80D0-30274AA5263C}" srcOrd="0" destOrd="0" presId="urn:microsoft.com/office/officeart/2005/8/layout/orgChart1"/>
    <dgm:cxn modelId="{8195CE75-9AA5-4965-8395-BB199866CD77}" type="presParOf" srcId="{D5DE04F2-D42A-43EC-80D0-30274AA5263C}" destId="{B4BD8F89-9208-42BE-A2FD-1FC427118A02}" srcOrd="0" destOrd="0" presId="urn:microsoft.com/office/officeart/2005/8/layout/orgChart1"/>
    <dgm:cxn modelId="{581C9C43-78B4-42B4-B68B-82C9AB5BD460}" type="presParOf" srcId="{D5DE04F2-D42A-43EC-80D0-30274AA5263C}" destId="{0CCDA369-DE92-4500-9120-C9B0568A1404}" srcOrd="1" destOrd="0" presId="urn:microsoft.com/office/officeart/2005/8/layout/orgChart1"/>
    <dgm:cxn modelId="{7DDBA001-DCCF-4328-A965-97FB895094F2}" type="presParOf" srcId="{7B7A5614-5FA4-42A4-A979-5F269F274150}" destId="{A3CFD2C2-A013-4BFD-9775-0D49B3FF3AC8}" srcOrd="1" destOrd="0" presId="urn:microsoft.com/office/officeart/2005/8/layout/orgChart1"/>
    <dgm:cxn modelId="{C7933251-61E8-4054-80BB-CE397449DE39}" type="presParOf" srcId="{7B7A5614-5FA4-42A4-A979-5F269F274150}" destId="{3566F621-6060-488D-B28E-1401EFA8211D}" srcOrd="2" destOrd="0" presId="urn:microsoft.com/office/officeart/2005/8/layout/orgChart1"/>
    <dgm:cxn modelId="{28C1771B-DF7D-4582-ADB8-1C7D83CD902F}" type="presParOf" srcId="{3566F621-6060-488D-B28E-1401EFA8211D}" destId="{5F9CFAF0-7E16-4064-AE28-3240E3F86970}" srcOrd="0" destOrd="0" presId="urn:microsoft.com/office/officeart/2005/8/layout/orgChart1"/>
    <dgm:cxn modelId="{D3F79FAB-5052-4D9D-9630-92F4C3F93E58}" type="presParOf" srcId="{3566F621-6060-488D-B28E-1401EFA8211D}" destId="{E688DBB0-EC7C-4945-9897-E4FCEAD473C5}" srcOrd="1" destOrd="0" presId="urn:microsoft.com/office/officeart/2005/8/layout/orgChart1"/>
    <dgm:cxn modelId="{373DD86C-F69C-48B7-9631-5351ED0B7D95}" type="presParOf" srcId="{E688DBB0-EC7C-4945-9897-E4FCEAD473C5}" destId="{F78EE689-0C65-442A-9FD6-BF11C131D036}" srcOrd="0" destOrd="0" presId="urn:microsoft.com/office/officeart/2005/8/layout/orgChart1"/>
    <dgm:cxn modelId="{C98519C4-8776-4231-84AE-F3740714CDA6}" type="presParOf" srcId="{F78EE689-0C65-442A-9FD6-BF11C131D036}" destId="{52C03BE1-84A2-43EA-9742-DD5D7ECD8CFD}" srcOrd="0" destOrd="0" presId="urn:microsoft.com/office/officeart/2005/8/layout/orgChart1"/>
    <dgm:cxn modelId="{AE5B5392-BD63-464E-AAA9-1FE272CD1B3F}" type="presParOf" srcId="{F78EE689-0C65-442A-9FD6-BF11C131D036}" destId="{6411AD55-3EE5-48E5-8CA6-8F849E16AB15}" srcOrd="1" destOrd="0" presId="urn:microsoft.com/office/officeart/2005/8/layout/orgChart1"/>
    <dgm:cxn modelId="{7A3789AC-3EB0-4B0B-893B-8FB19EE19900}" type="presParOf" srcId="{E688DBB0-EC7C-4945-9897-E4FCEAD473C5}" destId="{E2B6A237-6B8E-4A09-AE57-1D2D4EF9C588}" srcOrd="1" destOrd="0" presId="urn:microsoft.com/office/officeart/2005/8/layout/orgChart1"/>
    <dgm:cxn modelId="{E0FA1372-0B56-49F0-9479-2C24B6F40F21}" type="presParOf" srcId="{E688DBB0-EC7C-4945-9897-E4FCEAD473C5}" destId="{E340EF43-DDD1-4478-BB4E-5CE511FF9F67}" srcOrd="2" destOrd="0" presId="urn:microsoft.com/office/officeart/2005/8/layout/orgChart1"/>
    <dgm:cxn modelId="{A77AFD50-3D16-40BD-9B6B-E27708EA74A4}" type="presParOf" srcId="{3566F621-6060-488D-B28E-1401EFA8211D}" destId="{EA3A87D1-018C-4D7D-B11B-8269266CD391}" srcOrd="2" destOrd="0" presId="urn:microsoft.com/office/officeart/2005/8/layout/orgChart1"/>
    <dgm:cxn modelId="{C72CCA5A-1A9D-4FD2-9348-CD324E55257F}" type="presParOf" srcId="{3566F621-6060-488D-B28E-1401EFA8211D}" destId="{0A543B91-C0AE-4DD1-A493-728D04CF2C06}" srcOrd="3" destOrd="0" presId="urn:microsoft.com/office/officeart/2005/8/layout/orgChart1"/>
    <dgm:cxn modelId="{3D9045C6-4B53-4AD0-BF10-E9D22EC314D9}" type="presParOf" srcId="{0A543B91-C0AE-4DD1-A493-728D04CF2C06}" destId="{4DDB7EA9-2E32-49D2-A45E-928BDAC8C986}" srcOrd="0" destOrd="0" presId="urn:microsoft.com/office/officeart/2005/8/layout/orgChart1"/>
    <dgm:cxn modelId="{2EED6D36-5882-4B06-BDD9-9217137516F1}" type="presParOf" srcId="{4DDB7EA9-2E32-49D2-A45E-928BDAC8C986}" destId="{FB3D0F58-CE4D-4CF2-9472-8AB83BCF8913}" srcOrd="0" destOrd="0" presId="urn:microsoft.com/office/officeart/2005/8/layout/orgChart1"/>
    <dgm:cxn modelId="{3E97E91D-A57C-42C9-910A-2886DF978320}" type="presParOf" srcId="{4DDB7EA9-2E32-49D2-A45E-928BDAC8C986}" destId="{4AD503E4-5011-44DF-A560-D054C0B02FAE}" srcOrd="1" destOrd="0" presId="urn:microsoft.com/office/officeart/2005/8/layout/orgChart1"/>
    <dgm:cxn modelId="{86CBF924-E671-4CC6-B6E2-84B6D06AFBEB}" type="presParOf" srcId="{0A543B91-C0AE-4DD1-A493-728D04CF2C06}" destId="{0DD7071A-A6B7-436B-A135-599445E2198E}" srcOrd="1" destOrd="0" presId="urn:microsoft.com/office/officeart/2005/8/layout/orgChart1"/>
    <dgm:cxn modelId="{C96D326E-9723-4086-820D-5231EF62DCB6}" type="presParOf" srcId="{0A543B91-C0AE-4DD1-A493-728D04CF2C06}" destId="{D2A8602C-39D3-4FD9-B4AE-5FF197CC2DBC}" srcOrd="2" destOrd="0" presId="urn:microsoft.com/office/officeart/2005/8/layout/orgChart1"/>
    <dgm:cxn modelId="{D083EA9A-B020-428D-B447-1DE9BE805CBD}" type="presParOf" srcId="{C904FA4B-FE3F-4F91-9E5D-D16FD727F324}" destId="{D2683BF7-B325-441E-8252-EC698DB80530}" srcOrd="2" destOrd="0" presId="urn:microsoft.com/office/officeart/2005/8/layout/orgChart1"/>
    <dgm:cxn modelId="{C0A4B0F6-B146-4786-8AB1-E30FF07B01E6}" type="presParOf" srcId="{C904FA4B-FE3F-4F91-9E5D-D16FD727F324}" destId="{C03B7866-5B34-4396-AC59-1573FC8B8AC6}" srcOrd="3" destOrd="0" presId="urn:microsoft.com/office/officeart/2005/8/layout/orgChart1"/>
    <dgm:cxn modelId="{FB24229F-BE8B-4BD9-A592-ADCE74F0EF08}" type="presParOf" srcId="{C03B7866-5B34-4396-AC59-1573FC8B8AC6}" destId="{F90A462B-0A4E-49FD-B591-BE23CD431C0E}" srcOrd="0" destOrd="0" presId="urn:microsoft.com/office/officeart/2005/8/layout/orgChart1"/>
    <dgm:cxn modelId="{2BBDFD68-32A5-4CB4-8E25-7F21B868AFB0}" type="presParOf" srcId="{F90A462B-0A4E-49FD-B591-BE23CD431C0E}" destId="{07B0C3F7-117F-48B8-B270-0677704E3879}" srcOrd="0" destOrd="0" presId="urn:microsoft.com/office/officeart/2005/8/layout/orgChart1"/>
    <dgm:cxn modelId="{AD894824-5704-4865-8311-73F51AF6D5B4}" type="presParOf" srcId="{F90A462B-0A4E-49FD-B591-BE23CD431C0E}" destId="{7F61D308-E482-4707-A4B3-10B7D8E5FA6A}" srcOrd="1" destOrd="0" presId="urn:microsoft.com/office/officeart/2005/8/layout/orgChart1"/>
    <dgm:cxn modelId="{2F114556-F148-4671-ABF8-CEBA59B233A4}" type="presParOf" srcId="{C03B7866-5B34-4396-AC59-1573FC8B8AC6}" destId="{F54BAEA2-D369-48A2-9299-6D89FED7A706}" srcOrd="1" destOrd="0" presId="urn:microsoft.com/office/officeart/2005/8/layout/orgChart1"/>
    <dgm:cxn modelId="{D7C641F4-D253-4C97-A70C-68B7855C942F}" type="presParOf" srcId="{C03B7866-5B34-4396-AC59-1573FC8B8AC6}" destId="{1B5D1620-763D-43EB-836B-0243B839675A}" srcOrd="2" destOrd="0" presId="urn:microsoft.com/office/officeart/2005/8/layout/orgChart1"/>
    <dgm:cxn modelId="{AEAEA970-BB19-4D13-8407-6EBF00649E2E}" type="presParOf" srcId="{5D5DC197-6970-456F-98A1-D9EE77A20F5F}" destId="{88F8E8C8-6378-4103-BAAA-A7525206AEA3}" srcOrd="2" destOrd="0" presId="urn:microsoft.com/office/officeart/2005/8/layout/orgChart1"/>
    <dgm:cxn modelId="{D664E0E6-D8ED-44BC-A068-42BDDCD11C11}" type="presParOf" srcId="{5D5DC197-6970-456F-98A1-D9EE77A20F5F}" destId="{8C3DE8D5-6024-4019-8D40-CCA1AA5F7D3B}" srcOrd="3" destOrd="0" presId="urn:microsoft.com/office/officeart/2005/8/layout/orgChart1"/>
    <dgm:cxn modelId="{9296FA7E-22E6-4B3C-B364-A779177A20C0}" type="presParOf" srcId="{8C3DE8D5-6024-4019-8D40-CCA1AA5F7D3B}" destId="{49FD0A4A-0891-4995-B6FA-089C9DAB0DC3}" srcOrd="0" destOrd="0" presId="urn:microsoft.com/office/officeart/2005/8/layout/orgChart1"/>
    <dgm:cxn modelId="{C650B801-7669-49BB-BACD-462B187A00E9}" type="presParOf" srcId="{49FD0A4A-0891-4995-B6FA-089C9DAB0DC3}" destId="{4A9722D1-6A0A-4951-BB95-79F095359DA7}" srcOrd="0" destOrd="0" presId="urn:microsoft.com/office/officeart/2005/8/layout/orgChart1"/>
    <dgm:cxn modelId="{EBD0E121-851A-4F73-BFBA-C7F28F81D765}" type="presParOf" srcId="{49FD0A4A-0891-4995-B6FA-089C9DAB0DC3}" destId="{113E194D-E67A-4062-A3D7-757830DD10C3}" srcOrd="1" destOrd="0" presId="urn:microsoft.com/office/officeart/2005/8/layout/orgChart1"/>
    <dgm:cxn modelId="{F95F91E5-94EF-4CBD-AB3F-888D686A731C}" type="presParOf" srcId="{8C3DE8D5-6024-4019-8D40-CCA1AA5F7D3B}" destId="{8E42349A-A648-4E18-8D51-2DDCDE160FD6}" srcOrd="1" destOrd="0" presId="urn:microsoft.com/office/officeart/2005/8/layout/orgChart1"/>
    <dgm:cxn modelId="{7945CF1C-93D7-45FA-A690-BE98DAC18D9B}" type="presParOf" srcId="{8E42349A-A648-4E18-8D51-2DDCDE160FD6}" destId="{CB8F01CF-73A7-44FB-9F67-90C059DE00ED}" srcOrd="0" destOrd="0" presId="urn:microsoft.com/office/officeart/2005/8/layout/orgChart1"/>
    <dgm:cxn modelId="{25892E8A-B59F-4FFC-A189-8C1015076229}" type="presParOf" srcId="{8E42349A-A648-4E18-8D51-2DDCDE160FD6}" destId="{7510AA52-58A4-4241-A5E4-E67B51AE565F}" srcOrd="1" destOrd="0" presId="urn:microsoft.com/office/officeart/2005/8/layout/orgChart1"/>
    <dgm:cxn modelId="{E70758A0-7524-41E0-9AE9-2C4E96CC5272}" type="presParOf" srcId="{7510AA52-58A4-4241-A5E4-E67B51AE565F}" destId="{8734F552-D1B4-4508-B1F5-72EF5D93D705}" srcOrd="0" destOrd="0" presId="urn:microsoft.com/office/officeart/2005/8/layout/orgChart1"/>
    <dgm:cxn modelId="{8907913C-FA3B-49BA-BF7A-A67D5B8AE15B}" type="presParOf" srcId="{8734F552-D1B4-4508-B1F5-72EF5D93D705}" destId="{C78B51F1-706D-467D-BA8C-877E46B191B3}" srcOrd="0" destOrd="0" presId="urn:microsoft.com/office/officeart/2005/8/layout/orgChart1"/>
    <dgm:cxn modelId="{4DF27C8B-0060-4BE0-A79E-D0953693C0CE}" type="presParOf" srcId="{8734F552-D1B4-4508-B1F5-72EF5D93D705}" destId="{151640CD-3847-4060-82B2-7E63A4572F7C}" srcOrd="1" destOrd="0" presId="urn:microsoft.com/office/officeart/2005/8/layout/orgChart1"/>
    <dgm:cxn modelId="{686D7B2A-2A06-425F-8071-513AD65558E7}" type="presParOf" srcId="{7510AA52-58A4-4241-A5E4-E67B51AE565F}" destId="{25AC22AA-EDE1-454A-9BA1-60819EF6C498}" srcOrd="1" destOrd="0" presId="urn:microsoft.com/office/officeart/2005/8/layout/orgChart1"/>
    <dgm:cxn modelId="{8CD47246-5953-4CFF-8973-256C2FC7B3AA}" type="presParOf" srcId="{25AC22AA-EDE1-454A-9BA1-60819EF6C498}" destId="{D04EE50E-F6B2-4F56-BC06-869584643FD0}" srcOrd="0" destOrd="0" presId="urn:microsoft.com/office/officeart/2005/8/layout/orgChart1"/>
    <dgm:cxn modelId="{D01E4721-46FE-47E1-8700-F2AC4D397960}" type="presParOf" srcId="{25AC22AA-EDE1-454A-9BA1-60819EF6C498}" destId="{4E3E2540-74F6-4252-893F-A35DCA1A03C2}" srcOrd="1" destOrd="0" presId="urn:microsoft.com/office/officeart/2005/8/layout/orgChart1"/>
    <dgm:cxn modelId="{3AEC90BA-0C2C-4523-8F47-5142E68DF82A}" type="presParOf" srcId="{4E3E2540-74F6-4252-893F-A35DCA1A03C2}" destId="{B8F5DA5B-74AB-43A0-B053-5340DABDBCDA}" srcOrd="0" destOrd="0" presId="urn:microsoft.com/office/officeart/2005/8/layout/orgChart1"/>
    <dgm:cxn modelId="{722FCDCC-3A62-4BD2-9A27-9947EDE76247}" type="presParOf" srcId="{B8F5DA5B-74AB-43A0-B053-5340DABDBCDA}" destId="{26C15F93-BB5F-4B1D-BA46-52634CC004DB}" srcOrd="0" destOrd="0" presId="urn:microsoft.com/office/officeart/2005/8/layout/orgChart1"/>
    <dgm:cxn modelId="{E17049ED-A2BF-464A-8BDD-161B1B7100F3}" type="presParOf" srcId="{B8F5DA5B-74AB-43A0-B053-5340DABDBCDA}" destId="{746E6DD8-8FC6-48E4-8127-4D512E4F559C}" srcOrd="1" destOrd="0" presId="urn:microsoft.com/office/officeart/2005/8/layout/orgChart1"/>
    <dgm:cxn modelId="{80EA7E8B-207A-49B1-B8CD-86B7221ADC81}" type="presParOf" srcId="{4E3E2540-74F6-4252-893F-A35DCA1A03C2}" destId="{5873EB1B-A5AB-4115-BA71-19EF1B1BB936}" srcOrd="1" destOrd="0" presId="urn:microsoft.com/office/officeart/2005/8/layout/orgChart1"/>
    <dgm:cxn modelId="{AEBF3959-4F8F-4980-9410-42626884E236}" type="presParOf" srcId="{4E3E2540-74F6-4252-893F-A35DCA1A03C2}" destId="{72B2D394-52AB-4A18-9497-0C40DAE6B2F8}" srcOrd="2" destOrd="0" presId="urn:microsoft.com/office/officeart/2005/8/layout/orgChart1"/>
    <dgm:cxn modelId="{D328E3D6-0EFD-4B93-B024-BE536E5A16CD}" type="presParOf" srcId="{25AC22AA-EDE1-454A-9BA1-60819EF6C498}" destId="{BAF36342-D195-4E50-BB49-2E844A0B5401}" srcOrd="2" destOrd="0" presId="urn:microsoft.com/office/officeart/2005/8/layout/orgChart1"/>
    <dgm:cxn modelId="{B0A5153A-C330-45BB-B265-1FD5616BE12B}" type="presParOf" srcId="{25AC22AA-EDE1-454A-9BA1-60819EF6C498}" destId="{FEC2F7EC-1719-47A0-B75B-BA27C71C68F4}" srcOrd="3" destOrd="0" presId="urn:microsoft.com/office/officeart/2005/8/layout/orgChart1"/>
    <dgm:cxn modelId="{E20A8308-B472-4D60-B4F5-DF889F5ED745}" type="presParOf" srcId="{FEC2F7EC-1719-47A0-B75B-BA27C71C68F4}" destId="{4BF39EA4-CB4C-47D7-B582-F9020A37092E}" srcOrd="0" destOrd="0" presId="urn:microsoft.com/office/officeart/2005/8/layout/orgChart1"/>
    <dgm:cxn modelId="{8455B515-9C6C-477E-84CC-E886D76427FA}" type="presParOf" srcId="{4BF39EA4-CB4C-47D7-B582-F9020A37092E}" destId="{DC2DD71D-614A-44C8-B415-CDBDF45E4324}" srcOrd="0" destOrd="0" presId="urn:microsoft.com/office/officeart/2005/8/layout/orgChart1"/>
    <dgm:cxn modelId="{9BCF670D-610D-4E39-9D44-514802B81134}" type="presParOf" srcId="{4BF39EA4-CB4C-47D7-B582-F9020A37092E}" destId="{9CDED739-4BE1-4826-B3D0-D789A3B08240}" srcOrd="1" destOrd="0" presId="urn:microsoft.com/office/officeart/2005/8/layout/orgChart1"/>
    <dgm:cxn modelId="{EC182065-A64B-4A8D-BD36-3937684672C3}" type="presParOf" srcId="{FEC2F7EC-1719-47A0-B75B-BA27C71C68F4}" destId="{CB74C87F-81E5-4827-A62C-B32D5A3C1668}" srcOrd="1" destOrd="0" presId="urn:microsoft.com/office/officeart/2005/8/layout/orgChart1"/>
    <dgm:cxn modelId="{B8A27137-0576-428C-92B5-E109A2B6CD1F}" type="presParOf" srcId="{FEC2F7EC-1719-47A0-B75B-BA27C71C68F4}" destId="{F54F1AC3-B08A-4BA9-9259-A50D0EA3774E}" srcOrd="2" destOrd="0" presId="urn:microsoft.com/office/officeart/2005/8/layout/orgChart1"/>
    <dgm:cxn modelId="{F32494E6-D020-4CD8-85C8-6883BD28BA1E}" type="presParOf" srcId="{7510AA52-58A4-4241-A5E4-E67B51AE565F}" destId="{47696AC4-C53D-42B7-8A9D-BF58AF4421C9}" srcOrd="2" destOrd="0" presId="urn:microsoft.com/office/officeart/2005/8/layout/orgChart1"/>
    <dgm:cxn modelId="{43B80A15-56C7-42CC-85E0-D888114C6B76}" type="presParOf" srcId="{8E42349A-A648-4E18-8D51-2DDCDE160FD6}" destId="{D9C34DED-F97B-4BC3-8296-12DE3C0B7380}" srcOrd="2" destOrd="0" presId="urn:microsoft.com/office/officeart/2005/8/layout/orgChart1"/>
    <dgm:cxn modelId="{4B5E4C99-662E-43C3-9070-CE912212BC6B}" type="presParOf" srcId="{8E42349A-A648-4E18-8D51-2DDCDE160FD6}" destId="{0347AAB2-E127-4BB2-85C5-8E9E37189A32}" srcOrd="3" destOrd="0" presId="urn:microsoft.com/office/officeart/2005/8/layout/orgChart1"/>
    <dgm:cxn modelId="{FAE9D649-FAEB-4DA9-A12A-56516F2DD863}" type="presParOf" srcId="{0347AAB2-E127-4BB2-85C5-8E9E37189A32}" destId="{1C556A03-D0CE-4D3C-B18A-EEB92AFDE6CF}" srcOrd="0" destOrd="0" presId="urn:microsoft.com/office/officeart/2005/8/layout/orgChart1"/>
    <dgm:cxn modelId="{21B0D613-70FE-4EE2-89BE-50D46BD131DC}" type="presParOf" srcId="{1C556A03-D0CE-4D3C-B18A-EEB92AFDE6CF}" destId="{8A7E4C7C-C8C6-456A-99F3-2BC64F8EFDA4}" srcOrd="0" destOrd="0" presId="urn:microsoft.com/office/officeart/2005/8/layout/orgChart1"/>
    <dgm:cxn modelId="{63417496-2D10-4026-8845-604806FD6A6A}" type="presParOf" srcId="{1C556A03-D0CE-4D3C-B18A-EEB92AFDE6CF}" destId="{0016FE0C-50FB-49D4-89BA-87E3E922FC6C}" srcOrd="1" destOrd="0" presId="urn:microsoft.com/office/officeart/2005/8/layout/orgChart1"/>
    <dgm:cxn modelId="{2AAF3740-F0C5-4DEA-A87E-E50B6ACA743B}" type="presParOf" srcId="{0347AAB2-E127-4BB2-85C5-8E9E37189A32}" destId="{E7845C78-8149-41A6-B93D-A40D74B33F75}" srcOrd="1" destOrd="0" presId="urn:microsoft.com/office/officeart/2005/8/layout/orgChart1"/>
    <dgm:cxn modelId="{5CEEB527-E7BD-425E-B3B5-246EE819192C}" type="presParOf" srcId="{0347AAB2-E127-4BB2-85C5-8E9E37189A32}" destId="{49E5E050-7153-42B9-AA69-02F8576E843D}" srcOrd="2" destOrd="0" presId="urn:microsoft.com/office/officeart/2005/8/layout/orgChart1"/>
    <dgm:cxn modelId="{0ECE88F4-C65A-40E2-8352-12B269506946}" type="presParOf" srcId="{8E42349A-A648-4E18-8D51-2DDCDE160FD6}" destId="{8FACDD61-4594-44CC-9B5E-2D49339EC484}" srcOrd="4" destOrd="0" presId="urn:microsoft.com/office/officeart/2005/8/layout/orgChart1"/>
    <dgm:cxn modelId="{C6B880C4-1745-4276-84C5-840196311825}" type="presParOf" srcId="{8E42349A-A648-4E18-8D51-2DDCDE160FD6}" destId="{3C764DDD-C034-49EB-88F4-806ECF35237A}" srcOrd="5" destOrd="0" presId="urn:microsoft.com/office/officeart/2005/8/layout/orgChart1"/>
    <dgm:cxn modelId="{899A1297-F54A-4581-AE7E-500E6985E317}" type="presParOf" srcId="{3C764DDD-C034-49EB-88F4-806ECF35237A}" destId="{3EF4EE3B-222D-4383-886F-479F5460E1CD}" srcOrd="0" destOrd="0" presId="urn:microsoft.com/office/officeart/2005/8/layout/orgChart1"/>
    <dgm:cxn modelId="{F6D14ECA-F8B3-4F98-923D-31E8E473DE36}" type="presParOf" srcId="{3EF4EE3B-222D-4383-886F-479F5460E1CD}" destId="{7E15C2B7-A377-4B9F-A8E4-69E6905702AE}" srcOrd="0" destOrd="0" presId="urn:microsoft.com/office/officeart/2005/8/layout/orgChart1"/>
    <dgm:cxn modelId="{8A4DC171-962C-49F0-9BBC-09F08F71975A}" type="presParOf" srcId="{3EF4EE3B-222D-4383-886F-479F5460E1CD}" destId="{36D55394-0BDD-4491-8708-4062D3630C50}" srcOrd="1" destOrd="0" presId="urn:microsoft.com/office/officeart/2005/8/layout/orgChart1"/>
    <dgm:cxn modelId="{0DD0CF21-0F11-43DB-BEBD-B717B0F23E98}" type="presParOf" srcId="{3C764DDD-C034-49EB-88F4-806ECF35237A}" destId="{7D956181-20ED-485A-95B8-EF73A7E0BF6F}" srcOrd="1" destOrd="0" presId="urn:microsoft.com/office/officeart/2005/8/layout/orgChart1"/>
    <dgm:cxn modelId="{B0E26353-FAA1-4DBE-AED5-F6A47AB34674}" type="presParOf" srcId="{3C764DDD-C034-49EB-88F4-806ECF35237A}" destId="{3D451FF1-8FFC-4DA5-899C-B31799CD5EB9}" srcOrd="2" destOrd="0" presId="urn:microsoft.com/office/officeart/2005/8/layout/orgChart1"/>
    <dgm:cxn modelId="{2127FDEF-43FB-4AED-80C0-81205EB0DD0F}" type="presParOf" srcId="{8E42349A-A648-4E18-8D51-2DDCDE160FD6}" destId="{B5E63D6C-8CF6-4ED4-BD49-5C5CCA46D060}" srcOrd="6" destOrd="0" presId="urn:microsoft.com/office/officeart/2005/8/layout/orgChart1"/>
    <dgm:cxn modelId="{80E00C9D-EF0B-43DB-A227-FFB518315228}" type="presParOf" srcId="{8E42349A-A648-4E18-8D51-2DDCDE160FD6}" destId="{4E255C60-173B-4509-8E1E-9704FBDB4D91}" srcOrd="7" destOrd="0" presId="urn:microsoft.com/office/officeart/2005/8/layout/orgChart1"/>
    <dgm:cxn modelId="{3EA8E401-3BEE-435A-A889-EAE9A3BBF60C}" type="presParOf" srcId="{4E255C60-173B-4509-8E1E-9704FBDB4D91}" destId="{A4ACF62D-9333-4AB1-896E-B665D4C68A8E}" srcOrd="0" destOrd="0" presId="urn:microsoft.com/office/officeart/2005/8/layout/orgChart1"/>
    <dgm:cxn modelId="{E643E902-2B2D-4012-8C70-3171AF92EA98}" type="presParOf" srcId="{A4ACF62D-9333-4AB1-896E-B665D4C68A8E}" destId="{1C6DF338-2AC5-4119-9F81-0D88921F0B3B}" srcOrd="0" destOrd="0" presId="urn:microsoft.com/office/officeart/2005/8/layout/orgChart1"/>
    <dgm:cxn modelId="{016303EC-B3B8-478E-918E-0CAAD9D31399}" type="presParOf" srcId="{A4ACF62D-9333-4AB1-896E-B665D4C68A8E}" destId="{6CAC4847-BE0B-4C11-A540-49BD7736BB9C}" srcOrd="1" destOrd="0" presId="urn:microsoft.com/office/officeart/2005/8/layout/orgChart1"/>
    <dgm:cxn modelId="{FD09423F-5075-4FCD-AEE2-119129DC7A51}" type="presParOf" srcId="{4E255C60-173B-4509-8E1E-9704FBDB4D91}" destId="{67D5CDC0-EC15-4D37-A014-DCEC6DC959C3}" srcOrd="1" destOrd="0" presId="urn:microsoft.com/office/officeart/2005/8/layout/orgChart1"/>
    <dgm:cxn modelId="{50D01E04-8755-4FB1-A4CE-015D1FE7E404}" type="presParOf" srcId="{4E255C60-173B-4509-8E1E-9704FBDB4D91}" destId="{17B8F476-0516-49A0-8FE0-4CD4DC96020F}" srcOrd="2" destOrd="0" presId="urn:microsoft.com/office/officeart/2005/8/layout/orgChart1"/>
    <dgm:cxn modelId="{45F161D6-F41C-4AC3-B627-B32026F41547}" type="presParOf" srcId="{8E42349A-A648-4E18-8D51-2DDCDE160FD6}" destId="{558915E0-D4CE-432B-8477-9DCF4A5C360F}" srcOrd="8" destOrd="0" presId="urn:microsoft.com/office/officeart/2005/8/layout/orgChart1"/>
    <dgm:cxn modelId="{5D9D95D1-48B2-4F28-BF2E-67D3835FA151}" type="presParOf" srcId="{8E42349A-A648-4E18-8D51-2DDCDE160FD6}" destId="{99AA6DA8-69FE-41B3-A5AE-190537FA3309}" srcOrd="9" destOrd="0" presId="urn:microsoft.com/office/officeart/2005/8/layout/orgChart1"/>
    <dgm:cxn modelId="{2DDFBD0A-7C45-436D-BC49-1B8ECE7969CB}" type="presParOf" srcId="{99AA6DA8-69FE-41B3-A5AE-190537FA3309}" destId="{D1E0BBE1-425B-4E94-93EF-57C80F968E26}" srcOrd="0" destOrd="0" presId="urn:microsoft.com/office/officeart/2005/8/layout/orgChart1"/>
    <dgm:cxn modelId="{7953B0BD-AD61-4B37-A78C-6FB919B0A479}" type="presParOf" srcId="{D1E0BBE1-425B-4E94-93EF-57C80F968E26}" destId="{14D031AD-A142-4F67-8D14-3612EAD7B7C7}" srcOrd="0" destOrd="0" presId="urn:microsoft.com/office/officeart/2005/8/layout/orgChart1"/>
    <dgm:cxn modelId="{492481FD-F920-4BCE-AB1A-200B5AC4C480}" type="presParOf" srcId="{D1E0BBE1-425B-4E94-93EF-57C80F968E26}" destId="{0FCF75AC-CF01-431A-A4AA-963A312F364A}" srcOrd="1" destOrd="0" presId="urn:microsoft.com/office/officeart/2005/8/layout/orgChart1"/>
    <dgm:cxn modelId="{27F24A5B-01A6-4EFB-8066-39D7028AC22C}" type="presParOf" srcId="{99AA6DA8-69FE-41B3-A5AE-190537FA3309}" destId="{A0B676F6-FF1A-4E36-89C4-55D2C2716126}" srcOrd="1" destOrd="0" presId="urn:microsoft.com/office/officeart/2005/8/layout/orgChart1"/>
    <dgm:cxn modelId="{F987A507-3AD2-4C61-867A-55506A0BFEAA}" type="presParOf" srcId="{99AA6DA8-69FE-41B3-A5AE-190537FA3309}" destId="{E4751457-E96A-45DA-8D16-281DD282B4C5}" srcOrd="2" destOrd="0" presId="urn:microsoft.com/office/officeart/2005/8/layout/orgChart1"/>
    <dgm:cxn modelId="{61FA95E7-2009-4F4A-9B43-4E2274F5AAF5}" type="presParOf" srcId="{8C3DE8D5-6024-4019-8D40-CCA1AA5F7D3B}" destId="{ACAAC2E4-DEC0-4DA9-9755-1120F882FEBF}" srcOrd="2" destOrd="0" presId="urn:microsoft.com/office/officeart/2005/8/layout/orgChart1"/>
    <dgm:cxn modelId="{5F5EA08E-5A5A-4A7D-B3A8-72B5759D9852}" type="presParOf" srcId="{5D5DC197-6970-456F-98A1-D9EE77A20F5F}" destId="{68EF5831-7483-41F8-99B6-14EFCBB78D82}" srcOrd="4" destOrd="0" presId="urn:microsoft.com/office/officeart/2005/8/layout/orgChart1"/>
    <dgm:cxn modelId="{1F81F1FC-50DE-4053-AE90-E6EDF8DF6E96}" type="presParOf" srcId="{5D5DC197-6970-456F-98A1-D9EE77A20F5F}" destId="{E948F3EE-7DDC-47C9-A804-5A5A09A44754}" srcOrd="5" destOrd="0" presId="urn:microsoft.com/office/officeart/2005/8/layout/orgChart1"/>
    <dgm:cxn modelId="{A7FB732C-8E33-4CD2-993B-9D3DD21E0B6B}" type="presParOf" srcId="{E948F3EE-7DDC-47C9-A804-5A5A09A44754}" destId="{0948C7DB-A5C7-4122-8483-07AF783FDCAB}" srcOrd="0" destOrd="0" presId="urn:microsoft.com/office/officeart/2005/8/layout/orgChart1"/>
    <dgm:cxn modelId="{5AFAD9DD-7287-4273-B22B-EC0B8F2D5BA9}" type="presParOf" srcId="{0948C7DB-A5C7-4122-8483-07AF783FDCAB}" destId="{0627D3ED-6E02-4318-8719-7EA6A0945B4D}" srcOrd="0" destOrd="0" presId="urn:microsoft.com/office/officeart/2005/8/layout/orgChart1"/>
    <dgm:cxn modelId="{3CDAA8E3-08E0-4B31-BFA2-B37B5F7AE0F1}" type="presParOf" srcId="{0948C7DB-A5C7-4122-8483-07AF783FDCAB}" destId="{C504EB29-89CB-404F-A737-99557AA47CE2}" srcOrd="1" destOrd="0" presId="urn:microsoft.com/office/officeart/2005/8/layout/orgChart1"/>
    <dgm:cxn modelId="{AA5AC04C-FAD8-4F61-935C-AC01EC85EF87}" type="presParOf" srcId="{E948F3EE-7DDC-47C9-A804-5A5A09A44754}" destId="{BA787B99-4825-4DD3-9849-71C834375490}" srcOrd="1" destOrd="0" presId="urn:microsoft.com/office/officeart/2005/8/layout/orgChart1"/>
    <dgm:cxn modelId="{763B0108-09A0-451A-8F40-4E8B7C0B0F62}" type="presParOf" srcId="{E948F3EE-7DDC-47C9-A804-5A5A09A44754}" destId="{5C090CD8-F639-4FDF-9AE3-02D4F8804EAA}" srcOrd="2" destOrd="0" presId="urn:microsoft.com/office/officeart/2005/8/layout/orgChart1"/>
    <dgm:cxn modelId="{7C6516C7-5578-4A4E-94CE-1811AA7D2722}" type="presParOf" srcId="{5D5DC197-6970-456F-98A1-D9EE77A20F5F}" destId="{A2FF4FF5-21F4-493B-8F22-D0C9E4C04091}" srcOrd="6" destOrd="0" presId="urn:microsoft.com/office/officeart/2005/8/layout/orgChart1"/>
    <dgm:cxn modelId="{5D5B7293-F004-4D93-A6B3-06B24C6A5AA9}" type="presParOf" srcId="{5D5DC197-6970-456F-98A1-D9EE77A20F5F}" destId="{C382B576-965B-4BCD-B9B5-70A7586547F7}" srcOrd="7" destOrd="0" presId="urn:microsoft.com/office/officeart/2005/8/layout/orgChart1"/>
    <dgm:cxn modelId="{7A5C925F-B08A-44A3-BE64-094953DA1B44}" type="presParOf" srcId="{C382B576-965B-4BCD-B9B5-70A7586547F7}" destId="{0AFEFCE2-1460-42CF-A85D-86076B02392C}" srcOrd="0" destOrd="0" presId="urn:microsoft.com/office/officeart/2005/8/layout/orgChart1"/>
    <dgm:cxn modelId="{A043C835-4998-4065-A0D0-03BEF68BF48F}" type="presParOf" srcId="{0AFEFCE2-1460-42CF-A85D-86076B02392C}" destId="{591E7EEE-E066-4A31-9F02-67CB89545E44}" srcOrd="0" destOrd="0" presId="urn:microsoft.com/office/officeart/2005/8/layout/orgChart1"/>
    <dgm:cxn modelId="{BC1F53B7-DE4D-416C-81F5-8D37807DF7D9}" type="presParOf" srcId="{0AFEFCE2-1460-42CF-A85D-86076B02392C}" destId="{A4CEBBD4-70B0-4350-9FFA-7B2E7A32E463}" srcOrd="1" destOrd="0" presId="urn:microsoft.com/office/officeart/2005/8/layout/orgChart1"/>
    <dgm:cxn modelId="{45145614-E679-42ED-BC97-5A5C21B87F32}" type="presParOf" srcId="{C382B576-965B-4BCD-B9B5-70A7586547F7}" destId="{26D368E7-A882-43BA-ABDA-D85687DEA3CF}" srcOrd="1" destOrd="0" presId="urn:microsoft.com/office/officeart/2005/8/layout/orgChart1"/>
    <dgm:cxn modelId="{CFEBBB9B-799E-4BCA-A1E5-0147D8848249}" type="presParOf" srcId="{C382B576-965B-4BCD-B9B5-70A7586547F7}" destId="{AF4B7432-CE83-4431-956F-9D3C1B77FDA7}" srcOrd="2" destOrd="0" presId="urn:microsoft.com/office/officeart/2005/8/layout/orgChart1"/>
    <dgm:cxn modelId="{0E39AA91-9D2D-491E-9AD3-236A22C5AC21}" type="presParOf" srcId="{8985148B-3F89-4F64-B59D-8870544B4A8C}" destId="{B8002AFF-AFB6-4276-9985-18CE8E1BF6A2}" srcOrd="2" destOrd="0" presId="urn:microsoft.com/office/officeart/2005/8/layout/orgChart1"/>
    <dgm:cxn modelId="{2D59AF05-63EB-4204-A040-3BC2A10086E9}" type="presParOf" srcId="{92114171-429C-494C-9100-08A453B7A930}" destId="{60494686-F631-46E8-B3C3-2A9B65EE613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8F0D4F-BC7F-46C9-900C-81F11D38884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E8270D5-A5D2-46EB-AD11-9C2D956FC849}">
      <dgm:prSet phldrT="[文字]" custT="1"/>
      <dgm:spPr/>
      <dgm:t>
        <a:bodyPr/>
        <a:lstStyle/>
        <a:p>
          <a:r>
            <a: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rPr>
            <a:t>PL</a:t>
          </a:r>
          <a:endParaRPr lang="zh-TW" altLang="en-US" sz="2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1876262-FB29-44AE-836F-6C2154F886D3}" type="parTrans" cxnId="{6D269DC5-3937-4A2D-887E-A6B78F0574E5}">
      <dgm:prSet/>
      <dgm:spPr/>
      <dgm:t>
        <a:bodyPr/>
        <a:lstStyle/>
        <a:p>
          <a:endParaRPr lang="zh-TW" altLang="en-US" sz="1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1540C03-536E-4E0F-B6D0-C8657B67BE8B}" type="sibTrans" cxnId="{6D269DC5-3937-4A2D-887E-A6B78F0574E5}">
      <dgm:prSet/>
      <dgm:spPr/>
      <dgm:t>
        <a:bodyPr/>
        <a:lstStyle/>
        <a:p>
          <a:endParaRPr lang="zh-TW" altLang="en-US" sz="1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99447ED-D79C-41E1-9ABF-8BA0EF216174}">
      <dgm:prSet phldrT="[文字]" custT="1"/>
      <dgm:spPr/>
      <dgm:t>
        <a:bodyPr/>
        <a:lstStyle/>
        <a:p>
          <a:r>
            <a: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Button</a:t>
          </a:r>
          <a:endParaRPr lang="zh-TW" altLang="en-US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D04162B-70ED-4A4E-945B-81A19CA946FA}" type="parTrans" cxnId="{2E493579-EBD8-4E6C-8C56-DED4C927743C}">
      <dgm:prSet/>
      <dgm:spPr/>
      <dgm:t>
        <a:bodyPr/>
        <a:lstStyle/>
        <a:p>
          <a:endParaRPr lang="zh-TW" altLang="en-US" sz="1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36B20AA-3CF5-47A5-8FC0-1CADC383CC4F}" type="sibTrans" cxnId="{2E493579-EBD8-4E6C-8C56-DED4C927743C}">
      <dgm:prSet/>
      <dgm:spPr/>
      <dgm:t>
        <a:bodyPr/>
        <a:lstStyle/>
        <a:p>
          <a:endParaRPr lang="zh-TW" altLang="en-US" sz="1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61A8617-3FC6-40E3-AC00-777ED4134D03}">
      <dgm:prSet phldrT="[文字]" custT="1"/>
      <dgm:spPr/>
      <dgm:t>
        <a:bodyPr/>
        <a:lstStyle/>
        <a:p>
          <a:r>
            <a: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rPr>
            <a:t>LED</a:t>
          </a:r>
          <a:endParaRPr lang="zh-TW" altLang="en-US" sz="16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AF18CB8-7948-40D0-864E-5B1799453675}" type="sibTrans" cxnId="{40DF6AE3-B813-4F88-B7D9-6B0F740EDFEC}">
      <dgm:prSet/>
      <dgm:spPr/>
      <dgm:t>
        <a:bodyPr/>
        <a:lstStyle/>
        <a:p>
          <a:endParaRPr lang="zh-TW" altLang="en-US" sz="1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F3ACF9D-6742-4402-AC25-41D02EA2B153}" type="parTrans" cxnId="{40DF6AE3-B813-4F88-B7D9-6B0F740EDFEC}">
      <dgm:prSet/>
      <dgm:spPr/>
      <dgm:t>
        <a:bodyPr/>
        <a:lstStyle/>
        <a:p>
          <a:endParaRPr lang="zh-TW" altLang="en-US" sz="1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A9A49EF-886B-40BC-B525-82156F74C689}">
      <dgm:prSet phldrT="[文字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Up</a:t>
          </a:r>
          <a:endParaRPr lang="zh-TW" altLang="en-US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9786227-1482-4307-99A2-0AEE8E6CDD35}" type="parTrans" cxnId="{17DDF512-2FC9-4F05-B98A-16EFCA893F1F}">
      <dgm:prSet/>
      <dgm:spPr/>
      <dgm:t>
        <a:bodyPr/>
        <a:lstStyle/>
        <a:p>
          <a:endParaRPr lang="zh-TW" altLang="en-US" sz="1400"/>
        </a:p>
      </dgm:t>
    </dgm:pt>
    <dgm:pt modelId="{8BE8D6B6-8142-4949-A6FD-264131CBE4ED}" type="sibTrans" cxnId="{17DDF512-2FC9-4F05-B98A-16EFCA893F1F}">
      <dgm:prSet/>
      <dgm:spPr/>
      <dgm:t>
        <a:bodyPr/>
        <a:lstStyle/>
        <a:p>
          <a:endParaRPr lang="zh-TW" altLang="en-US" sz="1400"/>
        </a:p>
      </dgm:t>
    </dgm:pt>
    <dgm:pt modelId="{CD598860-F780-4AB2-8E85-C54AFD99B579}">
      <dgm:prSet phldrT="[文字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Down</a:t>
          </a:r>
          <a:endParaRPr lang="zh-TW" altLang="en-US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680D0F5-26FB-41AE-A679-4A70A6944481}" type="parTrans" cxnId="{D281F8BE-9F8A-4A3C-B71E-B8D4AB425FFF}">
      <dgm:prSet/>
      <dgm:spPr/>
      <dgm:t>
        <a:bodyPr/>
        <a:lstStyle/>
        <a:p>
          <a:endParaRPr lang="zh-TW" altLang="en-US" sz="1400"/>
        </a:p>
      </dgm:t>
    </dgm:pt>
    <dgm:pt modelId="{52FB614B-D062-4D4F-A69A-1930743B1E6A}" type="sibTrans" cxnId="{D281F8BE-9F8A-4A3C-B71E-B8D4AB425FFF}">
      <dgm:prSet/>
      <dgm:spPr/>
      <dgm:t>
        <a:bodyPr/>
        <a:lstStyle/>
        <a:p>
          <a:endParaRPr lang="zh-TW" altLang="en-US" sz="1400"/>
        </a:p>
      </dgm:t>
    </dgm:pt>
    <dgm:pt modelId="{2459D82E-5F29-488F-9A71-9B5853BFADD6}">
      <dgm:prSet phldrT="[文字]" custT="1"/>
      <dgm:spPr>
        <a:solidFill>
          <a:schemeClr val="tx1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rot="0" spcFirstLastPara="0" vertOverflow="overflow" horzOverflow="overflow" vert="horz" wrap="square" lIns="11430" tIns="11430" rIns="11430" bIns="11430" numCol="1" spcCol="127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TW" sz="1900" kern="1200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  <a:cs typeface="+mn-cs"/>
            </a:rPr>
            <a:t>Score</a:t>
          </a:r>
          <a:endParaRPr lang="zh-TW" altLang="en-US" sz="1900" kern="1200" dirty="0">
            <a:solidFill>
              <a:prstClr val="white"/>
            </a:solidFill>
            <a:latin typeface="Calibri" panose="020F0502020204030204"/>
            <a:ea typeface="新細明體" panose="02020500000000000000" pitchFamily="18" charset="-120"/>
            <a:cs typeface="+mn-cs"/>
          </a:endParaRPr>
        </a:p>
      </dgm:t>
    </dgm:pt>
    <dgm:pt modelId="{73F58F76-A2F7-4F2D-8674-D6F6FB5C25E5}" type="parTrans" cxnId="{64085855-D585-40B1-B576-9CAFAEECAA25}">
      <dgm:prSet/>
      <dgm:spPr/>
      <dgm:t>
        <a:bodyPr/>
        <a:lstStyle/>
        <a:p>
          <a:endParaRPr lang="zh-TW" altLang="en-US" sz="1400"/>
        </a:p>
      </dgm:t>
    </dgm:pt>
    <dgm:pt modelId="{DF26E09C-A76A-4C77-BF4F-CECF92D49746}" type="sibTrans" cxnId="{64085855-D585-40B1-B576-9CAFAEECAA25}">
      <dgm:prSet/>
      <dgm:spPr/>
      <dgm:t>
        <a:bodyPr/>
        <a:lstStyle/>
        <a:p>
          <a:endParaRPr lang="zh-TW" altLang="en-US" sz="1400"/>
        </a:p>
      </dgm:t>
    </dgm:pt>
    <dgm:pt modelId="{F16EB183-692E-4093-BCBE-45DFF6A4AC4A}">
      <dgm:prSet phldrT="[文字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rPr>
            <a:t>暫停中斷</a:t>
          </a:r>
        </a:p>
      </dgm:t>
    </dgm:pt>
    <dgm:pt modelId="{092E7FF9-CC93-4E17-B285-58CFA0E42A3B}" type="parTrans" cxnId="{5B1ECE64-F0DB-4E85-A868-35C49918F827}">
      <dgm:prSet/>
      <dgm:spPr/>
      <dgm:t>
        <a:bodyPr/>
        <a:lstStyle/>
        <a:p>
          <a:endParaRPr lang="zh-TW" altLang="en-US"/>
        </a:p>
      </dgm:t>
    </dgm:pt>
    <dgm:pt modelId="{4AD216EB-095A-4CDD-B53A-6F18CA26550D}" type="sibTrans" cxnId="{5B1ECE64-F0DB-4E85-A868-35C49918F827}">
      <dgm:prSet/>
      <dgm:spPr/>
      <dgm:t>
        <a:bodyPr/>
        <a:lstStyle/>
        <a:p>
          <a:endParaRPr lang="zh-TW" altLang="en-US"/>
        </a:p>
      </dgm:t>
    </dgm:pt>
    <dgm:pt modelId="{84124BBE-5C84-4E06-8E17-B6EC109160D7}" type="pres">
      <dgm:prSet presAssocID="{D78F0D4F-BC7F-46C9-900C-81F11D38884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BCD5D55-98C7-412B-B579-5A0292DA62BF}" type="pres">
      <dgm:prSet presAssocID="{DE8270D5-A5D2-46EB-AD11-9C2D956FC849}" presName="hierRoot1" presStyleCnt="0">
        <dgm:presLayoutVars>
          <dgm:hierBranch val="init"/>
        </dgm:presLayoutVars>
      </dgm:prSet>
      <dgm:spPr/>
    </dgm:pt>
    <dgm:pt modelId="{1384B5E8-CD84-43A8-934D-DA7175972230}" type="pres">
      <dgm:prSet presAssocID="{DE8270D5-A5D2-46EB-AD11-9C2D956FC849}" presName="rootComposite1" presStyleCnt="0"/>
      <dgm:spPr/>
    </dgm:pt>
    <dgm:pt modelId="{57BF1940-B36E-4FAE-A70C-20CB2FCE71A0}" type="pres">
      <dgm:prSet presAssocID="{DE8270D5-A5D2-46EB-AD11-9C2D956FC849}" presName="rootText1" presStyleLbl="node0" presStyleIdx="0" presStyleCnt="1" custScaleX="112503" custScaleY="122328">
        <dgm:presLayoutVars>
          <dgm:chPref val="3"/>
        </dgm:presLayoutVars>
      </dgm:prSet>
      <dgm:spPr/>
    </dgm:pt>
    <dgm:pt modelId="{79A9E465-47DE-498A-AFAD-C8BD3147D096}" type="pres">
      <dgm:prSet presAssocID="{DE8270D5-A5D2-46EB-AD11-9C2D956FC849}" presName="rootConnector1" presStyleLbl="node1" presStyleIdx="0" presStyleCnt="0"/>
      <dgm:spPr/>
    </dgm:pt>
    <dgm:pt modelId="{7CE10343-113C-4BEA-B5D0-0FCF6F846497}" type="pres">
      <dgm:prSet presAssocID="{DE8270D5-A5D2-46EB-AD11-9C2D956FC849}" presName="hierChild2" presStyleCnt="0"/>
      <dgm:spPr/>
    </dgm:pt>
    <dgm:pt modelId="{0C0212D1-6FEB-40A9-85FC-9807D3F45145}" type="pres">
      <dgm:prSet presAssocID="{3F3ACF9D-6742-4402-AC25-41D02EA2B153}" presName="Name37" presStyleLbl="parChTrans1D2" presStyleIdx="0" presStyleCnt="2"/>
      <dgm:spPr/>
    </dgm:pt>
    <dgm:pt modelId="{DAEA9C68-3C02-4D45-83F1-986F1E5D53F5}" type="pres">
      <dgm:prSet presAssocID="{661A8617-3FC6-40E3-AC00-777ED4134D03}" presName="hierRoot2" presStyleCnt="0">
        <dgm:presLayoutVars>
          <dgm:hierBranch val="init"/>
        </dgm:presLayoutVars>
      </dgm:prSet>
      <dgm:spPr/>
    </dgm:pt>
    <dgm:pt modelId="{2B202B5A-D74D-4EA0-8D3B-3D3424E502B4}" type="pres">
      <dgm:prSet presAssocID="{661A8617-3FC6-40E3-AC00-777ED4134D03}" presName="rootComposite" presStyleCnt="0"/>
      <dgm:spPr/>
    </dgm:pt>
    <dgm:pt modelId="{7BC98BF9-F27A-4CD1-A97A-C9C824724285}" type="pres">
      <dgm:prSet presAssocID="{661A8617-3FC6-40E3-AC00-777ED4134D03}" presName="rootText" presStyleLbl="node2" presStyleIdx="0" presStyleCnt="2">
        <dgm:presLayoutVars>
          <dgm:chPref val="3"/>
        </dgm:presLayoutVars>
      </dgm:prSet>
      <dgm:spPr/>
    </dgm:pt>
    <dgm:pt modelId="{C03B361F-2BE4-4FD4-8830-11FFD9AC5097}" type="pres">
      <dgm:prSet presAssocID="{661A8617-3FC6-40E3-AC00-777ED4134D03}" presName="rootConnector" presStyleLbl="node2" presStyleIdx="0" presStyleCnt="2"/>
      <dgm:spPr/>
    </dgm:pt>
    <dgm:pt modelId="{B157B456-47DE-4116-B746-902D0ED2BAC7}" type="pres">
      <dgm:prSet presAssocID="{661A8617-3FC6-40E3-AC00-777ED4134D03}" presName="hierChild4" presStyleCnt="0"/>
      <dgm:spPr/>
    </dgm:pt>
    <dgm:pt modelId="{3170DB2F-6645-40C4-8D86-C8D8462117E6}" type="pres">
      <dgm:prSet presAssocID="{73F58F76-A2F7-4F2D-8674-D6F6FB5C25E5}" presName="Name37" presStyleLbl="parChTrans1D3" presStyleIdx="0" presStyleCnt="4"/>
      <dgm:spPr/>
    </dgm:pt>
    <dgm:pt modelId="{E73AF3A3-DD51-4EDD-8984-8E1E6196749C}" type="pres">
      <dgm:prSet presAssocID="{2459D82E-5F29-488F-9A71-9B5853BFADD6}" presName="hierRoot2" presStyleCnt="0">
        <dgm:presLayoutVars>
          <dgm:hierBranch val="init"/>
        </dgm:presLayoutVars>
      </dgm:prSet>
      <dgm:spPr/>
    </dgm:pt>
    <dgm:pt modelId="{55D6915C-D00A-457E-A93E-C1CED3E8C0E3}" type="pres">
      <dgm:prSet presAssocID="{2459D82E-5F29-488F-9A71-9B5853BFADD6}" presName="rootComposite" presStyleCnt="0"/>
      <dgm:spPr/>
    </dgm:pt>
    <dgm:pt modelId="{DE77E14A-F85E-410F-B8C4-D84BABD7A784}" type="pres">
      <dgm:prSet presAssocID="{2459D82E-5F29-488F-9A71-9B5853BFADD6}" presName="rootText" presStyleLbl="node3" presStyleIdx="0" presStyleCnt="4">
        <dgm:presLayoutVars>
          <dgm:chPref val="3"/>
        </dgm:presLayoutVars>
      </dgm:prSet>
      <dgm:spPr>
        <a:xfrm>
          <a:off x="214918" y="1594581"/>
          <a:ext cx="857468" cy="428734"/>
        </a:xfrm>
        <a:prstGeom prst="rect">
          <a:avLst/>
        </a:prstGeom>
      </dgm:spPr>
    </dgm:pt>
    <dgm:pt modelId="{E21002F2-850A-4141-832B-A8A15AD32DA1}" type="pres">
      <dgm:prSet presAssocID="{2459D82E-5F29-488F-9A71-9B5853BFADD6}" presName="rootConnector" presStyleLbl="node3" presStyleIdx="0" presStyleCnt="4"/>
      <dgm:spPr/>
    </dgm:pt>
    <dgm:pt modelId="{5D9A8C84-1461-41E9-A60C-B9DF90032B57}" type="pres">
      <dgm:prSet presAssocID="{2459D82E-5F29-488F-9A71-9B5853BFADD6}" presName="hierChild4" presStyleCnt="0"/>
      <dgm:spPr/>
    </dgm:pt>
    <dgm:pt modelId="{02135635-A6F1-4E43-B6CF-944324E520BB}" type="pres">
      <dgm:prSet presAssocID="{2459D82E-5F29-488F-9A71-9B5853BFADD6}" presName="hierChild5" presStyleCnt="0"/>
      <dgm:spPr/>
    </dgm:pt>
    <dgm:pt modelId="{5CD47DD8-B285-4362-890C-FE0420211530}" type="pres">
      <dgm:prSet presAssocID="{661A8617-3FC6-40E3-AC00-777ED4134D03}" presName="hierChild5" presStyleCnt="0"/>
      <dgm:spPr/>
    </dgm:pt>
    <dgm:pt modelId="{6D54651E-9041-4781-AA22-DA080F81AC2C}" type="pres">
      <dgm:prSet presAssocID="{BD04162B-70ED-4A4E-945B-81A19CA946FA}" presName="Name37" presStyleLbl="parChTrans1D2" presStyleIdx="1" presStyleCnt="2"/>
      <dgm:spPr/>
    </dgm:pt>
    <dgm:pt modelId="{13F08310-C2D2-4388-93CF-608980E6C701}" type="pres">
      <dgm:prSet presAssocID="{599447ED-D79C-41E1-9ABF-8BA0EF216174}" presName="hierRoot2" presStyleCnt="0">
        <dgm:presLayoutVars>
          <dgm:hierBranch val="init"/>
        </dgm:presLayoutVars>
      </dgm:prSet>
      <dgm:spPr/>
    </dgm:pt>
    <dgm:pt modelId="{C797ED1A-F51D-41D1-918A-9D99DFCC2271}" type="pres">
      <dgm:prSet presAssocID="{599447ED-D79C-41E1-9ABF-8BA0EF216174}" presName="rootComposite" presStyleCnt="0"/>
      <dgm:spPr/>
    </dgm:pt>
    <dgm:pt modelId="{5E297865-E735-4CAF-962B-FEA9483964F8}" type="pres">
      <dgm:prSet presAssocID="{599447ED-D79C-41E1-9ABF-8BA0EF216174}" presName="rootText" presStyleLbl="node2" presStyleIdx="1" presStyleCnt="2" custScaleX="139763">
        <dgm:presLayoutVars>
          <dgm:chPref val="3"/>
        </dgm:presLayoutVars>
      </dgm:prSet>
      <dgm:spPr/>
    </dgm:pt>
    <dgm:pt modelId="{8584A334-EDDB-46F5-8CBD-6068426CCBB9}" type="pres">
      <dgm:prSet presAssocID="{599447ED-D79C-41E1-9ABF-8BA0EF216174}" presName="rootConnector" presStyleLbl="node2" presStyleIdx="1" presStyleCnt="2"/>
      <dgm:spPr/>
    </dgm:pt>
    <dgm:pt modelId="{98DF3866-A189-412C-B4DC-85DB71787CED}" type="pres">
      <dgm:prSet presAssocID="{599447ED-D79C-41E1-9ABF-8BA0EF216174}" presName="hierChild4" presStyleCnt="0"/>
      <dgm:spPr/>
    </dgm:pt>
    <dgm:pt modelId="{F4578E39-2059-4349-B95F-6170B3F15D65}" type="pres">
      <dgm:prSet presAssocID="{49786227-1482-4307-99A2-0AEE8E6CDD35}" presName="Name37" presStyleLbl="parChTrans1D3" presStyleIdx="1" presStyleCnt="4"/>
      <dgm:spPr/>
    </dgm:pt>
    <dgm:pt modelId="{F6187DB8-1043-4219-8A28-89FA61CA4D77}" type="pres">
      <dgm:prSet presAssocID="{8A9A49EF-886B-40BC-B525-82156F74C689}" presName="hierRoot2" presStyleCnt="0">
        <dgm:presLayoutVars>
          <dgm:hierBranch val="init"/>
        </dgm:presLayoutVars>
      </dgm:prSet>
      <dgm:spPr/>
    </dgm:pt>
    <dgm:pt modelId="{64FE673A-55A2-4AAA-8541-0910AA75522E}" type="pres">
      <dgm:prSet presAssocID="{8A9A49EF-886B-40BC-B525-82156F74C689}" presName="rootComposite" presStyleCnt="0"/>
      <dgm:spPr/>
    </dgm:pt>
    <dgm:pt modelId="{7DEF5F7C-0D45-4357-8CAB-9761CAC41978}" type="pres">
      <dgm:prSet presAssocID="{8A9A49EF-886B-40BC-B525-82156F74C689}" presName="rootText" presStyleLbl="node3" presStyleIdx="1" presStyleCnt="4">
        <dgm:presLayoutVars>
          <dgm:chPref val="3"/>
        </dgm:presLayoutVars>
      </dgm:prSet>
      <dgm:spPr/>
    </dgm:pt>
    <dgm:pt modelId="{005E83C4-44E5-469E-90D5-60818A9EECAD}" type="pres">
      <dgm:prSet presAssocID="{8A9A49EF-886B-40BC-B525-82156F74C689}" presName="rootConnector" presStyleLbl="node3" presStyleIdx="1" presStyleCnt="4"/>
      <dgm:spPr/>
    </dgm:pt>
    <dgm:pt modelId="{EA23D005-F819-4F2F-BAE0-C81D346BE682}" type="pres">
      <dgm:prSet presAssocID="{8A9A49EF-886B-40BC-B525-82156F74C689}" presName="hierChild4" presStyleCnt="0"/>
      <dgm:spPr/>
    </dgm:pt>
    <dgm:pt modelId="{B8AEFC38-2BCE-4D33-BD15-46980DA9D7F5}" type="pres">
      <dgm:prSet presAssocID="{8A9A49EF-886B-40BC-B525-82156F74C689}" presName="hierChild5" presStyleCnt="0"/>
      <dgm:spPr/>
    </dgm:pt>
    <dgm:pt modelId="{380E7487-45BB-455A-9904-DC4C33912926}" type="pres">
      <dgm:prSet presAssocID="{4680D0F5-26FB-41AE-A679-4A70A6944481}" presName="Name37" presStyleLbl="parChTrans1D3" presStyleIdx="2" presStyleCnt="4"/>
      <dgm:spPr/>
    </dgm:pt>
    <dgm:pt modelId="{31C2A423-B54B-4261-9288-BB06B395B90A}" type="pres">
      <dgm:prSet presAssocID="{CD598860-F780-4AB2-8E85-C54AFD99B579}" presName="hierRoot2" presStyleCnt="0">
        <dgm:presLayoutVars>
          <dgm:hierBranch val="init"/>
        </dgm:presLayoutVars>
      </dgm:prSet>
      <dgm:spPr/>
    </dgm:pt>
    <dgm:pt modelId="{F37F6EAF-C2DC-4171-AECB-06B34DDF6E51}" type="pres">
      <dgm:prSet presAssocID="{CD598860-F780-4AB2-8E85-C54AFD99B579}" presName="rootComposite" presStyleCnt="0"/>
      <dgm:spPr/>
    </dgm:pt>
    <dgm:pt modelId="{46493B3E-A93F-4EE1-9A9C-D83B6B78EF24}" type="pres">
      <dgm:prSet presAssocID="{CD598860-F780-4AB2-8E85-C54AFD99B579}" presName="rootText" presStyleLbl="node3" presStyleIdx="2" presStyleCnt="4">
        <dgm:presLayoutVars>
          <dgm:chPref val="3"/>
        </dgm:presLayoutVars>
      </dgm:prSet>
      <dgm:spPr/>
    </dgm:pt>
    <dgm:pt modelId="{DC3E53F8-D4C4-414A-BAB8-AA24845D2BF2}" type="pres">
      <dgm:prSet presAssocID="{CD598860-F780-4AB2-8E85-C54AFD99B579}" presName="rootConnector" presStyleLbl="node3" presStyleIdx="2" presStyleCnt="4"/>
      <dgm:spPr/>
    </dgm:pt>
    <dgm:pt modelId="{8DCD2D85-0F34-444F-B489-207F94FCB557}" type="pres">
      <dgm:prSet presAssocID="{CD598860-F780-4AB2-8E85-C54AFD99B579}" presName="hierChild4" presStyleCnt="0"/>
      <dgm:spPr/>
    </dgm:pt>
    <dgm:pt modelId="{ECAB05B0-F86D-41BF-9997-A98DA67CFE8A}" type="pres">
      <dgm:prSet presAssocID="{CD598860-F780-4AB2-8E85-C54AFD99B579}" presName="hierChild5" presStyleCnt="0"/>
      <dgm:spPr/>
    </dgm:pt>
    <dgm:pt modelId="{EA42C68B-FD7C-460E-A8CF-CF096909DC2C}" type="pres">
      <dgm:prSet presAssocID="{092E7FF9-CC93-4E17-B285-58CFA0E42A3B}" presName="Name37" presStyleLbl="parChTrans1D3" presStyleIdx="3" presStyleCnt="4"/>
      <dgm:spPr/>
    </dgm:pt>
    <dgm:pt modelId="{C4C374E5-D506-4057-972E-8C48543770B9}" type="pres">
      <dgm:prSet presAssocID="{F16EB183-692E-4093-BCBE-45DFF6A4AC4A}" presName="hierRoot2" presStyleCnt="0">
        <dgm:presLayoutVars>
          <dgm:hierBranch val="init"/>
        </dgm:presLayoutVars>
      </dgm:prSet>
      <dgm:spPr/>
    </dgm:pt>
    <dgm:pt modelId="{399555B5-D0B1-4AB6-B467-FB9F98EF1399}" type="pres">
      <dgm:prSet presAssocID="{F16EB183-692E-4093-BCBE-45DFF6A4AC4A}" presName="rootComposite" presStyleCnt="0"/>
      <dgm:spPr/>
    </dgm:pt>
    <dgm:pt modelId="{CEE16546-8CF1-4A71-B12C-6B2DA366128D}" type="pres">
      <dgm:prSet presAssocID="{F16EB183-692E-4093-BCBE-45DFF6A4AC4A}" presName="rootText" presStyleLbl="node3" presStyleIdx="3" presStyleCnt="4" custScaleX="99984" custScaleY="101625">
        <dgm:presLayoutVars>
          <dgm:chPref val="3"/>
        </dgm:presLayoutVars>
      </dgm:prSet>
      <dgm:spPr/>
    </dgm:pt>
    <dgm:pt modelId="{D2296E7A-66AF-452E-B9F8-06EB8EA0AF9E}" type="pres">
      <dgm:prSet presAssocID="{F16EB183-692E-4093-BCBE-45DFF6A4AC4A}" presName="rootConnector" presStyleLbl="node3" presStyleIdx="3" presStyleCnt="4"/>
      <dgm:spPr/>
    </dgm:pt>
    <dgm:pt modelId="{3A5CD659-1A45-4F49-894E-8B8F4FF67EBA}" type="pres">
      <dgm:prSet presAssocID="{F16EB183-692E-4093-BCBE-45DFF6A4AC4A}" presName="hierChild4" presStyleCnt="0"/>
      <dgm:spPr/>
    </dgm:pt>
    <dgm:pt modelId="{E506D492-EC0B-4B14-914A-C4D16C91A9AE}" type="pres">
      <dgm:prSet presAssocID="{F16EB183-692E-4093-BCBE-45DFF6A4AC4A}" presName="hierChild5" presStyleCnt="0"/>
      <dgm:spPr/>
    </dgm:pt>
    <dgm:pt modelId="{B6EF696D-4FC0-4D95-8A06-D52007FBEB8A}" type="pres">
      <dgm:prSet presAssocID="{599447ED-D79C-41E1-9ABF-8BA0EF216174}" presName="hierChild5" presStyleCnt="0"/>
      <dgm:spPr/>
    </dgm:pt>
    <dgm:pt modelId="{4F072ADF-F234-47B5-B59F-DBA5BD3FDABF}" type="pres">
      <dgm:prSet presAssocID="{DE8270D5-A5D2-46EB-AD11-9C2D956FC849}" presName="hierChild3" presStyleCnt="0"/>
      <dgm:spPr/>
    </dgm:pt>
  </dgm:ptLst>
  <dgm:cxnLst>
    <dgm:cxn modelId="{FA3E4C01-7921-4E84-8135-A978DB699A16}" type="presOf" srcId="{BD04162B-70ED-4A4E-945B-81A19CA946FA}" destId="{6D54651E-9041-4781-AA22-DA080F81AC2C}" srcOrd="0" destOrd="0" presId="urn:microsoft.com/office/officeart/2005/8/layout/orgChart1"/>
    <dgm:cxn modelId="{17DDF512-2FC9-4F05-B98A-16EFCA893F1F}" srcId="{599447ED-D79C-41E1-9ABF-8BA0EF216174}" destId="{8A9A49EF-886B-40BC-B525-82156F74C689}" srcOrd="0" destOrd="0" parTransId="{49786227-1482-4307-99A2-0AEE8E6CDD35}" sibTransId="{8BE8D6B6-8142-4949-A6FD-264131CBE4ED}"/>
    <dgm:cxn modelId="{1BE6EE1D-3126-4523-8B64-2F692AB63ACA}" type="presOf" srcId="{8A9A49EF-886B-40BC-B525-82156F74C689}" destId="{005E83C4-44E5-469E-90D5-60818A9EECAD}" srcOrd="1" destOrd="0" presId="urn:microsoft.com/office/officeart/2005/8/layout/orgChart1"/>
    <dgm:cxn modelId="{F7018F24-3336-4D84-84DE-91ABA4E386BB}" type="presOf" srcId="{DE8270D5-A5D2-46EB-AD11-9C2D956FC849}" destId="{79A9E465-47DE-498A-AFAD-C8BD3147D096}" srcOrd="1" destOrd="0" presId="urn:microsoft.com/office/officeart/2005/8/layout/orgChart1"/>
    <dgm:cxn modelId="{EF17A132-6C33-437B-AC01-D9DC13F61DD4}" type="presOf" srcId="{661A8617-3FC6-40E3-AC00-777ED4134D03}" destId="{C03B361F-2BE4-4FD4-8830-11FFD9AC5097}" srcOrd="1" destOrd="0" presId="urn:microsoft.com/office/officeart/2005/8/layout/orgChart1"/>
    <dgm:cxn modelId="{368FDC5E-5BAC-4DA2-99AB-498BCA5713D4}" type="presOf" srcId="{F16EB183-692E-4093-BCBE-45DFF6A4AC4A}" destId="{CEE16546-8CF1-4A71-B12C-6B2DA366128D}" srcOrd="0" destOrd="0" presId="urn:microsoft.com/office/officeart/2005/8/layout/orgChart1"/>
    <dgm:cxn modelId="{5B1ECE64-F0DB-4E85-A868-35C49918F827}" srcId="{599447ED-D79C-41E1-9ABF-8BA0EF216174}" destId="{F16EB183-692E-4093-BCBE-45DFF6A4AC4A}" srcOrd="2" destOrd="0" parTransId="{092E7FF9-CC93-4E17-B285-58CFA0E42A3B}" sibTransId="{4AD216EB-095A-4CDD-B53A-6F18CA26550D}"/>
    <dgm:cxn modelId="{FD726C4C-1531-4FD2-B412-B0D23AC4BE15}" type="presOf" srcId="{DE8270D5-A5D2-46EB-AD11-9C2D956FC849}" destId="{57BF1940-B36E-4FAE-A70C-20CB2FCE71A0}" srcOrd="0" destOrd="0" presId="urn:microsoft.com/office/officeart/2005/8/layout/orgChart1"/>
    <dgm:cxn modelId="{4CC7F44D-E7FA-4D7A-85E6-DF0C4D42C93D}" type="presOf" srcId="{2459D82E-5F29-488F-9A71-9B5853BFADD6}" destId="{DE77E14A-F85E-410F-B8C4-D84BABD7A784}" srcOrd="0" destOrd="0" presId="urn:microsoft.com/office/officeart/2005/8/layout/orgChart1"/>
    <dgm:cxn modelId="{87FEF670-EDDA-4389-8230-4EA452407CFD}" type="presOf" srcId="{F16EB183-692E-4093-BCBE-45DFF6A4AC4A}" destId="{D2296E7A-66AF-452E-B9F8-06EB8EA0AF9E}" srcOrd="1" destOrd="0" presId="urn:microsoft.com/office/officeart/2005/8/layout/orgChart1"/>
    <dgm:cxn modelId="{FF524575-D6B4-4CF5-BC0C-E95EDE608BA5}" type="presOf" srcId="{599447ED-D79C-41E1-9ABF-8BA0EF216174}" destId="{8584A334-EDDB-46F5-8CBD-6068426CCBB9}" srcOrd="1" destOrd="0" presId="urn:microsoft.com/office/officeart/2005/8/layout/orgChart1"/>
    <dgm:cxn modelId="{64085855-D585-40B1-B576-9CAFAEECAA25}" srcId="{661A8617-3FC6-40E3-AC00-777ED4134D03}" destId="{2459D82E-5F29-488F-9A71-9B5853BFADD6}" srcOrd="0" destOrd="0" parTransId="{73F58F76-A2F7-4F2D-8674-D6F6FB5C25E5}" sibTransId="{DF26E09C-A76A-4C77-BF4F-CECF92D49746}"/>
    <dgm:cxn modelId="{F5DAC358-0A4F-403C-8027-DE6C859DE47D}" type="presOf" srcId="{661A8617-3FC6-40E3-AC00-777ED4134D03}" destId="{7BC98BF9-F27A-4CD1-A97A-C9C824724285}" srcOrd="0" destOrd="0" presId="urn:microsoft.com/office/officeart/2005/8/layout/orgChart1"/>
    <dgm:cxn modelId="{2E493579-EBD8-4E6C-8C56-DED4C927743C}" srcId="{DE8270D5-A5D2-46EB-AD11-9C2D956FC849}" destId="{599447ED-D79C-41E1-9ABF-8BA0EF216174}" srcOrd="1" destOrd="0" parTransId="{BD04162B-70ED-4A4E-945B-81A19CA946FA}" sibTransId="{036B20AA-3CF5-47A5-8FC0-1CADC383CC4F}"/>
    <dgm:cxn modelId="{7377CC7B-76CB-443F-9F53-AE9C8A1D5A2E}" type="presOf" srcId="{8A9A49EF-886B-40BC-B525-82156F74C689}" destId="{7DEF5F7C-0D45-4357-8CAB-9761CAC41978}" srcOrd="0" destOrd="0" presId="urn:microsoft.com/office/officeart/2005/8/layout/orgChart1"/>
    <dgm:cxn modelId="{A97A848C-5167-4673-93EA-CD77FD20F275}" type="presOf" srcId="{49786227-1482-4307-99A2-0AEE8E6CDD35}" destId="{F4578E39-2059-4349-B95F-6170B3F15D65}" srcOrd="0" destOrd="0" presId="urn:microsoft.com/office/officeart/2005/8/layout/orgChart1"/>
    <dgm:cxn modelId="{5A40118D-4F90-4E45-8A5A-37B1DA87BE1F}" type="presOf" srcId="{CD598860-F780-4AB2-8E85-C54AFD99B579}" destId="{46493B3E-A93F-4EE1-9A9C-D83B6B78EF24}" srcOrd="0" destOrd="0" presId="urn:microsoft.com/office/officeart/2005/8/layout/orgChart1"/>
    <dgm:cxn modelId="{DBC11E98-656E-4231-91F2-A94BB4F37252}" type="presOf" srcId="{D78F0D4F-BC7F-46C9-900C-81F11D388842}" destId="{84124BBE-5C84-4E06-8E17-B6EC109160D7}" srcOrd="0" destOrd="0" presId="urn:microsoft.com/office/officeart/2005/8/layout/orgChart1"/>
    <dgm:cxn modelId="{E093899E-BF1D-4F7E-AC6C-1E40B96F4154}" type="presOf" srcId="{599447ED-D79C-41E1-9ABF-8BA0EF216174}" destId="{5E297865-E735-4CAF-962B-FEA9483964F8}" srcOrd="0" destOrd="0" presId="urn:microsoft.com/office/officeart/2005/8/layout/orgChart1"/>
    <dgm:cxn modelId="{911247A8-B1E2-470E-AB5C-E9049DF177C5}" type="presOf" srcId="{3F3ACF9D-6742-4402-AC25-41D02EA2B153}" destId="{0C0212D1-6FEB-40A9-85FC-9807D3F45145}" srcOrd="0" destOrd="0" presId="urn:microsoft.com/office/officeart/2005/8/layout/orgChart1"/>
    <dgm:cxn modelId="{AEA51FAA-E266-47E8-94C6-CEEB3A851428}" type="presOf" srcId="{092E7FF9-CC93-4E17-B285-58CFA0E42A3B}" destId="{EA42C68B-FD7C-460E-A8CF-CF096909DC2C}" srcOrd="0" destOrd="0" presId="urn:microsoft.com/office/officeart/2005/8/layout/orgChart1"/>
    <dgm:cxn modelId="{30A687AB-A810-4080-950C-5DAC286C0F4D}" type="presOf" srcId="{CD598860-F780-4AB2-8E85-C54AFD99B579}" destId="{DC3E53F8-D4C4-414A-BAB8-AA24845D2BF2}" srcOrd="1" destOrd="0" presId="urn:microsoft.com/office/officeart/2005/8/layout/orgChart1"/>
    <dgm:cxn modelId="{8A888DBB-DD6F-459E-9614-7AB66FA55121}" type="presOf" srcId="{4680D0F5-26FB-41AE-A679-4A70A6944481}" destId="{380E7487-45BB-455A-9904-DC4C33912926}" srcOrd="0" destOrd="0" presId="urn:microsoft.com/office/officeart/2005/8/layout/orgChart1"/>
    <dgm:cxn modelId="{D281F8BE-9F8A-4A3C-B71E-B8D4AB425FFF}" srcId="{599447ED-D79C-41E1-9ABF-8BA0EF216174}" destId="{CD598860-F780-4AB2-8E85-C54AFD99B579}" srcOrd="1" destOrd="0" parTransId="{4680D0F5-26FB-41AE-A679-4A70A6944481}" sibTransId="{52FB614B-D062-4D4F-A69A-1930743B1E6A}"/>
    <dgm:cxn modelId="{6D269DC5-3937-4A2D-887E-A6B78F0574E5}" srcId="{D78F0D4F-BC7F-46C9-900C-81F11D388842}" destId="{DE8270D5-A5D2-46EB-AD11-9C2D956FC849}" srcOrd="0" destOrd="0" parTransId="{01876262-FB29-44AE-836F-6C2154F886D3}" sibTransId="{A1540C03-536E-4E0F-B6D0-C8657B67BE8B}"/>
    <dgm:cxn modelId="{40DF6AE3-B813-4F88-B7D9-6B0F740EDFEC}" srcId="{DE8270D5-A5D2-46EB-AD11-9C2D956FC849}" destId="{661A8617-3FC6-40E3-AC00-777ED4134D03}" srcOrd="0" destOrd="0" parTransId="{3F3ACF9D-6742-4402-AC25-41D02EA2B153}" sibTransId="{1AF18CB8-7948-40D0-864E-5B1799453675}"/>
    <dgm:cxn modelId="{013353EA-C1B0-4069-82C7-A664976422BF}" type="presOf" srcId="{2459D82E-5F29-488F-9A71-9B5853BFADD6}" destId="{E21002F2-850A-4141-832B-A8A15AD32DA1}" srcOrd="1" destOrd="0" presId="urn:microsoft.com/office/officeart/2005/8/layout/orgChart1"/>
    <dgm:cxn modelId="{CF9FE2EC-4CF4-40F0-BB4E-434E6F18A5C8}" type="presOf" srcId="{73F58F76-A2F7-4F2D-8674-D6F6FB5C25E5}" destId="{3170DB2F-6645-40C4-8D86-C8D8462117E6}" srcOrd="0" destOrd="0" presId="urn:microsoft.com/office/officeart/2005/8/layout/orgChart1"/>
    <dgm:cxn modelId="{FB445D50-9823-453E-8558-D2FA640AA93F}" type="presParOf" srcId="{84124BBE-5C84-4E06-8E17-B6EC109160D7}" destId="{1BCD5D55-98C7-412B-B579-5A0292DA62BF}" srcOrd="0" destOrd="0" presId="urn:microsoft.com/office/officeart/2005/8/layout/orgChart1"/>
    <dgm:cxn modelId="{2010B86D-F3F3-4C68-A0BF-EB3D18E20F2D}" type="presParOf" srcId="{1BCD5D55-98C7-412B-B579-5A0292DA62BF}" destId="{1384B5E8-CD84-43A8-934D-DA7175972230}" srcOrd="0" destOrd="0" presId="urn:microsoft.com/office/officeart/2005/8/layout/orgChart1"/>
    <dgm:cxn modelId="{EF1AD515-0B5C-4953-ADE2-700FB13CB8BC}" type="presParOf" srcId="{1384B5E8-CD84-43A8-934D-DA7175972230}" destId="{57BF1940-B36E-4FAE-A70C-20CB2FCE71A0}" srcOrd="0" destOrd="0" presId="urn:microsoft.com/office/officeart/2005/8/layout/orgChart1"/>
    <dgm:cxn modelId="{3E81150C-48EC-448E-86AD-1A0FE0F4E3E9}" type="presParOf" srcId="{1384B5E8-CD84-43A8-934D-DA7175972230}" destId="{79A9E465-47DE-498A-AFAD-C8BD3147D096}" srcOrd="1" destOrd="0" presId="urn:microsoft.com/office/officeart/2005/8/layout/orgChart1"/>
    <dgm:cxn modelId="{E41F4E75-D6E6-44AD-A49C-13708230C2CF}" type="presParOf" srcId="{1BCD5D55-98C7-412B-B579-5A0292DA62BF}" destId="{7CE10343-113C-4BEA-B5D0-0FCF6F846497}" srcOrd="1" destOrd="0" presId="urn:microsoft.com/office/officeart/2005/8/layout/orgChart1"/>
    <dgm:cxn modelId="{F3721BAA-B1B9-4D72-AFF8-1243555AC4A4}" type="presParOf" srcId="{7CE10343-113C-4BEA-B5D0-0FCF6F846497}" destId="{0C0212D1-6FEB-40A9-85FC-9807D3F45145}" srcOrd="0" destOrd="0" presId="urn:microsoft.com/office/officeart/2005/8/layout/orgChart1"/>
    <dgm:cxn modelId="{A620EB52-ED96-4F2C-9F7F-7B4646E550EC}" type="presParOf" srcId="{7CE10343-113C-4BEA-B5D0-0FCF6F846497}" destId="{DAEA9C68-3C02-4D45-83F1-986F1E5D53F5}" srcOrd="1" destOrd="0" presId="urn:microsoft.com/office/officeart/2005/8/layout/orgChart1"/>
    <dgm:cxn modelId="{D1F6FCFA-E74D-4FF3-81A1-848A324E8DF3}" type="presParOf" srcId="{DAEA9C68-3C02-4D45-83F1-986F1E5D53F5}" destId="{2B202B5A-D74D-4EA0-8D3B-3D3424E502B4}" srcOrd="0" destOrd="0" presId="urn:microsoft.com/office/officeart/2005/8/layout/orgChart1"/>
    <dgm:cxn modelId="{74D64C1F-B83C-4565-B69A-F8D7CFDC6F04}" type="presParOf" srcId="{2B202B5A-D74D-4EA0-8D3B-3D3424E502B4}" destId="{7BC98BF9-F27A-4CD1-A97A-C9C824724285}" srcOrd="0" destOrd="0" presId="urn:microsoft.com/office/officeart/2005/8/layout/orgChart1"/>
    <dgm:cxn modelId="{D4AF01FE-929E-427F-AF75-6357D1A44B08}" type="presParOf" srcId="{2B202B5A-D74D-4EA0-8D3B-3D3424E502B4}" destId="{C03B361F-2BE4-4FD4-8830-11FFD9AC5097}" srcOrd="1" destOrd="0" presId="urn:microsoft.com/office/officeart/2005/8/layout/orgChart1"/>
    <dgm:cxn modelId="{AAD34548-64FD-41D3-A5D9-472CCD5EDB65}" type="presParOf" srcId="{DAEA9C68-3C02-4D45-83F1-986F1E5D53F5}" destId="{B157B456-47DE-4116-B746-902D0ED2BAC7}" srcOrd="1" destOrd="0" presId="urn:microsoft.com/office/officeart/2005/8/layout/orgChart1"/>
    <dgm:cxn modelId="{BEB3F782-9D23-41B4-8C0A-5AAF1E5C5FAD}" type="presParOf" srcId="{B157B456-47DE-4116-B746-902D0ED2BAC7}" destId="{3170DB2F-6645-40C4-8D86-C8D8462117E6}" srcOrd="0" destOrd="0" presId="urn:microsoft.com/office/officeart/2005/8/layout/orgChart1"/>
    <dgm:cxn modelId="{BEB71783-8B86-453F-8E73-7C50127E3885}" type="presParOf" srcId="{B157B456-47DE-4116-B746-902D0ED2BAC7}" destId="{E73AF3A3-DD51-4EDD-8984-8E1E6196749C}" srcOrd="1" destOrd="0" presId="urn:microsoft.com/office/officeart/2005/8/layout/orgChart1"/>
    <dgm:cxn modelId="{2F06FCEB-1B1A-45B5-B12B-63B2668DB51B}" type="presParOf" srcId="{E73AF3A3-DD51-4EDD-8984-8E1E6196749C}" destId="{55D6915C-D00A-457E-A93E-C1CED3E8C0E3}" srcOrd="0" destOrd="0" presId="urn:microsoft.com/office/officeart/2005/8/layout/orgChart1"/>
    <dgm:cxn modelId="{8D185332-684A-49F7-8044-61A2774E19D0}" type="presParOf" srcId="{55D6915C-D00A-457E-A93E-C1CED3E8C0E3}" destId="{DE77E14A-F85E-410F-B8C4-D84BABD7A784}" srcOrd="0" destOrd="0" presId="urn:microsoft.com/office/officeart/2005/8/layout/orgChart1"/>
    <dgm:cxn modelId="{27C17BAC-9158-45C6-B53A-8DA03EBBD860}" type="presParOf" srcId="{55D6915C-D00A-457E-A93E-C1CED3E8C0E3}" destId="{E21002F2-850A-4141-832B-A8A15AD32DA1}" srcOrd="1" destOrd="0" presId="urn:microsoft.com/office/officeart/2005/8/layout/orgChart1"/>
    <dgm:cxn modelId="{26957422-E007-40FA-A02F-4813FA6E8B66}" type="presParOf" srcId="{E73AF3A3-DD51-4EDD-8984-8E1E6196749C}" destId="{5D9A8C84-1461-41E9-A60C-B9DF90032B57}" srcOrd="1" destOrd="0" presId="urn:microsoft.com/office/officeart/2005/8/layout/orgChart1"/>
    <dgm:cxn modelId="{AD188435-95A6-4A61-AB06-C1C4D9BBC1EC}" type="presParOf" srcId="{E73AF3A3-DD51-4EDD-8984-8E1E6196749C}" destId="{02135635-A6F1-4E43-B6CF-944324E520BB}" srcOrd="2" destOrd="0" presId="urn:microsoft.com/office/officeart/2005/8/layout/orgChart1"/>
    <dgm:cxn modelId="{4F796E1F-9845-426D-A85C-902FD8DE4E56}" type="presParOf" srcId="{DAEA9C68-3C02-4D45-83F1-986F1E5D53F5}" destId="{5CD47DD8-B285-4362-890C-FE0420211530}" srcOrd="2" destOrd="0" presId="urn:microsoft.com/office/officeart/2005/8/layout/orgChart1"/>
    <dgm:cxn modelId="{DCF7997D-7844-4BD1-9D30-7F73F43CACDB}" type="presParOf" srcId="{7CE10343-113C-4BEA-B5D0-0FCF6F846497}" destId="{6D54651E-9041-4781-AA22-DA080F81AC2C}" srcOrd="2" destOrd="0" presId="urn:microsoft.com/office/officeart/2005/8/layout/orgChart1"/>
    <dgm:cxn modelId="{13A2DF88-639A-4055-8B90-926CAC00B251}" type="presParOf" srcId="{7CE10343-113C-4BEA-B5D0-0FCF6F846497}" destId="{13F08310-C2D2-4388-93CF-608980E6C701}" srcOrd="3" destOrd="0" presId="urn:microsoft.com/office/officeart/2005/8/layout/orgChart1"/>
    <dgm:cxn modelId="{E2CE9D2D-5FCE-4C7A-9326-52E43ACF444C}" type="presParOf" srcId="{13F08310-C2D2-4388-93CF-608980E6C701}" destId="{C797ED1A-F51D-41D1-918A-9D99DFCC2271}" srcOrd="0" destOrd="0" presId="urn:microsoft.com/office/officeart/2005/8/layout/orgChart1"/>
    <dgm:cxn modelId="{1D0F8F48-4E49-4CD9-94E8-C918CF6A9A0C}" type="presParOf" srcId="{C797ED1A-F51D-41D1-918A-9D99DFCC2271}" destId="{5E297865-E735-4CAF-962B-FEA9483964F8}" srcOrd="0" destOrd="0" presId="urn:microsoft.com/office/officeart/2005/8/layout/orgChart1"/>
    <dgm:cxn modelId="{CC2933F9-FC95-49CB-8418-6FB591A1D299}" type="presParOf" srcId="{C797ED1A-F51D-41D1-918A-9D99DFCC2271}" destId="{8584A334-EDDB-46F5-8CBD-6068426CCBB9}" srcOrd="1" destOrd="0" presId="urn:microsoft.com/office/officeart/2005/8/layout/orgChart1"/>
    <dgm:cxn modelId="{E66F9E43-222E-49DA-99A6-0C02204B2125}" type="presParOf" srcId="{13F08310-C2D2-4388-93CF-608980E6C701}" destId="{98DF3866-A189-412C-B4DC-85DB71787CED}" srcOrd="1" destOrd="0" presId="urn:microsoft.com/office/officeart/2005/8/layout/orgChart1"/>
    <dgm:cxn modelId="{EED32C37-A961-47D4-83E3-439F04D640F3}" type="presParOf" srcId="{98DF3866-A189-412C-B4DC-85DB71787CED}" destId="{F4578E39-2059-4349-B95F-6170B3F15D65}" srcOrd="0" destOrd="0" presId="urn:microsoft.com/office/officeart/2005/8/layout/orgChart1"/>
    <dgm:cxn modelId="{D4C3BF6B-92F8-4830-9524-15C7877B4B97}" type="presParOf" srcId="{98DF3866-A189-412C-B4DC-85DB71787CED}" destId="{F6187DB8-1043-4219-8A28-89FA61CA4D77}" srcOrd="1" destOrd="0" presId="urn:microsoft.com/office/officeart/2005/8/layout/orgChart1"/>
    <dgm:cxn modelId="{50F585FD-8D32-4101-AD54-FF8B4FA35904}" type="presParOf" srcId="{F6187DB8-1043-4219-8A28-89FA61CA4D77}" destId="{64FE673A-55A2-4AAA-8541-0910AA75522E}" srcOrd="0" destOrd="0" presId="urn:microsoft.com/office/officeart/2005/8/layout/orgChart1"/>
    <dgm:cxn modelId="{9B95E63B-8152-4AD6-BFAB-EB50D265BE87}" type="presParOf" srcId="{64FE673A-55A2-4AAA-8541-0910AA75522E}" destId="{7DEF5F7C-0D45-4357-8CAB-9761CAC41978}" srcOrd="0" destOrd="0" presId="urn:microsoft.com/office/officeart/2005/8/layout/orgChart1"/>
    <dgm:cxn modelId="{F7C038B5-470E-4BA0-B3D1-F746E2B35C61}" type="presParOf" srcId="{64FE673A-55A2-4AAA-8541-0910AA75522E}" destId="{005E83C4-44E5-469E-90D5-60818A9EECAD}" srcOrd="1" destOrd="0" presId="urn:microsoft.com/office/officeart/2005/8/layout/orgChart1"/>
    <dgm:cxn modelId="{585979E1-6F56-4D85-8CB7-CD8C0EC58540}" type="presParOf" srcId="{F6187DB8-1043-4219-8A28-89FA61CA4D77}" destId="{EA23D005-F819-4F2F-BAE0-C81D346BE682}" srcOrd="1" destOrd="0" presId="urn:microsoft.com/office/officeart/2005/8/layout/orgChart1"/>
    <dgm:cxn modelId="{A59E5709-1A30-48FA-AEE3-3651E763D876}" type="presParOf" srcId="{F6187DB8-1043-4219-8A28-89FA61CA4D77}" destId="{B8AEFC38-2BCE-4D33-BD15-46980DA9D7F5}" srcOrd="2" destOrd="0" presId="urn:microsoft.com/office/officeart/2005/8/layout/orgChart1"/>
    <dgm:cxn modelId="{F06A68E8-CB47-45E4-AE66-93EF07B9EC2E}" type="presParOf" srcId="{98DF3866-A189-412C-B4DC-85DB71787CED}" destId="{380E7487-45BB-455A-9904-DC4C33912926}" srcOrd="2" destOrd="0" presId="urn:microsoft.com/office/officeart/2005/8/layout/orgChart1"/>
    <dgm:cxn modelId="{BB0B827C-43C2-4366-A426-40E0D12DCFAC}" type="presParOf" srcId="{98DF3866-A189-412C-B4DC-85DB71787CED}" destId="{31C2A423-B54B-4261-9288-BB06B395B90A}" srcOrd="3" destOrd="0" presId="urn:microsoft.com/office/officeart/2005/8/layout/orgChart1"/>
    <dgm:cxn modelId="{5CD958D2-EB78-4921-8938-CF48C3475F11}" type="presParOf" srcId="{31C2A423-B54B-4261-9288-BB06B395B90A}" destId="{F37F6EAF-C2DC-4171-AECB-06B34DDF6E51}" srcOrd="0" destOrd="0" presId="urn:microsoft.com/office/officeart/2005/8/layout/orgChart1"/>
    <dgm:cxn modelId="{8EADDB0A-234D-4339-A94B-82077A5EE224}" type="presParOf" srcId="{F37F6EAF-C2DC-4171-AECB-06B34DDF6E51}" destId="{46493B3E-A93F-4EE1-9A9C-D83B6B78EF24}" srcOrd="0" destOrd="0" presId="urn:microsoft.com/office/officeart/2005/8/layout/orgChart1"/>
    <dgm:cxn modelId="{67CF77B6-0D74-4251-8305-2E39263B4F5E}" type="presParOf" srcId="{F37F6EAF-C2DC-4171-AECB-06B34DDF6E51}" destId="{DC3E53F8-D4C4-414A-BAB8-AA24845D2BF2}" srcOrd="1" destOrd="0" presId="urn:microsoft.com/office/officeart/2005/8/layout/orgChart1"/>
    <dgm:cxn modelId="{8B4A9EF0-4C43-4971-945F-0B8581E186D0}" type="presParOf" srcId="{31C2A423-B54B-4261-9288-BB06B395B90A}" destId="{8DCD2D85-0F34-444F-B489-207F94FCB557}" srcOrd="1" destOrd="0" presId="urn:microsoft.com/office/officeart/2005/8/layout/orgChart1"/>
    <dgm:cxn modelId="{9003A5CB-0A3F-4239-AF9B-700552AC3F73}" type="presParOf" srcId="{31C2A423-B54B-4261-9288-BB06B395B90A}" destId="{ECAB05B0-F86D-41BF-9997-A98DA67CFE8A}" srcOrd="2" destOrd="0" presId="urn:microsoft.com/office/officeart/2005/8/layout/orgChart1"/>
    <dgm:cxn modelId="{3A4EC93D-5413-4823-8901-2D04A0DB2EB4}" type="presParOf" srcId="{98DF3866-A189-412C-B4DC-85DB71787CED}" destId="{EA42C68B-FD7C-460E-A8CF-CF096909DC2C}" srcOrd="4" destOrd="0" presId="urn:microsoft.com/office/officeart/2005/8/layout/orgChart1"/>
    <dgm:cxn modelId="{A52CE4C6-C655-4880-BB83-51377A2329D8}" type="presParOf" srcId="{98DF3866-A189-412C-B4DC-85DB71787CED}" destId="{C4C374E5-D506-4057-972E-8C48543770B9}" srcOrd="5" destOrd="0" presId="urn:microsoft.com/office/officeart/2005/8/layout/orgChart1"/>
    <dgm:cxn modelId="{0815C4BC-3AC0-4417-9941-F22B0C5CF42D}" type="presParOf" srcId="{C4C374E5-D506-4057-972E-8C48543770B9}" destId="{399555B5-D0B1-4AB6-B467-FB9F98EF1399}" srcOrd="0" destOrd="0" presId="urn:microsoft.com/office/officeart/2005/8/layout/orgChart1"/>
    <dgm:cxn modelId="{E66793A5-7C0B-4998-9195-A7E519768C77}" type="presParOf" srcId="{399555B5-D0B1-4AB6-B467-FB9F98EF1399}" destId="{CEE16546-8CF1-4A71-B12C-6B2DA366128D}" srcOrd="0" destOrd="0" presId="urn:microsoft.com/office/officeart/2005/8/layout/orgChart1"/>
    <dgm:cxn modelId="{0E048FF9-E2EC-47D1-A65C-A76D8F94A360}" type="presParOf" srcId="{399555B5-D0B1-4AB6-B467-FB9F98EF1399}" destId="{D2296E7A-66AF-452E-B9F8-06EB8EA0AF9E}" srcOrd="1" destOrd="0" presId="urn:microsoft.com/office/officeart/2005/8/layout/orgChart1"/>
    <dgm:cxn modelId="{81EC3C0C-1F29-492C-9439-7E905D2A226D}" type="presParOf" srcId="{C4C374E5-D506-4057-972E-8C48543770B9}" destId="{3A5CD659-1A45-4F49-894E-8B8F4FF67EBA}" srcOrd="1" destOrd="0" presId="urn:microsoft.com/office/officeart/2005/8/layout/orgChart1"/>
    <dgm:cxn modelId="{0F3D0EF5-4402-461E-9230-CA84C2D2E86D}" type="presParOf" srcId="{C4C374E5-D506-4057-972E-8C48543770B9}" destId="{E506D492-EC0B-4B14-914A-C4D16C91A9AE}" srcOrd="2" destOrd="0" presId="urn:microsoft.com/office/officeart/2005/8/layout/orgChart1"/>
    <dgm:cxn modelId="{15F6F2B9-7FAC-4C1E-BE04-7AC9E03625E7}" type="presParOf" srcId="{13F08310-C2D2-4388-93CF-608980E6C701}" destId="{B6EF696D-4FC0-4D95-8A06-D52007FBEB8A}" srcOrd="2" destOrd="0" presId="urn:microsoft.com/office/officeart/2005/8/layout/orgChart1"/>
    <dgm:cxn modelId="{FBFC1218-53FC-40FC-8F8C-23E519E4EF4A}" type="presParOf" srcId="{1BCD5D55-98C7-412B-B579-5A0292DA62BF}" destId="{4F072ADF-F234-47B5-B59F-DBA5BD3FDAB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8F0D4F-BC7F-46C9-900C-81F11D38884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E8270D5-A5D2-46EB-AD11-9C2D956FC849}">
      <dgm:prSet phldrT="[文字]"/>
      <dgm:spPr/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PC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1876262-FB29-44AE-836F-6C2154F886D3}" type="parTrans" cxnId="{6D269DC5-3937-4A2D-887E-A6B78F0574E5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1540C03-536E-4E0F-B6D0-C8657B67BE8B}" type="sibTrans" cxnId="{6D269DC5-3937-4A2D-887E-A6B78F0574E5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99447ED-D79C-41E1-9ABF-8BA0EF216174}">
      <dgm:prSet phldrT="[文字]" custT="1"/>
      <dgm:spPr>
        <a:solidFill>
          <a:schemeClr val="tx1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rot="0" spcFirstLastPara="0" vertOverflow="overflow" horzOverflow="overflow" vert="horz" wrap="square" lIns="11430" tIns="11430" rIns="11430" bIns="11430" numCol="1" spcCol="127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TW" sz="19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Monitor</a:t>
          </a:r>
          <a:endParaRPr lang="zh-TW" altLang="en-US" sz="19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BD04162B-70ED-4A4E-945B-81A19CA946FA}" type="parTrans" cxnId="{2E493579-EBD8-4E6C-8C56-DED4C927743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36B20AA-3CF5-47A5-8FC0-1CADC383CC4F}" type="sibTrans" cxnId="{2E493579-EBD8-4E6C-8C56-DED4C927743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DC4AB40-A516-4AB1-B0EA-993EF6D560C7}">
      <dgm:prSet phldrT="[文字]"/>
      <dgm:spPr/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UART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557D235-427B-40D6-80DC-B898318224C2}" type="parTrans" cxnId="{6E1C0CE8-0D85-4C20-8BD5-134B8D622C0D}">
      <dgm:prSet/>
      <dgm:spPr/>
      <dgm:t>
        <a:bodyPr/>
        <a:lstStyle/>
        <a:p>
          <a:endParaRPr lang="zh-TW" altLang="en-US"/>
        </a:p>
      </dgm:t>
    </dgm:pt>
    <dgm:pt modelId="{DD1A616B-3D16-41B1-86BE-9713366F8BCA}" type="sibTrans" cxnId="{6E1C0CE8-0D85-4C20-8BD5-134B8D622C0D}">
      <dgm:prSet/>
      <dgm:spPr/>
      <dgm:t>
        <a:bodyPr/>
        <a:lstStyle/>
        <a:p>
          <a:endParaRPr lang="zh-TW" altLang="en-US"/>
        </a:p>
      </dgm:t>
    </dgm:pt>
    <dgm:pt modelId="{349BFCC9-4CEB-4549-9256-BD882B3086EC}">
      <dgm:prSet phldrT="[文字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Score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E85E452-E12D-4F64-87B3-34440C7A8F80}" type="parTrans" cxnId="{7E22318A-5826-48E5-A466-02B89C0985C7}">
      <dgm:prSet/>
      <dgm:spPr/>
      <dgm:t>
        <a:bodyPr/>
        <a:lstStyle/>
        <a:p>
          <a:endParaRPr lang="zh-TW" altLang="en-US"/>
        </a:p>
      </dgm:t>
    </dgm:pt>
    <dgm:pt modelId="{F8A23FBE-44D8-4430-898F-1CB09D925FAF}" type="sibTrans" cxnId="{7E22318A-5826-48E5-A466-02B89C0985C7}">
      <dgm:prSet/>
      <dgm:spPr/>
      <dgm:t>
        <a:bodyPr/>
        <a:lstStyle/>
        <a:p>
          <a:endParaRPr lang="zh-TW" altLang="en-US"/>
        </a:p>
      </dgm:t>
    </dgm:pt>
    <dgm:pt modelId="{6957885A-A842-413C-BF0B-CA949CFDF64B}">
      <dgm:prSet phldrT="[文字]"/>
      <dgm:spPr/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RX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FAA47D5-C637-4F5E-9A16-7217F9355706}" type="parTrans" cxnId="{6013BE79-5A06-4CF0-953C-50D0AD0788B0}">
      <dgm:prSet/>
      <dgm:spPr/>
      <dgm:t>
        <a:bodyPr/>
        <a:lstStyle/>
        <a:p>
          <a:endParaRPr lang="zh-TW" altLang="en-US"/>
        </a:p>
      </dgm:t>
    </dgm:pt>
    <dgm:pt modelId="{9F3783D9-87C0-4612-9697-EBDB276A9E85}" type="sibTrans" cxnId="{6013BE79-5A06-4CF0-953C-50D0AD0788B0}">
      <dgm:prSet/>
      <dgm:spPr/>
      <dgm:t>
        <a:bodyPr/>
        <a:lstStyle/>
        <a:p>
          <a:endParaRPr lang="zh-TW" altLang="en-US"/>
        </a:p>
      </dgm:t>
    </dgm:pt>
    <dgm:pt modelId="{E4851DD6-A9D2-4C0E-AB1D-856D24449600}" type="asst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altLang="zh-TW" dirty="0"/>
            <a:t>Ball</a:t>
          </a:r>
          <a:endParaRPr lang="zh-TW" altLang="en-US" dirty="0"/>
        </a:p>
      </dgm:t>
    </dgm:pt>
    <dgm:pt modelId="{FC76B07F-5E38-4C91-AD27-92968F8AD7DB}" type="parTrans" cxnId="{6D553C37-44A6-435B-B4C8-1DE738E0250B}">
      <dgm:prSet/>
      <dgm:spPr/>
      <dgm:t>
        <a:bodyPr/>
        <a:lstStyle/>
        <a:p>
          <a:endParaRPr lang="zh-TW" altLang="en-US"/>
        </a:p>
      </dgm:t>
    </dgm:pt>
    <dgm:pt modelId="{F157258E-7BF9-40EC-9149-051EAABE6FDE}" type="sibTrans" cxnId="{6D553C37-44A6-435B-B4C8-1DE738E0250B}">
      <dgm:prSet/>
      <dgm:spPr/>
      <dgm:t>
        <a:bodyPr/>
        <a:lstStyle/>
        <a:p>
          <a:endParaRPr lang="zh-TW" altLang="en-US"/>
        </a:p>
      </dgm:t>
    </dgm:pt>
    <dgm:pt modelId="{983AABFA-B35F-4241-A72D-967EDB924C67}" type="asst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/>
            <a:t>X</a:t>
          </a:r>
          <a:endParaRPr lang="zh-TW" altLang="en-US" dirty="0"/>
        </a:p>
      </dgm:t>
    </dgm:pt>
    <dgm:pt modelId="{59E96D7E-FD29-48E7-B232-56A9BE66CFFF}" type="parTrans" cxnId="{9891F7B5-5874-4F34-94E4-82DB9FDFF5D1}">
      <dgm:prSet/>
      <dgm:spPr/>
      <dgm:t>
        <a:bodyPr/>
        <a:lstStyle/>
        <a:p>
          <a:endParaRPr lang="zh-TW" altLang="en-US"/>
        </a:p>
      </dgm:t>
    </dgm:pt>
    <dgm:pt modelId="{F185C9A6-D917-4DF8-9B0D-2C6138774391}" type="sibTrans" cxnId="{9891F7B5-5874-4F34-94E4-82DB9FDFF5D1}">
      <dgm:prSet/>
      <dgm:spPr/>
      <dgm:t>
        <a:bodyPr/>
        <a:lstStyle/>
        <a:p>
          <a:endParaRPr lang="zh-TW" altLang="en-US"/>
        </a:p>
      </dgm:t>
    </dgm:pt>
    <dgm:pt modelId="{FCE083AB-034D-4D68-BC9F-F2633BCFF537}" type="asst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/>
            <a:t>Y</a:t>
          </a:r>
          <a:endParaRPr lang="zh-TW" altLang="en-US" dirty="0"/>
        </a:p>
      </dgm:t>
    </dgm:pt>
    <dgm:pt modelId="{77EA2F2E-8A0C-47F6-BC96-3446F9342475}" type="parTrans" cxnId="{233784D2-4B08-4ED0-96AD-C175411ACA9C}">
      <dgm:prSet/>
      <dgm:spPr/>
      <dgm:t>
        <a:bodyPr/>
        <a:lstStyle/>
        <a:p>
          <a:endParaRPr lang="zh-TW" altLang="en-US"/>
        </a:p>
      </dgm:t>
    </dgm:pt>
    <dgm:pt modelId="{37D6F05B-01C3-4F47-868E-0E8EF729EB1A}" type="sibTrans" cxnId="{233784D2-4B08-4ED0-96AD-C175411ACA9C}">
      <dgm:prSet/>
      <dgm:spPr/>
      <dgm:t>
        <a:bodyPr/>
        <a:lstStyle/>
        <a:p>
          <a:endParaRPr lang="zh-TW" altLang="en-US"/>
        </a:p>
      </dgm:t>
    </dgm:pt>
    <dgm:pt modelId="{CBCA10EB-786B-4DF0-8EA1-FF55E70D85E0}" type="asst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altLang="zh-TW" dirty="0"/>
            <a:t>Bar</a:t>
          </a:r>
          <a:endParaRPr lang="zh-TW" altLang="en-US" dirty="0"/>
        </a:p>
      </dgm:t>
    </dgm:pt>
    <dgm:pt modelId="{7104BE75-8A4E-42D1-82CB-45686DDEB432}" type="parTrans" cxnId="{0FD016E7-A438-4C12-A5E7-7DEE6BCED8E1}">
      <dgm:prSet/>
      <dgm:spPr/>
      <dgm:t>
        <a:bodyPr/>
        <a:lstStyle/>
        <a:p>
          <a:endParaRPr lang="zh-TW" altLang="en-US"/>
        </a:p>
      </dgm:t>
    </dgm:pt>
    <dgm:pt modelId="{676787C1-EED1-4E0E-9FF4-F12D4E400D67}" type="sibTrans" cxnId="{0FD016E7-A438-4C12-A5E7-7DEE6BCED8E1}">
      <dgm:prSet/>
      <dgm:spPr/>
      <dgm:t>
        <a:bodyPr/>
        <a:lstStyle/>
        <a:p>
          <a:endParaRPr lang="zh-TW" altLang="en-US"/>
        </a:p>
      </dgm:t>
    </dgm:pt>
    <dgm:pt modelId="{A3AB01CD-C4F3-4D07-9394-A6DED5898892}" type="asst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/>
            <a:t>X</a:t>
          </a:r>
          <a:endParaRPr lang="zh-TW" altLang="en-US" dirty="0"/>
        </a:p>
      </dgm:t>
    </dgm:pt>
    <dgm:pt modelId="{D0065A9F-7E88-4DDA-BC97-146AF108A05E}" type="parTrans" cxnId="{D024BD1F-0864-4CDB-9EA4-F5A3804360BB}">
      <dgm:prSet/>
      <dgm:spPr/>
      <dgm:t>
        <a:bodyPr/>
        <a:lstStyle/>
        <a:p>
          <a:endParaRPr lang="zh-TW" altLang="en-US"/>
        </a:p>
      </dgm:t>
    </dgm:pt>
    <dgm:pt modelId="{566499B1-8B46-4947-A53E-269C752E7660}" type="sibTrans" cxnId="{D024BD1F-0864-4CDB-9EA4-F5A3804360BB}">
      <dgm:prSet/>
      <dgm:spPr/>
      <dgm:t>
        <a:bodyPr/>
        <a:lstStyle/>
        <a:p>
          <a:endParaRPr lang="zh-TW" altLang="en-US"/>
        </a:p>
      </dgm:t>
    </dgm:pt>
    <dgm:pt modelId="{8C16BFD1-61F3-42D2-8A6C-95D2FC51D7DC}" type="asst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/>
            <a:t>Y</a:t>
          </a:r>
          <a:endParaRPr lang="zh-TW" altLang="en-US" dirty="0"/>
        </a:p>
      </dgm:t>
    </dgm:pt>
    <dgm:pt modelId="{395E084E-1C8D-491A-949D-C86600C81298}" type="parTrans" cxnId="{2A52B496-3254-4553-A37E-6D13008A7B7B}">
      <dgm:prSet/>
      <dgm:spPr/>
      <dgm:t>
        <a:bodyPr/>
        <a:lstStyle/>
        <a:p>
          <a:endParaRPr lang="zh-TW" altLang="en-US"/>
        </a:p>
      </dgm:t>
    </dgm:pt>
    <dgm:pt modelId="{04429454-A0BE-4FBE-946E-992D6B10191D}" type="sibTrans" cxnId="{2A52B496-3254-4553-A37E-6D13008A7B7B}">
      <dgm:prSet/>
      <dgm:spPr/>
      <dgm:t>
        <a:bodyPr/>
        <a:lstStyle/>
        <a:p>
          <a:endParaRPr lang="zh-TW" altLang="en-US"/>
        </a:p>
      </dgm:t>
    </dgm:pt>
    <dgm:pt modelId="{84124BBE-5C84-4E06-8E17-B6EC109160D7}" type="pres">
      <dgm:prSet presAssocID="{D78F0D4F-BC7F-46C9-900C-81F11D38884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BCD5D55-98C7-412B-B579-5A0292DA62BF}" type="pres">
      <dgm:prSet presAssocID="{DE8270D5-A5D2-46EB-AD11-9C2D956FC849}" presName="hierRoot1" presStyleCnt="0">
        <dgm:presLayoutVars>
          <dgm:hierBranch val="init"/>
        </dgm:presLayoutVars>
      </dgm:prSet>
      <dgm:spPr/>
    </dgm:pt>
    <dgm:pt modelId="{1384B5E8-CD84-43A8-934D-DA7175972230}" type="pres">
      <dgm:prSet presAssocID="{DE8270D5-A5D2-46EB-AD11-9C2D956FC849}" presName="rootComposite1" presStyleCnt="0"/>
      <dgm:spPr/>
    </dgm:pt>
    <dgm:pt modelId="{57BF1940-B36E-4FAE-A70C-20CB2FCE71A0}" type="pres">
      <dgm:prSet presAssocID="{DE8270D5-A5D2-46EB-AD11-9C2D956FC849}" presName="rootText1" presStyleLbl="node0" presStyleIdx="0" presStyleCnt="1">
        <dgm:presLayoutVars>
          <dgm:chPref val="3"/>
        </dgm:presLayoutVars>
      </dgm:prSet>
      <dgm:spPr/>
    </dgm:pt>
    <dgm:pt modelId="{79A9E465-47DE-498A-AFAD-C8BD3147D096}" type="pres">
      <dgm:prSet presAssocID="{DE8270D5-A5D2-46EB-AD11-9C2D956FC849}" presName="rootConnector1" presStyleLbl="node1" presStyleIdx="0" presStyleCnt="0"/>
      <dgm:spPr/>
    </dgm:pt>
    <dgm:pt modelId="{7CE10343-113C-4BEA-B5D0-0FCF6F846497}" type="pres">
      <dgm:prSet presAssocID="{DE8270D5-A5D2-46EB-AD11-9C2D956FC849}" presName="hierChild2" presStyleCnt="0"/>
      <dgm:spPr/>
    </dgm:pt>
    <dgm:pt modelId="{B519D66B-B5AE-4FC1-B5B1-130FFF1DF4B5}" type="pres">
      <dgm:prSet presAssocID="{B557D235-427B-40D6-80DC-B898318224C2}" presName="Name37" presStyleLbl="parChTrans1D2" presStyleIdx="0" presStyleCnt="2"/>
      <dgm:spPr/>
    </dgm:pt>
    <dgm:pt modelId="{8659FC50-7F03-4A0F-822E-03860C060D98}" type="pres">
      <dgm:prSet presAssocID="{3DC4AB40-A516-4AB1-B0EA-993EF6D560C7}" presName="hierRoot2" presStyleCnt="0">
        <dgm:presLayoutVars>
          <dgm:hierBranch val="init"/>
        </dgm:presLayoutVars>
      </dgm:prSet>
      <dgm:spPr/>
    </dgm:pt>
    <dgm:pt modelId="{C58BF6CA-00B9-45BB-81EB-2177D5D4D22E}" type="pres">
      <dgm:prSet presAssocID="{3DC4AB40-A516-4AB1-B0EA-993EF6D560C7}" presName="rootComposite" presStyleCnt="0"/>
      <dgm:spPr/>
    </dgm:pt>
    <dgm:pt modelId="{7A44E13B-C135-43AD-A027-79966F1945FE}" type="pres">
      <dgm:prSet presAssocID="{3DC4AB40-A516-4AB1-B0EA-993EF6D560C7}" presName="rootText" presStyleLbl="node2" presStyleIdx="0" presStyleCnt="2">
        <dgm:presLayoutVars>
          <dgm:chPref val="3"/>
        </dgm:presLayoutVars>
      </dgm:prSet>
      <dgm:spPr/>
    </dgm:pt>
    <dgm:pt modelId="{08FC6605-30AE-4833-821B-D6838B2C3F9B}" type="pres">
      <dgm:prSet presAssocID="{3DC4AB40-A516-4AB1-B0EA-993EF6D560C7}" presName="rootConnector" presStyleLbl="node2" presStyleIdx="0" presStyleCnt="2"/>
      <dgm:spPr/>
    </dgm:pt>
    <dgm:pt modelId="{E773D211-7B88-43EB-A30B-2DD7731A0A05}" type="pres">
      <dgm:prSet presAssocID="{3DC4AB40-A516-4AB1-B0EA-993EF6D560C7}" presName="hierChild4" presStyleCnt="0"/>
      <dgm:spPr/>
    </dgm:pt>
    <dgm:pt modelId="{CC5C38A7-ED22-4561-B8A3-B84E69B11F9F}" type="pres">
      <dgm:prSet presAssocID="{EE85E452-E12D-4F64-87B3-34440C7A8F80}" presName="Name37" presStyleLbl="parChTrans1D3" presStyleIdx="0" presStyleCnt="2"/>
      <dgm:spPr/>
    </dgm:pt>
    <dgm:pt modelId="{91939801-AAC1-48E9-9DAF-C2D82FE06A54}" type="pres">
      <dgm:prSet presAssocID="{349BFCC9-4CEB-4549-9256-BD882B3086EC}" presName="hierRoot2" presStyleCnt="0">
        <dgm:presLayoutVars>
          <dgm:hierBranch val="init"/>
        </dgm:presLayoutVars>
      </dgm:prSet>
      <dgm:spPr/>
    </dgm:pt>
    <dgm:pt modelId="{5773663A-C522-42F0-8A43-12828990A7FA}" type="pres">
      <dgm:prSet presAssocID="{349BFCC9-4CEB-4549-9256-BD882B3086EC}" presName="rootComposite" presStyleCnt="0"/>
      <dgm:spPr/>
    </dgm:pt>
    <dgm:pt modelId="{7AEBD060-7659-4718-B3F3-1292DFA32533}" type="pres">
      <dgm:prSet presAssocID="{349BFCC9-4CEB-4549-9256-BD882B3086EC}" presName="rootText" presStyleLbl="node3" presStyleIdx="0" presStyleCnt="2">
        <dgm:presLayoutVars>
          <dgm:chPref val="3"/>
        </dgm:presLayoutVars>
      </dgm:prSet>
      <dgm:spPr/>
    </dgm:pt>
    <dgm:pt modelId="{32C9533D-2BDB-4DD7-AC6C-EE6CFDCF0B83}" type="pres">
      <dgm:prSet presAssocID="{349BFCC9-4CEB-4549-9256-BD882B3086EC}" presName="rootConnector" presStyleLbl="node3" presStyleIdx="0" presStyleCnt="2"/>
      <dgm:spPr/>
    </dgm:pt>
    <dgm:pt modelId="{4B7354AE-DF4C-4975-A258-91D21FA0837E}" type="pres">
      <dgm:prSet presAssocID="{349BFCC9-4CEB-4549-9256-BD882B3086EC}" presName="hierChild4" presStyleCnt="0"/>
      <dgm:spPr/>
    </dgm:pt>
    <dgm:pt modelId="{00A6AB4C-F8CD-4558-8A20-D9AD3BED8910}" type="pres">
      <dgm:prSet presAssocID="{349BFCC9-4CEB-4549-9256-BD882B3086EC}" presName="hierChild5" presStyleCnt="0"/>
      <dgm:spPr/>
    </dgm:pt>
    <dgm:pt modelId="{6500288F-3DEC-48D1-9827-DDB8B3805E14}" type="pres">
      <dgm:prSet presAssocID="{5FAA47D5-C637-4F5E-9A16-7217F9355706}" presName="Name37" presStyleLbl="parChTrans1D3" presStyleIdx="1" presStyleCnt="2"/>
      <dgm:spPr/>
    </dgm:pt>
    <dgm:pt modelId="{1725964A-FDC4-42A2-B50B-A7426CFB457F}" type="pres">
      <dgm:prSet presAssocID="{6957885A-A842-413C-BF0B-CA949CFDF64B}" presName="hierRoot2" presStyleCnt="0">
        <dgm:presLayoutVars>
          <dgm:hierBranch val="init"/>
        </dgm:presLayoutVars>
      </dgm:prSet>
      <dgm:spPr/>
    </dgm:pt>
    <dgm:pt modelId="{0CDF4DC0-083E-45C5-BB20-C4C6A179D73D}" type="pres">
      <dgm:prSet presAssocID="{6957885A-A842-413C-BF0B-CA949CFDF64B}" presName="rootComposite" presStyleCnt="0"/>
      <dgm:spPr/>
    </dgm:pt>
    <dgm:pt modelId="{190AB460-4107-45CE-914D-925C7E19F060}" type="pres">
      <dgm:prSet presAssocID="{6957885A-A842-413C-BF0B-CA949CFDF64B}" presName="rootText" presStyleLbl="node3" presStyleIdx="1" presStyleCnt="2">
        <dgm:presLayoutVars>
          <dgm:chPref val="3"/>
        </dgm:presLayoutVars>
      </dgm:prSet>
      <dgm:spPr/>
    </dgm:pt>
    <dgm:pt modelId="{C191FD44-7B60-4805-986B-217BB04C7E50}" type="pres">
      <dgm:prSet presAssocID="{6957885A-A842-413C-BF0B-CA949CFDF64B}" presName="rootConnector" presStyleLbl="node3" presStyleIdx="1" presStyleCnt="2"/>
      <dgm:spPr/>
    </dgm:pt>
    <dgm:pt modelId="{4CF53DF8-32AE-4BF4-ADD0-EFF7FC6AA4D0}" type="pres">
      <dgm:prSet presAssocID="{6957885A-A842-413C-BF0B-CA949CFDF64B}" presName="hierChild4" presStyleCnt="0"/>
      <dgm:spPr/>
    </dgm:pt>
    <dgm:pt modelId="{26242EAD-7D09-4E31-A182-327F3D1FA955}" type="pres">
      <dgm:prSet presAssocID="{6957885A-A842-413C-BF0B-CA949CFDF64B}" presName="hierChild5" presStyleCnt="0"/>
      <dgm:spPr/>
    </dgm:pt>
    <dgm:pt modelId="{BDB9E54F-6F2A-42AE-9F56-D8EAD5E90940}" type="pres">
      <dgm:prSet presAssocID="{FC76B07F-5E38-4C91-AD27-92968F8AD7DB}" presName="Name111" presStyleLbl="parChTrans1D4" presStyleIdx="0" presStyleCnt="6"/>
      <dgm:spPr/>
    </dgm:pt>
    <dgm:pt modelId="{5DA66B25-5B62-42E2-B1B2-513575BE343C}" type="pres">
      <dgm:prSet presAssocID="{E4851DD6-A9D2-4C0E-AB1D-856D24449600}" presName="hierRoot3" presStyleCnt="0">
        <dgm:presLayoutVars>
          <dgm:hierBranch val="init"/>
        </dgm:presLayoutVars>
      </dgm:prSet>
      <dgm:spPr/>
    </dgm:pt>
    <dgm:pt modelId="{14A43735-8005-42D8-877D-25B191E9B9E7}" type="pres">
      <dgm:prSet presAssocID="{E4851DD6-A9D2-4C0E-AB1D-856D24449600}" presName="rootComposite3" presStyleCnt="0"/>
      <dgm:spPr/>
    </dgm:pt>
    <dgm:pt modelId="{954FCD9D-8F0D-4BA8-8115-1F37F4811009}" type="pres">
      <dgm:prSet presAssocID="{E4851DD6-A9D2-4C0E-AB1D-856D24449600}" presName="rootText3" presStyleLbl="asst3" presStyleIdx="0" presStyleCnt="6">
        <dgm:presLayoutVars>
          <dgm:chPref val="3"/>
        </dgm:presLayoutVars>
      </dgm:prSet>
      <dgm:spPr/>
    </dgm:pt>
    <dgm:pt modelId="{6C20644B-C037-4838-BC73-4D3080DAE669}" type="pres">
      <dgm:prSet presAssocID="{E4851DD6-A9D2-4C0E-AB1D-856D24449600}" presName="rootConnector3" presStyleLbl="asst3" presStyleIdx="0" presStyleCnt="6"/>
      <dgm:spPr/>
    </dgm:pt>
    <dgm:pt modelId="{88621297-71C0-49D0-84FA-8E25538221F3}" type="pres">
      <dgm:prSet presAssocID="{E4851DD6-A9D2-4C0E-AB1D-856D24449600}" presName="hierChild6" presStyleCnt="0"/>
      <dgm:spPr/>
    </dgm:pt>
    <dgm:pt modelId="{80506132-C5D8-4177-89E5-955FE010E5D5}" type="pres">
      <dgm:prSet presAssocID="{E4851DD6-A9D2-4C0E-AB1D-856D24449600}" presName="hierChild7" presStyleCnt="0"/>
      <dgm:spPr/>
    </dgm:pt>
    <dgm:pt modelId="{5EA2D781-0881-47F1-B8ED-B89327C09859}" type="pres">
      <dgm:prSet presAssocID="{59E96D7E-FD29-48E7-B232-56A9BE66CFFF}" presName="Name111" presStyleLbl="parChTrans1D4" presStyleIdx="1" presStyleCnt="6"/>
      <dgm:spPr/>
    </dgm:pt>
    <dgm:pt modelId="{EC9E7FE0-CBDC-4A88-85C4-646FD734DD65}" type="pres">
      <dgm:prSet presAssocID="{983AABFA-B35F-4241-A72D-967EDB924C67}" presName="hierRoot3" presStyleCnt="0">
        <dgm:presLayoutVars>
          <dgm:hierBranch val="init"/>
        </dgm:presLayoutVars>
      </dgm:prSet>
      <dgm:spPr/>
    </dgm:pt>
    <dgm:pt modelId="{3407F13B-B879-462A-B781-3739EBFFEBEB}" type="pres">
      <dgm:prSet presAssocID="{983AABFA-B35F-4241-A72D-967EDB924C67}" presName="rootComposite3" presStyleCnt="0"/>
      <dgm:spPr/>
    </dgm:pt>
    <dgm:pt modelId="{9EF91110-5633-4438-A0EF-EF62F17A221A}" type="pres">
      <dgm:prSet presAssocID="{983AABFA-B35F-4241-A72D-967EDB924C67}" presName="rootText3" presStyleLbl="asst3" presStyleIdx="1" presStyleCnt="6">
        <dgm:presLayoutVars>
          <dgm:chPref val="3"/>
        </dgm:presLayoutVars>
      </dgm:prSet>
      <dgm:spPr/>
    </dgm:pt>
    <dgm:pt modelId="{3032260A-998C-426B-8039-B9B1B2DC315F}" type="pres">
      <dgm:prSet presAssocID="{983AABFA-B35F-4241-A72D-967EDB924C67}" presName="rootConnector3" presStyleLbl="asst3" presStyleIdx="1" presStyleCnt="6"/>
      <dgm:spPr/>
    </dgm:pt>
    <dgm:pt modelId="{AD3F5D0F-F92B-43DD-96CE-E85B1FC2BC72}" type="pres">
      <dgm:prSet presAssocID="{983AABFA-B35F-4241-A72D-967EDB924C67}" presName="hierChild6" presStyleCnt="0"/>
      <dgm:spPr/>
    </dgm:pt>
    <dgm:pt modelId="{C533783E-D887-4505-A158-6AFFAD6B5237}" type="pres">
      <dgm:prSet presAssocID="{983AABFA-B35F-4241-A72D-967EDB924C67}" presName="hierChild7" presStyleCnt="0"/>
      <dgm:spPr/>
    </dgm:pt>
    <dgm:pt modelId="{2A7C9D58-4B17-4C50-8869-7A04F4719A60}" type="pres">
      <dgm:prSet presAssocID="{77EA2F2E-8A0C-47F6-BC96-3446F9342475}" presName="Name111" presStyleLbl="parChTrans1D4" presStyleIdx="2" presStyleCnt="6"/>
      <dgm:spPr/>
    </dgm:pt>
    <dgm:pt modelId="{596F73F8-3BCC-486B-AA25-4EDE28BF80B3}" type="pres">
      <dgm:prSet presAssocID="{FCE083AB-034D-4D68-BC9F-F2633BCFF537}" presName="hierRoot3" presStyleCnt="0">
        <dgm:presLayoutVars>
          <dgm:hierBranch val="init"/>
        </dgm:presLayoutVars>
      </dgm:prSet>
      <dgm:spPr/>
    </dgm:pt>
    <dgm:pt modelId="{660ACC65-DC18-4340-BDD8-A9EBFEC69512}" type="pres">
      <dgm:prSet presAssocID="{FCE083AB-034D-4D68-BC9F-F2633BCFF537}" presName="rootComposite3" presStyleCnt="0"/>
      <dgm:spPr/>
    </dgm:pt>
    <dgm:pt modelId="{A0A52055-FA6E-4E59-B9A2-0C7A81F6DDED}" type="pres">
      <dgm:prSet presAssocID="{FCE083AB-034D-4D68-BC9F-F2633BCFF537}" presName="rootText3" presStyleLbl="asst3" presStyleIdx="2" presStyleCnt="6">
        <dgm:presLayoutVars>
          <dgm:chPref val="3"/>
        </dgm:presLayoutVars>
      </dgm:prSet>
      <dgm:spPr/>
    </dgm:pt>
    <dgm:pt modelId="{C91E41BD-F1CE-4333-B8F2-848AF40D9008}" type="pres">
      <dgm:prSet presAssocID="{FCE083AB-034D-4D68-BC9F-F2633BCFF537}" presName="rootConnector3" presStyleLbl="asst3" presStyleIdx="2" presStyleCnt="6"/>
      <dgm:spPr/>
    </dgm:pt>
    <dgm:pt modelId="{65C7759F-AD2A-48F9-BEAD-607D55D8F5AA}" type="pres">
      <dgm:prSet presAssocID="{FCE083AB-034D-4D68-BC9F-F2633BCFF537}" presName="hierChild6" presStyleCnt="0"/>
      <dgm:spPr/>
    </dgm:pt>
    <dgm:pt modelId="{8C7E5AD8-0BFD-4B09-A073-DCAF1E842D5D}" type="pres">
      <dgm:prSet presAssocID="{FCE083AB-034D-4D68-BC9F-F2633BCFF537}" presName="hierChild7" presStyleCnt="0"/>
      <dgm:spPr/>
    </dgm:pt>
    <dgm:pt modelId="{E3C210AB-C722-4203-B68E-48613E33DC6E}" type="pres">
      <dgm:prSet presAssocID="{7104BE75-8A4E-42D1-82CB-45686DDEB432}" presName="Name111" presStyleLbl="parChTrans1D4" presStyleIdx="3" presStyleCnt="6"/>
      <dgm:spPr/>
    </dgm:pt>
    <dgm:pt modelId="{022FF7D0-4819-408B-B335-2AF887C36596}" type="pres">
      <dgm:prSet presAssocID="{CBCA10EB-786B-4DF0-8EA1-FF55E70D85E0}" presName="hierRoot3" presStyleCnt="0">
        <dgm:presLayoutVars>
          <dgm:hierBranch val="init"/>
        </dgm:presLayoutVars>
      </dgm:prSet>
      <dgm:spPr/>
    </dgm:pt>
    <dgm:pt modelId="{80B16636-BAE0-4B4D-8859-299AF39A8556}" type="pres">
      <dgm:prSet presAssocID="{CBCA10EB-786B-4DF0-8EA1-FF55E70D85E0}" presName="rootComposite3" presStyleCnt="0"/>
      <dgm:spPr/>
    </dgm:pt>
    <dgm:pt modelId="{B4F66BA0-04F3-4E85-8D3B-2FF9D2B71E50}" type="pres">
      <dgm:prSet presAssocID="{CBCA10EB-786B-4DF0-8EA1-FF55E70D85E0}" presName="rootText3" presStyleLbl="asst3" presStyleIdx="3" presStyleCnt="6">
        <dgm:presLayoutVars>
          <dgm:chPref val="3"/>
        </dgm:presLayoutVars>
      </dgm:prSet>
      <dgm:spPr/>
    </dgm:pt>
    <dgm:pt modelId="{878EF819-FE20-4115-BBB2-C9F5D6C72DB8}" type="pres">
      <dgm:prSet presAssocID="{CBCA10EB-786B-4DF0-8EA1-FF55E70D85E0}" presName="rootConnector3" presStyleLbl="asst3" presStyleIdx="3" presStyleCnt="6"/>
      <dgm:spPr/>
    </dgm:pt>
    <dgm:pt modelId="{22CAD850-A70F-4418-B55A-6154F17D0E73}" type="pres">
      <dgm:prSet presAssocID="{CBCA10EB-786B-4DF0-8EA1-FF55E70D85E0}" presName="hierChild6" presStyleCnt="0"/>
      <dgm:spPr/>
    </dgm:pt>
    <dgm:pt modelId="{23FB9333-8E6F-442B-9F6E-066421FBC904}" type="pres">
      <dgm:prSet presAssocID="{CBCA10EB-786B-4DF0-8EA1-FF55E70D85E0}" presName="hierChild7" presStyleCnt="0"/>
      <dgm:spPr/>
    </dgm:pt>
    <dgm:pt modelId="{81DCB176-84DC-4866-AA47-92EAEC00590F}" type="pres">
      <dgm:prSet presAssocID="{D0065A9F-7E88-4DDA-BC97-146AF108A05E}" presName="Name111" presStyleLbl="parChTrans1D4" presStyleIdx="4" presStyleCnt="6"/>
      <dgm:spPr/>
    </dgm:pt>
    <dgm:pt modelId="{86E56A63-6C2C-460B-BCD6-46B1D38D982E}" type="pres">
      <dgm:prSet presAssocID="{A3AB01CD-C4F3-4D07-9394-A6DED5898892}" presName="hierRoot3" presStyleCnt="0">
        <dgm:presLayoutVars>
          <dgm:hierBranch val="init"/>
        </dgm:presLayoutVars>
      </dgm:prSet>
      <dgm:spPr/>
    </dgm:pt>
    <dgm:pt modelId="{7F03885F-3166-40DA-A450-C1D3A40FD1FA}" type="pres">
      <dgm:prSet presAssocID="{A3AB01CD-C4F3-4D07-9394-A6DED5898892}" presName="rootComposite3" presStyleCnt="0"/>
      <dgm:spPr/>
    </dgm:pt>
    <dgm:pt modelId="{667B78A4-094A-421B-905F-4BE4E80A7839}" type="pres">
      <dgm:prSet presAssocID="{A3AB01CD-C4F3-4D07-9394-A6DED5898892}" presName="rootText3" presStyleLbl="asst3" presStyleIdx="4" presStyleCnt="6">
        <dgm:presLayoutVars>
          <dgm:chPref val="3"/>
        </dgm:presLayoutVars>
      </dgm:prSet>
      <dgm:spPr/>
    </dgm:pt>
    <dgm:pt modelId="{BE7469D9-3AD8-4B6F-911E-F02F292A8A95}" type="pres">
      <dgm:prSet presAssocID="{A3AB01CD-C4F3-4D07-9394-A6DED5898892}" presName="rootConnector3" presStyleLbl="asst3" presStyleIdx="4" presStyleCnt="6"/>
      <dgm:spPr/>
    </dgm:pt>
    <dgm:pt modelId="{AC05D020-C9E8-4FBA-AE34-3DC1E3577CA5}" type="pres">
      <dgm:prSet presAssocID="{A3AB01CD-C4F3-4D07-9394-A6DED5898892}" presName="hierChild6" presStyleCnt="0"/>
      <dgm:spPr/>
    </dgm:pt>
    <dgm:pt modelId="{F4604D84-365C-40FA-AE08-259D6A79D163}" type="pres">
      <dgm:prSet presAssocID="{A3AB01CD-C4F3-4D07-9394-A6DED5898892}" presName="hierChild7" presStyleCnt="0"/>
      <dgm:spPr/>
    </dgm:pt>
    <dgm:pt modelId="{70484F62-A551-4DA5-921D-267E2B5D57E9}" type="pres">
      <dgm:prSet presAssocID="{395E084E-1C8D-491A-949D-C86600C81298}" presName="Name111" presStyleLbl="parChTrans1D4" presStyleIdx="5" presStyleCnt="6"/>
      <dgm:spPr/>
    </dgm:pt>
    <dgm:pt modelId="{41B98F72-3102-478F-847C-8A928164F7F4}" type="pres">
      <dgm:prSet presAssocID="{8C16BFD1-61F3-42D2-8A6C-95D2FC51D7DC}" presName="hierRoot3" presStyleCnt="0">
        <dgm:presLayoutVars>
          <dgm:hierBranch val="init"/>
        </dgm:presLayoutVars>
      </dgm:prSet>
      <dgm:spPr/>
    </dgm:pt>
    <dgm:pt modelId="{F1FFA21A-6250-4E49-875E-150186E9E3CA}" type="pres">
      <dgm:prSet presAssocID="{8C16BFD1-61F3-42D2-8A6C-95D2FC51D7DC}" presName="rootComposite3" presStyleCnt="0"/>
      <dgm:spPr/>
    </dgm:pt>
    <dgm:pt modelId="{30141C76-D8CB-4950-9DFF-D1FE8165FF5E}" type="pres">
      <dgm:prSet presAssocID="{8C16BFD1-61F3-42D2-8A6C-95D2FC51D7DC}" presName="rootText3" presStyleLbl="asst3" presStyleIdx="5" presStyleCnt="6">
        <dgm:presLayoutVars>
          <dgm:chPref val="3"/>
        </dgm:presLayoutVars>
      </dgm:prSet>
      <dgm:spPr/>
    </dgm:pt>
    <dgm:pt modelId="{BCB3CA77-D57B-4DE0-AE5D-62EAEFD7E2AA}" type="pres">
      <dgm:prSet presAssocID="{8C16BFD1-61F3-42D2-8A6C-95D2FC51D7DC}" presName="rootConnector3" presStyleLbl="asst3" presStyleIdx="5" presStyleCnt="6"/>
      <dgm:spPr/>
    </dgm:pt>
    <dgm:pt modelId="{82790266-EEE2-44C6-91F4-F8B4934528ED}" type="pres">
      <dgm:prSet presAssocID="{8C16BFD1-61F3-42D2-8A6C-95D2FC51D7DC}" presName="hierChild6" presStyleCnt="0"/>
      <dgm:spPr/>
    </dgm:pt>
    <dgm:pt modelId="{02C159CC-961B-4CF5-92A5-8E532A0EE86A}" type="pres">
      <dgm:prSet presAssocID="{8C16BFD1-61F3-42D2-8A6C-95D2FC51D7DC}" presName="hierChild7" presStyleCnt="0"/>
      <dgm:spPr/>
    </dgm:pt>
    <dgm:pt modelId="{B91975A1-275F-400D-8EDE-9BFD8B751D5D}" type="pres">
      <dgm:prSet presAssocID="{3DC4AB40-A516-4AB1-B0EA-993EF6D560C7}" presName="hierChild5" presStyleCnt="0"/>
      <dgm:spPr/>
    </dgm:pt>
    <dgm:pt modelId="{6D54651E-9041-4781-AA22-DA080F81AC2C}" type="pres">
      <dgm:prSet presAssocID="{BD04162B-70ED-4A4E-945B-81A19CA946FA}" presName="Name37" presStyleLbl="parChTrans1D2" presStyleIdx="1" presStyleCnt="2"/>
      <dgm:spPr/>
    </dgm:pt>
    <dgm:pt modelId="{13F08310-C2D2-4388-93CF-608980E6C701}" type="pres">
      <dgm:prSet presAssocID="{599447ED-D79C-41E1-9ABF-8BA0EF216174}" presName="hierRoot2" presStyleCnt="0">
        <dgm:presLayoutVars>
          <dgm:hierBranch val="init"/>
        </dgm:presLayoutVars>
      </dgm:prSet>
      <dgm:spPr/>
    </dgm:pt>
    <dgm:pt modelId="{C797ED1A-F51D-41D1-918A-9D99DFCC2271}" type="pres">
      <dgm:prSet presAssocID="{599447ED-D79C-41E1-9ABF-8BA0EF216174}" presName="rootComposite" presStyleCnt="0"/>
      <dgm:spPr/>
    </dgm:pt>
    <dgm:pt modelId="{5E297865-E735-4CAF-962B-FEA9483964F8}" type="pres">
      <dgm:prSet presAssocID="{599447ED-D79C-41E1-9ABF-8BA0EF216174}" presName="rootText" presStyleLbl="node2" presStyleIdx="1" presStyleCnt="2" custScaleX="141337">
        <dgm:presLayoutVars>
          <dgm:chPref val="3"/>
        </dgm:presLayoutVars>
      </dgm:prSet>
      <dgm:spPr>
        <a:xfrm>
          <a:off x="1299784" y="1739291"/>
          <a:ext cx="1073728" cy="536864"/>
        </a:xfrm>
        <a:prstGeom prst="rect">
          <a:avLst/>
        </a:prstGeom>
      </dgm:spPr>
    </dgm:pt>
    <dgm:pt modelId="{8584A334-EDDB-46F5-8CBD-6068426CCBB9}" type="pres">
      <dgm:prSet presAssocID="{599447ED-D79C-41E1-9ABF-8BA0EF216174}" presName="rootConnector" presStyleLbl="node2" presStyleIdx="1" presStyleCnt="2"/>
      <dgm:spPr/>
    </dgm:pt>
    <dgm:pt modelId="{98DF3866-A189-412C-B4DC-85DB71787CED}" type="pres">
      <dgm:prSet presAssocID="{599447ED-D79C-41E1-9ABF-8BA0EF216174}" presName="hierChild4" presStyleCnt="0"/>
      <dgm:spPr/>
    </dgm:pt>
    <dgm:pt modelId="{B6EF696D-4FC0-4D95-8A06-D52007FBEB8A}" type="pres">
      <dgm:prSet presAssocID="{599447ED-D79C-41E1-9ABF-8BA0EF216174}" presName="hierChild5" presStyleCnt="0"/>
      <dgm:spPr/>
    </dgm:pt>
    <dgm:pt modelId="{4F072ADF-F234-47B5-B59F-DBA5BD3FDABF}" type="pres">
      <dgm:prSet presAssocID="{DE8270D5-A5D2-46EB-AD11-9C2D956FC849}" presName="hierChild3" presStyleCnt="0"/>
      <dgm:spPr/>
    </dgm:pt>
  </dgm:ptLst>
  <dgm:cxnLst>
    <dgm:cxn modelId="{B2BC8B11-9205-493C-ADA5-3744A7D16721}" type="presOf" srcId="{6957885A-A842-413C-BF0B-CA949CFDF64B}" destId="{C191FD44-7B60-4805-986B-217BB04C7E50}" srcOrd="1" destOrd="0" presId="urn:microsoft.com/office/officeart/2005/8/layout/orgChart1"/>
    <dgm:cxn modelId="{A6850513-9B40-456A-BFBB-D9C9BCE25F33}" type="presOf" srcId="{A3AB01CD-C4F3-4D07-9394-A6DED5898892}" destId="{BE7469D9-3AD8-4B6F-911E-F02F292A8A95}" srcOrd="1" destOrd="0" presId="urn:microsoft.com/office/officeart/2005/8/layout/orgChart1"/>
    <dgm:cxn modelId="{6D51B31E-B092-485B-A5AF-046FE5FFFFF2}" type="presOf" srcId="{77EA2F2E-8A0C-47F6-BC96-3446F9342475}" destId="{2A7C9D58-4B17-4C50-8869-7A04F4719A60}" srcOrd="0" destOrd="0" presId="urn:microsoft.com/office/officeart/2005/8/layout/orgChart1"/>
    <dgm:cxn modelId="{D024BD1F-0864-4CDB-9EA4-F5A3804360BB}" srcId="{CBCA10EB-786B-4DF0-8EA1-FF55E70D85E0}" destId="{A3AB01CD-C4F3-4D07-9394-A6DED5898892}" srcOrd="0" destOrd="0" parTransId="{D0065A9F-7E88-4DDA-BC97-146AF108A05E}" sibTransId="{566499B1-8B46-4947-A53E-269C752E7660}"/>
    <dgm:cxn modelId="{791DEA23-B05B-4B45-9A14-FD32392C583B}" type="presOf" srcId="{983AABFA-B35F-4241-A72D-967EDB924C67}" destId="{9EF91110-5633-4438-A0EF-EF62F17A221A}" srcOrd="0" destOrd="0" presId="urn:microsoft.com/office/officeart/2005/8/layout/orgChart1"/>
    <dgm:cxn modelId="{F7018F24-3336-4D84-84DE-91ABA4E386BB}" type="presOf" srcId="{DE8270D5-A5D2-46EB-AD11-9C2D956FC849}" destId="{79A9E465-47DE-498A-AFAD-C8BD3147D096}" srcOrd="1" destOrd="0" presId="urn:microsoft.com/office/officeart/2005/8/layout/orgChart1"/>
    <dgm:cxn modelId="{47598025-0545-4E52-AB80-920193BD2DF7}" type="presOf" srcId="{599447ED-D79C-41E1-9ABF-8BA0EF216174}" destId="{8584A334-EDDB-46F5-8CBD-6068426CCBB9}" srcOrd="1" destOrd="0" presId="urn:microsoft.com/office/officeart/2005/8/layout/orgChart1"/>
    <dgm:cxn modelId="{8934562E-C8EE-4A2F-AE88-56320AF568E9}" type="presOf" srcId="{5FAA47D5-C637-4F5E-9A16-7217F9355706}" destId="{6500288F-3DEC-48D1-9827-DDB8B3805E14}" srcOrd="0" destOrd="0" presId="urn:microsoft.com/office/officeart/2005/8/layout/orgChart1"/>
    <dgm:cxn modelId="{519BF130-CEE3-4601-9EA2-0A874000251F}" type="presOf" srcId="{E4851DD6-A9D2-4C0E-AB1D-856D24449600}" destId="{954FCD9D-8F0D-4BA8-8115-1F37F4811009}" srcOrd="0" destOrd="0" presId="urn:microsoft.com/office/officeart/2005/8/layout/orgChart1"/>
    <dgm:cxn modelId="{2BD37635-6EFA-4EEE-BA8B-53DDD046013D}" type="presOf" srcId="{CBCA10EB-786B-4DF0-8EA1-FF55E70D85E0}" destId="{B4F66BA0-04F3-4E85-8D3B-2FF9D2B71E50}" srcOrd="0" destOrd="0" presId="urn:microsoft.com/office/officeart/2005/8/layout/orgChart1"/>
    <dgm:cxn modelId="{6D553C37-44A6-435B-B4C8-1DE738E0250B}" srcId="{6957885A-A842-413C-BF0B-CA949CFDF64B}" destId="{E4851DD6-A9D2-4C0E-AB1D-856D24449600}" srcOrd="0" destOrd="0" parTransId="{FC76B07F-5E38-4C91-AD27-92968F8AD7DB}" sibTransId="{F157258E-7BF9-40EC-9149-051EAABE6FDE}"/>
    <dgm:cxn modelId="{4CE1F239-B392-48E3-A690-1FB3A8387773}" type="presOf" srcId="{3DC4AB40-A516-4AB1-B0EA-993EF6D560C7}" destId="{7A44E13B-C135-43AD-A027-79966F1945FE}" srcOrd="0" destOrd="0" presId="urn:microsoft.com/office/officeart/2005/8/layout/orgChart1"/>
    <dgm:cxn modelId="{5FF69E5C-3BB4-4C81-B98D-54FF74720837}" type="presOf" srcId="{3DC4AB40-A516-4AB1-B0EA-993EF6D560C7}" destId="{08FC6605-30AE-4833-821B-D6838B2C3F9B}" srcOrd="1" destOrd="0" presId="urn:microsoft.com/office/officeart/2005/8/layout/orgChart1"/>
    <dgm:cxn modelId="{912D3142-4B6D-479A-A8E2-83BB64D1A94B}" type="presOf" srcId="{983AABFA-B35F-4241-A72D-967EDB924C67}" destId="{3032260A-998C-426B-8039-B9B1B2DC315F}" srcOrd="1" destOrd="0" presId="urn:microsoft.com/office/officeart/2005/8/layout/orgChart1"/>
    <dgm:cxn modelId="{63816C46-C84F-484C-A9F6-F704D1790851}" type="presOf" srcId="{BD04162B-70ED-4A4E-945B-81A19CA946FA}" destId="{6D54651E-9041-4781-AA22-DA080F81AC2C}" srcOrd="0" destOrd="0" presId="urn:microsoft.com/office/officeart/2005/8/layout/orgChart1"/>
    <dgm:cxn modelId="{FD726C4C-1531-4FD2-B412-B0D23AC4BE15}" type="presOf" srcId="{DE8270D5-A5D2-46EB-AD11-9C2D956FC849}" destId="{57BF1940-B36E-4FAE-A70C-20CB2FCE71A0}" srcOrd="0" destOrd="0" presId="urn:microsoft.com/office/officeart/2005/8/layout/orgChart1"/>
    <dgm:cxn modelId="{34073270-8B54-4628-B7A9-66B48AB17762}" type="presOf" srcId="{395E084E-1C8D-491A-949D-C86600C81298}" destId="{70484F62-A551-4DA5-921D-267E2B5D57E9}" srcOrd="0" destOrd="0" presId="urn:microsoft.com/office/officeart/2005/8/layout/orgChart1"/>
    <dgm:cxn modelId="{E0F55750-8731-4F05-B75E-AC16A54E9DA4}" type="presOf" srcId="{6957885A-A842-413C-BF0B-CA949CFDF64B}" destId="{190AB460-4107-45CE-914D-925C7E19F060}" srcOrd="0" destOrd="0" presId="urn:microsoft.com/office/officeart/2005/8/layout/orgChart1"/>
    <dgm:cxn modelId="{A2BAE050-7C4B-425C-ADAE-8F23A4222AF5}" type="presOf" srcId="{A3AB01CD-C4F3-4D07-9394-A6DED5898892}" destId="{667B78A4-094A-421B-905F-4BE4E80A7839}" srcOrd="0" destOrd="0" presId="urn:microsoft.com/office/officeart/2005/8/layout/orgChart1"/>
    <dgm:cxn modelId="{FA9A4C72-0E5C-4E6B-AE2F-505AA08101AF}" type="presOf" srcId="{349BFCC9-4CEB-4549-9256-BD882B3086EC}" destId="{7AEBD060-7659-4718-B3F3-1292DFA32533}" srcOrd="0" destOrd="0" presId="urn:microsoft.com/office/officeart/2005/8/layout/orgChart1"/>
    <dgm:cxn modelId="{2E493579-EBD8-4E6C-8C56-DED4C927743C}" srcId="{DE8270D5-A5D2-46EB-AD11-9C2D956FC849}" destId="{599447ED-D79C-41E1-9ABF-8BA0EF216174}" srcOrd="1" destOrd="0" parTransId="{BD04162B-70ED-4A4E-945B-81A19CA946FA}" sibTransId="{036B20AA-3CF5-47A5-8FC0-1CADC383CC4F}"/>
    <dgm:cxn modelId="{6013BE79-5A06-4CF0-953C-50D0AD0788B0}" srcId="{3DC4AB40-A516-4AB1-B0EA-993EF6D560C7}" destId="{6957885A-A842-413C-BF0B-CA949CFDF64B}" srcOrd="1" destOrd="0" parTransId="{5FAA47D5-C637-4F5E-9A16-7217F9355706}" sibTransId="{9F3783D9-87C0-4612-9697-EBDB276A9E85}"/>
    <dgm:cxn modelId="{00779C82-0081-4244-94CB-8936A8542124}" type="presOf" srcId="{FCE083AB-034D-4D68-BC9F-F2633BCFF537}" destId="{C91E41BD-F1CE-4333-B8F2-848AF40D9008}" srcOrd="1" destOrd="0" presId="urn:microsoft.com/office/officeart/2005/8/layout/orgChart1"/>
    <dgm:cxn modelId="{7E22318A-5826-48E5-A466-02B89C0985C7}" srcId="{3DC4AB40-A516-4AB1-B0EA-993EF6D560C7}" destId="{349BFCC9-4CEB-4549-9256-BD882B3086EC}" srcOrd="0" destOrd="0" parTransId="{EE85E452-E12D-4F64-87B3-34440C7A8F80}" sibTransId="{F8A23FBE-44D8-4430-898F-1CB09D925FAF}"/>
    <dgm:cxn modelId="{E07F588D-2743-447B-B185-84E2E9EDD589}" type="presOf" srcId="{FCE083AB-034D-4D68-BC9F-F2633BCFF537}" destId="{A0A52055-FA6E-4E59-B9A2-0C7A81F6DDED}" srcOrd="0" destOrd="0" presId="urn:microsoft.com/office/officeart/2005/8/layout/orgChart1"/>
    <dgm:cxn modelId="{2A52B496-3254-4553-A37E-6D13008A7B7B}" srcId="{CBCA10EB-786B-4DF0-8EA1-FF55E70D85E0}" destId="{8C16BFD1-61F3-42D2-8A6C-95D2FC51D7DC}" srcOrd="1" destOrd="0" parTransId="{395E084E-1C8D-491A-949D-C86600C81298}" sibTransId="{04429454-A0BE-4FBE-946E-992D6B10191D}"/>
    <dgm:cxn modelId="{02316497-A9D5-4E6B-A4E4-6F2843596695}" type="presOf" srcId="{8C16BFD1-61F3-42D2-8A6C-95D2FC51D7DC}" destId="{30141C76-D8CB-4950-9DFF-D1FE8165FF5E}" srcOrd="0" destOrd="0" presId="urn:microsoft.com/office/officeart/2005/8/layout/orgChart1"/>
    <dgm:cxn modelId="{DBC11E98-656E-4231-91F2-A94BB4F37252}" type="presOf" srcId="{D78F0D4F-BC7F-46C9-900C-81F11D388842}" destId="{84124BBE-5C84-4E06-8E17-B6EC109160D7}" srcOrd="0" destOrd="0" presId="urn:microsoft.com/office/officeart/2005/8/layout/orgChart1"/>
    <dgm:cxn modelId="{48EA6FA2-E08B-4C8A-BE55-691C4E7933B8}" type="presOf" srcId="{D0065A9F-7E88-4DDA-BC97-146AF108A05E}" destId="{81DCB176-84DC-4866-AA47-92EAEC00590F}" srcOrd="0" destOrd="0" presId="urn:microsoft.com/office/officeart/2005/8/layout/orgChart1"/>
    <dgm:cxn modelId="{5473BFAB-6E7D-45A1-8D24-67E58AB6351C}" type="presOf" srcId="{59E96D7E-FD29-48E7-B232-56A9BE66CFFF}" destId="{5EA2D781-0881-47F1-B8ED-B89327C09859}" srcOrd="0" destOrd="0" presId="urn:microsoft.com/office/officeart/2005/8/layout/orgChart1"/>
    <dgm:cxn modelId="{9891F7B5-5874-4F34-94E4-82DB9FDFF5D1}" srcId="{E4851DD6-A9D2-4C0E-AB1D-856D24449600}" destId="{983AABFA-B35F-4241-A72D-967EDB924C67}" srcOrd="0" destOrd="0" parTransId="{59E96D7E-FD29-48E7-B232-56A9BE66CFFF}" sibTransId="{F185C9A6-D917-4DF8-9B0D-2C6138774391}"/>
    <dgm:cxn modelId="{BF51E4C0-DD50-439D-B22F-73CFF04CA3A0}" type="presOf" srcId="{E4851DD6-A9D2-4C0E-AB1D-856D24449600}" destId="{6C20644B-C037-4838-BC73-4D3080DAE669}" srcOrd="1" destOrd="0" presId="urn:microsoft.com/office/officeart/2005/8/layout/orgChart1"/>
    <dgm:cxn modelId="{78CB15C1-ED73-49DB-BADF-D362CDBDCFF0}" type="presOf" srcId="{7104BE75-8A4E-42D1-82CB-45686DDEB432}" destId="{E3C210AB-C722-4203-B68E-48613E33DC6E}" srcOrd="0" destOrd="0" presId="urn:microsoft.com/office/officeart/2005/8/layout/orgChart1"/>
    <dgm:cxn modelId="{254DD0C4-3794-4335-A3D3-CEB6987EB7D9}" type="presOf" srcId="{349BFCC9-4CEB-4549-9256-BD882B3086EC}" destId="{32C9533D-2BDB-4DD7-AC6C-EE6CFDCF0B83}" srcOrd="1" destOrd="0" presId="urn:microsoft.com/office/officeart/2005/8/layout/orgChart1"/>
    <dgm:cxn modelId="{6D269DC5-3937-4A2D-887E-A6B78F0574E5}" srcId="{D78F0D4F-BC7F-46C9-900C-81F11D388842}" destId="{DE8270D5-A5D2-46EB-AD11-9C2D956FC849}" srcOrd="0" destOrd="0" parTransId="{01876262-FB29-44AE-836F-6C2154F886D3}" sibTransId="{A1540C03-536E-4E0F-B6D0-C8657B67BE8B}"/>
    <dgm:cxn modelId="{581588C7-932D-4499-96DE-5029A71D9D36}" type="presOf" srcId="{B557D235-427B-40D6-80DC-B898318224C2}" destId="{B519D66B-B5AE-4FC1-B5B1-130FFF1DF4B5}" srcOrd="0" destOrd="0" presId="urn:microsoft.com/office/officeart/2005/8/layout/orgChart1"/>
    <dgm:cxn modelId="{11B778CA-7D4E-426B-89B4-93910622463E}" type="presOf" srcId="{EE85E452-E12D-4F64-87B3-34440C7A8F80}" destId="{CC5C38A7-ED22-4561-B8A3-B84E69B11F9F}" srcOrd="0" destOrd="0" presId="urn:microsoft.com/office/officeart/2005/8/layout/orgChart1"/>
    <dgm:cxn modelId="{233784D2-4B08-4ED0-96AD-C175411ACA9C}" srcId="{E4851DD6-A9D2-4C0E-AB1D-856D24449600}" destId="{FCE083AB-034D-4D68-BC9F-F2633BCFF537}" srcOrd="1" destOrd="0" parTransId="{77EA2F2E-8A0C-47F6-BC96-3446F9342475}" sibTransId="{37D6F05B-01C3-4F47-868E-0E8EF729EB1A}"/>
    <dgm:cxn modelId="{558D8ADA-2B23-472B-99BA-49C42DC88BFE}" type="presOf" srcId="{FC76B07F-5E38-4C91-AD27-92968F8AD7DB}" destId="{BDB9E54F-6F2A-42AE-9F56-D8EAD5E90940}" srcOrd="0" destOrd="0" presId="urn:microsoft.com/office/officeart/2005/8/layout/orgChart1"/>
    <dgm:cxn modelId="{57848AE1-2BFA-4707-A8DC-B0AC1EB72487}" type="presOf" srcId="{CBCA10EB-786B-4DF0-8EA1-FF55E70D85E0}" destId="{878EF819-FE20-4115-BBB2-C9F5D6C72DB8}" srcOrd="1" destOrd="0" presId="urn:microsoft.com/office/officeart/2005/8/layout/orgChart1"/>
    <dgm:cxn modelId="{0FD016E7-A438-4C12-A5E7-7DEE6BCED8E1}" srcId="{6957885A-A842-413C-BF0B-CA949CFDF64B}" destId="{CBCA10EB-786B-4DF0-8EA1-FF55E70D85E0}" srcOrd="1" destOrd="0" parTransId="{7104BE75-8A4E-42D1-82CB-45686DDEB432}" sibTransId="{676787C1-EED1-4E0E-9FF4-F12D4E400D67}"/>
    <dgm:cxn modelId="{6E1C0CE8-0D85-4C20-8BD5-134B8D622C0D}" srcId="{DE8270D5-A5D2-46EB-AD11-9C2D956FC849}" destId="{3DC4AB40-A516-4AB1-B0EA-993EF6D560C7}" srcOrd="0" destOrd="0" parTransId="{B557D235-427B-40D6-80DC-B898318224C2}" sibTransId="{DD1A616B-3D16-41B1-86BE-9713366F8BCA}"/>
    <dgm:cxn modelId="{C15175EE-8D75-4AC5-B355-A5582FD46E10}" type="presOf" srcId="{599447ED-D79C-41E1-9ABF-8BA0EF216174}" destId="{5E297865-E735-4CAF-962B-FEA9483964F8}" srcOrd="0" destOrd="0" presId="urn:microsoft.com/office/officeart/2005/8/layout/orgChart1"/>
    <dgm:cxn modelId="{4AF4E2F3-3123-4047-AD55-67E880B9ECF5}" type="presOf" srcId="{8C16BFD1-61F3-42D2-8A6C-95D2FC51D7DC}" destId="{BCB3CA77-D57B-4DE0-AE5D-62EAEFD7E2AA}" srcOrd="1" destOrd="0" presId="urn:microsoft.com/office/officeart/2005/8/layout/orgChart1"/>
    <dgm:cxn modelId="{FB445D50-9823-453E-8558-D2FA640AA93F}" type="presParOf" srcId="{84124BBE-5C84-4E06-8E17-B6EC109160D7}" destId="{1BCD5D55-98C7-412B-B579-5A0292DA62BF}" srcOrd="0" destOrd="0" presId="urn:microsoft.com/office/officeart/2005/8/layout/orgChart1"/>
    <dgm:cxn modelId="{2010B86D-F3F3-4C68-A0BF-EB3D18E20F2D}" type="presParOf" srcId="{1BCD5D55-98C7-412B-B579-5A0292DA62BF}" destId="{1384B5E8-CD84-43A8-934D-DA7175972230}" srcOrd="0" destOrd="0" presId="urn:microsoft.com/office/officeart/2005/8/layout/orgChart1"/>
    <dgm:cxn modelId="{EF1AD515-0B5C-4953-ADE2-700FB13CB8BC}" type="presParOf" srcId="{1384B5E8-CD84-43A8-934D-DA7175972230}" destId="{57BF1940-B36E-4FAE-A70C-20CB2FCE71A0}" srcOrd="0" destOrd="0" presId="urn:microsoft.com/office/officeart/2005/8/layout/orgChart1"/>
    <dgm:cxn modelId="{3E81150C-48EC-448E-86AD-1A0FE0F4E3E9}" type="presParOf" srcId="{1384B5E8-CD84-43A8-934D-DA7175972230}" destId="{79A9E465-47DE-498A-AFAD-C8BD3147D096}" srcOrd="1" destOrd="0" presId="urn:microsoft.com/office/officeart/2005/8/layout/orgChart1"/>
    <dgm:cxn modelId="{E41F4E75-D6E6-44AD-A49C-13708230C2CF}" type="presParOf" srcId="{1BCD5D55-98C7-412B-B579-5A0292DA62BF}" destId="{7CE10343-113C-4BEA-B5D0-0FCF6F846497}" srcOrd="1" destOrd="0" presId="urn:microsoft.com/office/officeart/2005/8/layout/orgChart1"/>
    <dgm:cxn modelId="{4C769021-A9B0-481D-BD77-08E45358D900}" type="presParOf" srcId="{7CE10343-113C-4BEA-B5D0-0FCF6F846497}" destId="{B519D66B-B5AE-4FC1-B5B1-130FFF1DF4B5}" srcOrd="0" destOrd="0" presId="urn:microsoft.com/office/officeart/2005/8/layout/orgChart1"/>
    <dgm:cxn modelId="{4E3CE630-E61A-445E-BAC5-B6B916FCF413}" type="presParOf" srcId="{7CE10343-113C-4BEA-B5D0-0FCF6F846497}" destId="{8659FC50-7F03-4A0F-822E-03860C060D98}" srcOrd="1" destOrd="0" presId="urn:microsoft.com/office/officeart/2005/8/layout/orgChart1"/>
    <dgm:cxn modelId="{F599F5D6-9CF9-4710-8B0A-64BCA6F13413}" type="presParOf" srcId="{8659FC50-7F03-4A0F-822E-03860C060D98}" destId="{C58BF6CA-00B9-45BB-81EB-2177D5D4D22E}" srcOrd="0" destOrd="0" presId="urn:microsoft.com/office/officeart/2005/8/layout/orgChart1"/>
    <dgm:cxn modelId="{0583AE28-D7CF-4335-83DF-A5D41224E081}" type="presParOf" srcId="{C58BF6CA-00B9-45BB-81EB-2177D5D4D22E}" destId="{7A44E13B-C135-43AD-A027-79966F1945FE}" srcOrd="0" destOrd="0" presId="urn:microsoft.com/office/officeart/2005/8/layout/orgChart1"/>
    <dgm:cxn modelId="{B23D0816-A3D0-4553-8A33-7E056364BE80}" type="presParOf" srcId="{C58BF6CA-00B9-45BB-81EB-2177D5D4D22E}" destId="{08FC6605-30AE-4833-821B-D6838B2C3F9B}" srcOrd="1" destOrd="0" presId="urn:microsoft.com/office/officeart/2005/8/layout/orgChart1"/>
    <dgm:cxn modelId="{DE27817A-1F86-4586-BEF1-0845FEFAD7FA}" type="presParOf" srcId="{8659FC50-7F03-4A0F-822E-03860C060D98}" destId="{E773D211-7B88-43EB-A30B-2DD7731A0A05}" srcOrd="1" destOrd="0" presId="urn:microsoft.com/office/officeart/2005/8/layout/orgChart1"/>
    <dgm:cxn modelId="{C42B3613-5F8C-4F7E-9569-4533EE80C1E5}" type="presParOf" srcId="{E773D211-7B88-43EB-A30B-2DD7731A0A05}" destId="{CC5C38A7-ED22-4561-B8A3-B84E69B11F9F}" srcOrd="0" destOrd="0" presId="urn:microsoft.com/office/officeart/2005/8/layout/orgChart1"/>
    <dgm:cxn modelId="{CEEC3980-30B2-4E54-8C7F-58B92A34AB79}" type="presParOf" srcId="{E773D211-7B88-43EB-A30B-2DD7731A0A05}" destId="{91939801-AAC1-48E9-9DAF-C2D82FE06A54}" srcOrd="1" destOrd="0" presId="urn:microsoft.com/office/officeart/2005/8/layout/orgChart1"/>
    <dgm:cxn modelId="{CF842ED3-EC4D-4681-A9F4-0D2E73AA4532}" type="presParOf" srcId="{91939801-AAC1-48E9-9DAF-C2D82FE06A54}" destId="{5773663A-C522-42F0-8A43-12828990A7FA}" srcOrd="0" destOrd="0" presId="urn:microsoft.com/office/officeart/2005/8/layout/orgChart1"/>
    <dgm:cxn modelId="{E6139828-BFB7-4A54-ABE5-63325804CE6C}" type="presParOf" srcId="{5773663A-C522-42F0-8A43-12828990A7FA}" destId="{7AEBD060-7659-4718-B3F3-1292DFA32533}" srcOrd="0" destOrd="0" presId="urn:microsoft.com/office/officeart/2005/8/layout/orgChart1"/>
    <dgm:cxn modelId="{3AA1F760-58D0-4711-A9DA-095049384BD1}" type="presParOf" srcId="{5773663A-C522-42F0-8A43-12828990A7FA}" destId="{32C9533D-2BDB-4DD7-AC6C-EE6CFDCF0B83}" srcOrd="1" destOrd="0" presId="urn:microsoft.com/office/officeart/2005/8/layout/orgChart1"/>
    <dgm:cxn modelId="{5B75B75A-1E4F-4CAA-841F-38F20A8C81AE}" type="presParOf" srcId="{91939801-AAC1-48E9-9DAF-C2D82FE06A54}" destId="{4B7354AE-DF4C-4975-A258-91D21FA0837E}" srcOrd="1" destOrd="0" presId="urn:microsoft.com/office/officeart/2005/8/layout/orgChart1"/>
    <dgm:cxn modelId="{06B2E583-2D52-46EC-B1B1-8A8F77734A2E}" type="presParOf" srcId="{91939801-AAC1-48E9-9DAF-C2D82FE06A54}" destId="{00A6AB4C-F8CD-4558-8A20-D9AD3BED8910}" srcOrd="2" destOrd="0" presId="urn:microsoft.com/office/officeart/2005/8/layout/orgChart1"/>
    <dgm:cxn modelId="{91E6AF04-979B-496A-A631-9140F6C30675}" type="presParOf" srcId="{E773D211-7B88-43EB-A30B-2DD7731A0A05}" destId="{6500288F-3DEC-48D1-9827-DDB8B3805E14}" srcOrd="2" destOrd="0" presId="urn:microsoft.com/office/officeart/2005/8/layout/orgChart1"/>
    <dgm:cxn modelId="{7B9B3CF9-4A56-4573-A0DA-494FA1EF1D2E}" type="presParOf" srcId="{E773D211-7B88-43EB-A30B-2DD7731A0A05}" destId="{1725964A-FDC4-42A2-B50B-A7426CFB457F}" srcOrd="3" destOrd="0" presId="urn:microsoft.com/office/officeart/2005/8/layout/orgChart1"/>
    <dgm:cxn modelId="{7B9DF291-D791-4B7B-A2EB-DFEFC4297070}" type="presParOf" srcId="{1725964A-FDC4-42A2-B50B-A7426CFB457F}" destId="{0CDF4DC0-083E-45C5-BB20-C4C6A179D73D}" srcOrd="0" destOrd="0" presId="urn:microsoft.com/office/officeart/2005/8/layout/orgChart1"/>
    <dgm:cxn modelId="{7C376B78-A7EA-44DF-8CD8-D404CDA101BD}" type="presParOf" srcId="{0CDF4DC0-083E-45C5-BB20-C4C6A179D73D}" destId="{190AB460-4107-45CE-914D-925C7E19F060}" srcOrd="0" destOrd="0" presId="urn:microsoft.com/office/officeart/2005/8/layout/orgChart1"/>
    <dgm:cxn modelId="{983C51D0-89EB-4E49-8B22-CBBEC4C0E441}" type="presParOf" srcId="{0CDF4DC0-083E-45C5-BB20-C4C6A179D73D}" destId="{C191FD44-7B60-4805-986B-217BB04C7E50}" srcOrd="1" destOrd="0" presId="urn:microsoft.com/office/officeart/2005/8/layout/orgChart1"/>
    <dgm:cxn modelId="{0AFDC3A3-0A67-42C1-A16F-9D51169C7B9C}" type="presParOf" srcId="{1725964A-FDC4-42A2-B50B-A7426CFB457F}" destId="{4CF53DF8-32AE-4BF4-ADD0-EFF7FC6AA4D0}" srcOrd="1" destOrd="0" presId="urn:microsoft.com/office/officeart/2005/8/layout/orgChart1"/>
    <dgm:cxn modelId="{EADB859D-9235-4A48-A7B0-D94664CEF63D}" type="presParOf" srcId="{1725964A-FDC4-42A2-B50B-A7426CFB457F}" destId="{26242EAD-7D09-4E31-A182-327F3D1FA955}" srcOrd="2" destOrd="0" presId="urn:microsoft.com/office/officeart/2005/8/layout/orgChart1"/>
    <dgm:cxn modelId="{5639487C-39CD-4E35-A12A-A508C7427517}" type="presParOf" srcId="{26242EAD-7D09-4E31-A182-327F3D1FA955}" destId="{BDB9E54F-6F2A-42AE-9F56-D8EAD5E90940}" srcOrd="0" destOrd="0" presId="urn:microsoft.com/office/officeart/2005/8/layout/orgChart1"/>
    <dgm:cxn modelId="{96745C03-65A6-40CD-AFD1-2DF267898A53}" type="presParOf" srcId="{26242EAD-7D09-4E31-A182-327F3D1FA955}" destId="{5DA66B25-5B62-42E2-B1B2-513575BE343C}" srcOrd="1" destOrd="0" presId="urn:microsoft.com/office/officeart/2005/8/layout/orgChart1"/>
    <dgm:cxn modelId="{F4A96264-C3D9-41E0-9A30-4D9BDA319070}" type="presParOf" srcId="{5DA66B25-5B62-42E2-B1B2-513575BE343C}" destId="{14A43735-8005-42D8-877D-25B191E9B9E7}" srcOrd="0" destOrd="0" presId="urn:microsoft.com/office/officeart/2005/8/layout/orgChart1"/>
    <dgm:cxn modelId="{C3C2FFF2-B359-4B2E-BD86-CEE303D1F6FD}" type="presParOf" srcId="{14A43735-8005-42D8-877D-25B191E9B9E7}" destId="{954FCD9D-8F0D-4BA8-8115-1F37F4811009}" srcOrd="0" destOrd="0" presId="urn:microsoft.com/office/officeart/2005/8/layout/orgChart1"/>
    <dgm:cxn modelId="{BD41833B-87DE-4427-BA15-F3F0A4D0B016}" type="presParOf" srcId="{14A43735-8005-42D8-877D-25B191E9B9E7}" destId="{6C20644B-C037-4838-BC73-4D3080DAE669}" srcOrd="1" destOrd="0" presId="urn:microsoft.com/office/officeart/2005/8/layout/orgChart1"/>
    <dgm:cxn modelId="{B82B8567-09E8-4D40-84BB-7954C3B9E8DB}" type="presParOf" srcId="{5DA66B25-5B62-42E2-B1B2-513575BE343C}" destId="{88621297-71C0-49D0-84FA-8E25538221F3}" srcOrd="1" destOrd="0" presId="urn:microsoft.com/office/officeart/2005/8/layout/orgChart1"/>
    <dgm:cxn modelId="{C973632D-5006-439F-8929-E50E0E6D2AA3}" type="presParOf" srcId="{5DA66B25-5B62-42E2-B1B2-513575BE343C}" destId="{80506132-C5D8-4177-89E5-955FE010E5D5}" srcOrd="2" destOrd="0" presId="urn:microsoft.com/office/officeart/2005/8/layout/orgChart1"/>
    <dgm:cxn modelId="{FA80C50A-2046-480A-9CCF-FD741B955ADB}" type="presParOf" srcId="{80506132-C5D8-4177-89E5-955FE010E5D5}" destId="{5EA2D781-0881-47F1-B8ED-B89327C09859}" srcOrd="0" destOrd="0" presId="urn:microsoft.com/office/officeart/2005/8/layout/orgChart1"/>
    <dgm:cxn modelId="{750B3A6A-2A30-4C40-86DA-ECFF76211A14}" type="presParOf" srcId="{80506132-C5D8-4177-89E5-955FE010E5D5}" destId="{EC9E7FE0-CBDC-4A88-85C4-646FD734DD65}" srcOrd="1" destOrd="0" presId="urn:microsoft.com/office/officeart/2005/8/layout/orgChart1"/>
    <dgm:cxn modelId="{7AE3F303-4D71-46F6-ABA8-1AFAD7E536D5}" type="presParOf" srcId="{EC9E7FE0-CBDC-4A88-85C4-646FD734DD65}" destId="{3407F13B-B879-462A-B781-3739EBFFEBEB}" srcOrd="0" destOrd="0" presId="urn:microsoft.com/office/officeart/2005/8/layout/orgChart1"/>
    <dgm:cxn modelId="{65C572BE-B9A1-4021-A7BD-8113FE2D9672}" type="presParOf" srcId="{3407F13B-B879-462A-B781-3739EBFFEBEB}" destId="{9EF91110-5633-4438-A0EF-EF62F17A221A}" srcOrd="0" destOrd="0" presId="urn:microsoft.com/office/officeart/2005/8/layout/orgChart1"/>
    <dgm:cxn modelId="{76897E70-3112-4210-9C75-00DD0D389719}" type="presParOf" srcId="{3407F13B-B879-462A-B781-3739EBFFEBEB}" destId="{3032260A-998C-426B-8039-B9B1B2DC315F}" srcOrd="1" destOrd="0" presId="urn:microsoft.com/office/officeart/2005/8/layout/orgChart1"/>
    <dgm:cxn modelId="{FB677003-DADD-4810-B53B-CB45A1832D4B}" type="presParOf" srcId="{EC9E7FE0-CBDC-4A88-85C4-646FD734DD65}" destId="{AD3F5D0F-F92B-43DD-96CE-E85B1FC2BC72}" srcOrd="1" destOrd="0" presId="urn:microsoft.com/office/officeart/2005/8/layout/orgChart1"/>
    <dgm:cxn modelId="{6DD49B78-D1E1-4556-AE4C-922317D6F19D}" type="presParOf" srcId="{EC9E7FE0-CBDC-4A88-85C4-646FD734DD65}" destId="{C533783E-D887-4505-A158-6AFFAD6B5237}" srcOrd="2" destOrd="0" presId="urn:microsoft.com/office/officeart/2005/8/layout/orgChart1"/>
    <dgm:cxn modelId="{3F821952-09CD-4349-B0A8-C54376C58ACC}" type="presParOf" srcId="{80506132-C5D8-4177-89E5-955FE010E5D5}" destId="{2A7C9D58-4B17-4C50-8869-7A04F4719A60}" srcOrd="2" destOrd="0" presId="urn:microsoft.com/office/officeart/2005/8/layout/orgChart1"/>
    <dgm:cxn modelId="{3401F443-87AE-4085-8143-F25925EFE6EE}" type="presParOf" srcId="{80506132-C5D8-4177-89E5-955FE010E5D5}" destId="{596F73F8-3BCC-486B-AA25-4EDE28BF80B3}" srcOrd="3" destOrd="0" presId="urn:microsoft.com/office/officeart/2005/8/layout/orgChart1"/>
    <dgm:cxn modelId="{64CA6DA9-0D9E-4170-8F4A-2BF2B1C478C5}" type="presParOf" srcId="{596F73F8-3BCC-486B-AA25-4EDE28BF80B3}" destId="{660ACC65-DC18-4340-BDD8-A9EBFEC69512}" srcOrd="0" destOrd="0" presId="urn:microsoft.com/office/officeart/2005/8/layout/orgChart1"/>
    <dgm:cxn modelId="{831F66F2-6F79-428B-B6A6-40BD7D0A6616}" type="presParOf" srcId="{660ACC65-DC18-4340-BDD8-A9EBFEC69512}" destId="{A0A52055-FA6E-4E59-B9A2-0C7A81F6DDED}" srcOrd="0" destOrd="0" presId="urn:microsoft.com/office/officeart/2005/8/layout/orgChart1"/>
    <dgm:cxn modelId="{517D6B68-EADF-4E19-AAE1-DC0D92368066}" type="presParOf" srcId="{660ACC65-DC18-4340-BDD8-A9EBFEC69512}" destId="{C91E41BD-F1CE-4333-B8F2-848AF40D9008}" srcOrd="1" destOrd="0" presId="urn:microsoft.com/office/officeart/2005/8/layout/orgChart1"/>
    <dgm:cxn modelId="{1765C6B1-3B57-4C4E-B5D4-34243A598459}" type="presParOf" srcId="{596F73F8-3BCC-486B-AA25-4EDE28BF80B3}" destId="{65C7759F-AD2A-48F9-BEAD-607D55D8F5AA}" srcOrd="1" destOrd="0" presId="urn:microsoft.com/office/officeart/2005/8/layout/orgChart1"/>
    <dgm:cxn modelId="{82C173ED-24F9-4814-986C-3038F4D4967C}" type="presParOf" srcId="{596F73F8-3BCC-486B-AA25-4EDE28BF80B3}" destId="{8C7E5AD8-0BFD-4B09-A073-DCAF1E842D5D}" srcOrd="2" destOrd="0" presId="urn:microsoft.com/office/officeart/2005/8/layout/orgChart1"/>
    <dgm:cxn modelId="{8FED8F0A-EC90-436C-91F5-D6C0E7E46913}" type="presParOf" srcId="{26242EAD-7D09-4E31-A182-327F3D1FA955}" destId="{E3C210AB-C722-4203-B68E-48613E33DC6E}" srcOrd="2" destOrd="0" presId="urn:microsoft.com/office/officeart/2005/8/layout/orgChart1"/>
    <dgm:cxn modelId="{F196AF33-3888-4DF5-AC22-CA1F51F54B02}" type="presParOf" srcId="{26242EAD-7D09-4E31-A182-327F3D1FA955}" destId="{022FF7D0-4819-408B-B335-2AF887C36596}" srcOrd="3" destOrd="0" presId="urn:microsoft.com/office/officeart/2005/8/layout/orgChart1"/>
    <dgm:cxn modelId="{FFDBBE3B-0DFD-4860-811B-01976695936B}" type="presParOf" srcId="{022FF7D0-4819-408B-B335-2AF887C36596}" destId="{80B16636-BAE0-4B4D-8859-299AF39A8556}" srcOrd="0" destOrd="0" presId="urn:microsoft.com/office/officeart/2005/8/layout/orgChart1"/>
    <dgm:cxn modelId="{FC356344-F4E3-43E8-9C4B-D4FA13A96675}" type="presParOf" srcId="{80B16636-BAE0-4B4D-8859-299AF39A8556}" destId="{B4F66BA0-04F3-4E85-8D3B-2FF9D2B71E50}" srcOrd="0" destOrd="0" presId="urn:microsoft.com/office/officeart/2005/8/layout/orgChart1"/>
    <dgm:cxn modelId="{1AACEF41-CFAC-419F-A357-63AA384A6C73}" type="presParOf" srcId="{80B16636-BAE0-4B4D-8859-299AF39A8556}" destId="{878EF819-FE20-4115-BBB2-C9F5D6C72DB8}" srcOrd="1" destOrd="0" presId="urn:microsoft.com/office/officeart/2005/8/layout/orgChart1"/>
    <dgm:cxn modelId="{79FFCF91-601D-42E2-9C7D-AED96D1445EC}" type="presParOf" srcId="{022FF7D0-4819-408B-B335-2AF887C36596}" destId="{22CAD850-A70F-4418-B55A-6154F17D0E73}" srcOrd="1" destOrd="0" presId="urn:microsoft.com/office/officeart/2005/8/layout/orgChart1"/>
    <dgm:cxn modelId="{EADBCE21-D1E4-493D-AEB8-85E9411B9CED}" type="presParOf" srcId="{022FF7D0-4819-408B-B335-2AF887C36596}" destId="{23FB9333-8E6F-442B-9F6E-066421FBC904}" srcOrd="2" destOrd="0" presId="urn:microsoft.com/office/officeart/2005/8/layout/orgChart1"/>
    <dgm:cxn modelId="{8BD75D37-A7BC-4AF9-A028-7B83C3505E09}" type="presParOf" srcId="{23FB9333-8E6F-442B-9F6E-066421FBC904}" destId="{81DCB176-84DC-4866-AA47-92EAEC00590F}" srcOrd="0" destOrd="0" presId="urn:microsoft.com/office/officeart/2005/8/layout/orgChart1"/>
    <dgm:cxn modelId="{CB46579A-B76D-4CD5-80E0-44A8B5681AD6}" type="presParOf" srcId="{23FB9333-8E6F-442B-9F6E-066421FBC904}" destId="{86E56A63-6C2C-460B-BCD6-46B1D38D982E}" srcOrd="1" destOrd="0" presId="urn:microsoft.com/office/officeart/2005/8/layout/orgChart1"/>
    <dgm:cxn modelId="{4607D3A7-C5F3-4479-8D58-4934EF4C15E0}" type="presParOf" srcId="{86E56A63-6C2C-460B-BCD6-46B1D38D982E}" destId="{7F03885F-3166-40DA-A450-C1D3A40FD1FA}" srcOrd="0" destOrd="0" presId="urn:microsoft.com/office/officeart/2005/8/layout/orgChart1"/>
    <dgm:cxn modelId="{3A0989CB-E1A4-4488-8A8D-9DD70B9DAF75}" type="presParOf" srcId="{7F03885F-3166-40DA-A450-C1D3A40FD1FA}" destId="{667B78A4-094A-421B-905F-4BE4E80A7839}" srcOrd="0" destOrd="0" presId="urn:microsoft.com/office/officeart/2005/8/layout/orgChart1"/>
    <dgm:cxn modelId="{25076E02-7124-49A3-9372-B37FDBA5DD28}" type="presParOf" srcId="{7F03885F-3166-40DA-A450-C1D3A40FD1FA}" destId="{BE7469D9-3AD8-4B6F-911E-F02F292A8A95}" srcOrd="1" destOrd="0" presId="urn:microsoft.com/office/officeart/2005/8/layout/orgChart1"/>
    <dgm:cxn modelId="{D13E5123-992B-4FB8-AC9B-86FBB278204C}" type="presParOf" srcId="{86E56A63-6C2C-460B-BCD6-46B1D38D982E}" destId="{AC05D020-C9E8-4FBA-AE34-3DC1E3577CA5}" srcOrd="1" destOrd="0" presId="urn:microsoft.com/office/officeart/2005/8/layout/orgChart1"/>
    <dgm:cxn modelId="{45A021AB-0FF0-459F-A4A8-2B48DF2B3841}" type="presParOf" srcId="{86E56A63-6C2C-460B-BCD6-46B1D38D982E}" destId="{F4604D84-365C-40FA-AE08-259D6A79D163}" srcOrd="2" destOrd="0" presId="urn:microsoft.com/office/officeart/2005/8/layout/orgChart1"/>
    <dgm:cxn modelId="{492866A9-07E2-46CB-A5CC-5EEFED5A93A4}" type="presParOf" srcId="{23FB9333-8E6F-442B-9F6E-066421FBC904}" destId="{70484F62-A551-4DA5-921D-267E2B5D57E9}" srcOrd="2" destOrd="0" presId="urn:microsoft.com/office/officeart/2005/8/layout/orgChart1"/>
    <dgm:cxn modelId="{6A0E7985-2D4D-4AC1-B154-7B375A2A84F3}" type="presParOf" srcId="{23FB9333-8E6F-442B-9F6E-066421FBC904}" destId="{41B98F72-3102-478F-847C-8A928164F7F4}" srcOrd="3" destOrd="0" presId="urn:microsoft.com/office/officeart/2005/8/layout/orgChart1"/>
    <dgm:cxn modelId="{823BE474-AFD4-4041-A9A3-CA2544E64FD5}" type="presParOf" srcId="{41B98F72-3102-478F-847C-8A928164F7F4}" destId="{F1FFA21A-6250-4E49-875E-150186E9E3CA}" srcOrd="0" destOrd="0" presId="urn:microsoft.com/office/officeart/2005/8/layout/orgChart1"/>
    <dgm:cxn modelId="{91812917-73AF-4C5E-9822-BC18C1478427}" type="presParOf" srcId="{F1FFA21A-6250-4E49-875E-150186E9E3CA}" destId="{30141C76-D8CB-4950-9DFF-D1FE8165FF5E}" srcOrd="0" destOrd="0" presId="urn:microsoft.com/office/officeart/2005/8/layout/orgChart1"/>
    <dgm:cxn modelId="{6E2C6E01-F39A-42BB-9E34-827B9ED31861}" type="presParOf" srcId="{F1FFA21A-6250-4E49-875E-150186E9E3CA}" destId="{BCB3CA77-D57B-4DE0-AE5D-62EAEFD7E2AA}" srcOrd="1" destOrd="0" presId="urn:microsoft.com/office/officeart/2005/8/layout/orgChart1"/>
    <dgm:cxn modelId="{D6F1010B-4E65-4DC2-B246-00D8C8702372}" type="presParOf" srcId="{41B98F72-3102-478F-847C-8A928164F7F4}" destId="{82790266-EEE2-44C6-91F4-F8B4934528ED}" srcOrd="1" destOrd="0" presId="urn:microsoft.com/office/officeart/2005/8/layout/orgChart1"/>
    <dgm:cxn modelId="{5EAE1329-3BDB-40DD-8A54-BD324E4B374B}" type="presParOf" srcId="{41B98F72-3102-478F-847C-8A928164F7F4}" destId="{02C159CC-961B-4CF5-92A5-8E532A0EE86A}" srcOrd="2" destOrd="0" presId="urn:microsoft.com/office/officeart/2005/8/layout/orgChart1"/>
    <dgm:cxn modelId="{828CC190-62B2-4193-97E4-CDED6C9F3D7C}" type="presParOf" srcId="{8659FC50-7F03-4A0F-822E-03860C060D98}" destId="{B91975A1-275F-400D-8EDE-9BFD8B751D5D}" srcOrd="2" destOrd="0" presId="urn:microsoft.com/office/officeart/2005/8/layout/orgChart1"/>
    <dgm:cxn modelId="{0B56A30A-3BBB-4372-9C61-A4AC1EA58AEF}" type="presParOf" srcId="{7CE10343-113C-4BEA-B5D0-0FCF6F846497}" destId="{6D54651E-9041-4781-AA22-DA080F81AC2C}" srcOrd="2" destOrd="0" presId="urn:microsoft.com/office/officeart/2005/8/layout/orgChart1"/>
    <dgm:cxn modelId="{FBEFE4D8-D06E-486D-8E71-842091355D05}" type="presParOf" srcId="{7CE10343-113C-4BEA-B5D0-0FCF6F846497}" destId="{13F08310-C2D2-4388-93CF-608980E6C701}" srcOrd="3" destOrd="0" presId="urn:microsoft.com/office/officeart/2005/8/layout/orgChart1"/>
    <dgm:cxn modelId="{7A6C1D81-15E4-4E08-A25C-3AFFD73F614F}" type="presParOf" srcId="{13F08310-C2D2-4388-93CF-608980E6C701}" destId="{C797ED1A-F51D-41D1-918A-9D99DFCC2271}" srcOrd="0" destOrd="0" presId="urn:microsoft.com/office/officeart/2005/8/layout/orgChart1"/>
    <dgm:cxn modelId="{31000AEC-F1DD-4770-A77F-4F2C5C45FE19}" type="presParOf" srcId="{C797ED1A-F51D-41D1-918A-9D99DFCC2271}" destId="{5E297865-E735-4CAF-962B-FEA9483964F8}" srcOrd="0" destOrd="0" presId="urn:microsoft.com/office/officeart/2005/8/layout/orgChart1"/>
    <dgm:cxn modelId="{AF12FE4D-8DC8-434A-AFD1-3538BE841A87}" type="presParOf" srcId="{C797ED1A-F51D-41D1-918A-9D99DFCC2271}" destId="{8584A334-EDDB-46F5-8CBD-6068426CCBB9}" srcOrd="1" destOrd="0" presId="urn:microsoft.com/office/officeart/2005/8/layout/orgChart1"/>
    <dgm:cxn modelId="{03FC8E22-9702-47DC-B1E5-859E9D7A9A68}" type="presParOf" srcId="{13F08310-C2D2-4388-93CF-608980E6C701}" destId="{98DF3866-A189-412C-B4DC-85DB71787CED}" srcOrd="1" destOrd="0" presId="urn:microsoft.com/office/officeart/2005/8/layout/orgChart1"/>
    <dgm:cxn modelId="{2D558CC2-74C3-4383-9C4C-8CC5C726ED47}" type="presParOf" srcId="{13F08310-C2D2-4388-93CF-608980E6C701}" destId="{B6EF696D-4FC0-4D95-8A06-D52007FBEB8A}" srcOrd="2" destOrd="0" presId="urn:microsoft.com/office/officeart/2005/8/layout/orgChart1"/>
    <dgm:cxn modelId="{FBFC1218-53FC-40FC-8F8C-23E519E4EF4A}" type="presParOf" srcId="{1BCD5D55-98C7-412B-B579-5A0292DA62BF}" destId="{4F072ADF-F234-47B5-B59F-DBA5BD3FDAB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FF4FF5-21F4-493B-8F22-D0C9E4C04091}">
      <dsp:nvSpPr>
        <dsp:cNvPr id="0" name=""/>
        <dsp:cNvSpPr/>
      </dsp:nvSpPr>
      <dsp:spPr>
        <a:xfrm>
          <a:off x="8733438" y="2796771"/>
          <a:ext cx="2832415" cy="1456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837"/>
              </a:lnTo>
              <a:lnTo>
                <a:pt x="2832415" y="72837"/>
              </a:lnTo>
              <a:lnTo>
                <a:pt x="2832415" y="14567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EF5831-7483-41F8-99B6-14EFCBB78D82}">
      <dsp:nvSpPr>
        <dsp:cNvPr id="0" name=""/>
        <dsp:cNvSpPr/>
      </dsp:nvSpPr>
      <dsp:spPr>
        <a:xfrm>
          <a:off x="8733438" y="2796771"/>
          <a:ext cx="1633702" cy="1456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837"/>
              </a:lnTo>
              <a:lnTo>
                <a:pt x="1633702" y="72837"/>
              </a:lnTo>
              <a:lnTo>
                <a:pt x="1633702" y="14567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8915E0-D4CE-432B-8477-9DCF4A5C360F}">
      <dsp:nvSpPr>
        <dsp:cNvPr id="0" name=""/>
        <dsp:cNvSpPr/>
      </dsp:nvSpPr>
      <dsp:spPr>
        <a:xfrm>
          <a:off x="9262217" y="3289291"/>
          <a:ext cx="1911913" cy="1456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837"/>
              </a:lnTo>
              <a:lnTo>
                <a:pt x="1911913" y="72837"/>
              </a:lnTo>
              <a:lnTo>
                <a:pt x="1911913" y="14567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E63D6C-8CF6-4ED4-BD49-5C5CCA46D060}">
      <dsp:nvSpPr>
        <dsp:cNvPr id="0" name=""/>
        <dsp:cNvSpPr/>
      </dsp:nvSpPr>
      <dsp:spPr>
        <a:xfrm>
          <a:off x="9262217" y="3289291"/>
          <a:ext cx="593430" cy="1456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837"/>
              </a:lnTo>
              <a:lnTo>
                <a:pt x="593430" y="72837"/>
              </a:lnTo>
              <a:lnTo>
                <a:pt x="593430" y="14567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CDD61-4594-44CC-9B5E-2D49339EC484}">
      <dsp:nvSpPr>
        <dsp:cNvPr id="0" name=""/>
        <dsp:cNvSpPr/>
      </dsp:nvSpPr>
      <dsp:spPr>
        <a:xfrm>
          <a:off x="8821190" y="3289291"/>
          <a:ext cx="441027" cy="145674"/>
        </a:xfrm>
        <a:custGeom>
          <a:avLst/>
          <a:gdLst/>
          <a:ahLst/>
          <a:cxnLst/>
          <a:rect l="0" t="0" r="0" b="0"/>
          <a:pathLst>
            <a:path>
              <a:moveTo>
                <a:pt x="441027" y="0"/>
              </a:moveTo>
              <a:lnTo>
                <a:pt x="441027" y="72837"/>
              </a:lnTo>
              <a:lnTo>
                <a:pt x="0" y="72837"/>
              </a:lnTo>
              <a:lnTo>
                <a:pt x="0" y="14567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C34DED-F97B-4BC3-8296-12DE3C0B7380}">
      <dsp:nvSpPr>
        <dsp:cNvPr id="0" name=""/>
        <dsp:cNvSpPr/>
      </dsp:nvSpPr>
      <dsp:spPr>
        <a:xfrm>
          <a:off x="7981825" y="3289291"/>
          <a:ext cx="1280391" cy="145674"/>
        </a:xfrm>
        <a:custGeom>
          <a:avLst/>
          <a:gdLst/>
          <a:ahLst/>
          <a:cxnLst/>
          <a:rect l="0" t="0" r="0" b="0"/>
          <a:pathLst>
            <a:path>
              <a:moveTo>
                <a:pt x="1280391" y="0"/>
              </a:moveTo>
              <a:lnTo>
                <a:pt x="1280391" y="72837"/>
              </a:lnTo>
              <a:lnTo>
                <a:pt x="0" y="72837"/>
              </a:lnTo>
              <a:lnTo>
                <a:pt x="0" y="14567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F36342-D195-4E50-BB49-2E844A0B5401}">
      <dsp:nvSpPr>
        <dsp:cNvPr id="0" name=""/>
        <dsp:cNvSpPr/>
      </dsp:nvSpPr>
      <dsp:spPr>
        <a:xfrm>
          <a:off x="6796421" y="3781811"/>
          <a:ext cx="115480" cy="8116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1617"/>
              </a:lnTo>
              <a:lnTo>
                <a:pt x="115480" y="81161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4EE50E-F6B2-4F56-BC06-869584643FD0}">
      <dsp:nvSpPr>
        <dsp:cNvPr id="0" name=""/>
        <dsp:cNvSpPr/>
      </dsp:nvSpPr>
      <dsp:spPr>
        <a:xfrm>
          <a:off x="6796421" y="3781811"/>
          <a:ext cx="115480" cy="3190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9097"/>
              </a:lnTo>
              <a:lnTo>
                <a:pt x="115480" y="31909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8F01CF-73A7-44FB-9F67-90C059DE00ED}">
      <dsp:nvSpPr>
        <dsp:cNvPr id="0" name=""/>
        <dsp:cNvSpPr/>
      </dsp:nvSpPr>
      <dsp:spPr>
        <a:xfrm>
          <a:off x="7104370" y="3289291"/>
          <a:ext cx="2157847" cy="145674"/>
        </a:xfrm>
        <a:custGeom>
          <a:avLst/>
          <a:gdLst/>
          <a:ahLst/>
          <a:cxnLst/>
          <a:rect l="0" t="0" r="0" b="0"/>
          <a:pathLst>
            <a:path>
              <a:moveTo>
                <a:pt x="2157847" y="0"/>
              </a:moveTo>
              <a:lnTo>
                <a:pt x="2157847" y="72837"/>
              </a:lnTo>
              <a:lnTo>
                <a:pt x="0" y="72837"/>
              </a:lnTo>
              <a:lnTo>
                <a:pt x="0" y="14567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F8E8C8-6378-4103-BAAA-A7525206AEA3}">
      <dsp:nvSpPr>
        <dsp:cNvPr id="0" name=""/>
        <dsp:cNvSpPr/>
      </dsp:nvSpPr>
      <dsp:spPr>
        <a:xfrm>
          <a:off x="8733438" y="2796771"/>
          <a:ext cx="528778" cy="1456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837"/>
              </a:lnTo>
              <a:lnTo>
                <a:pt x="528778" y="72837"/>
              </a:lnTo>
              <a:lnTo>
                <a:pt x="528778" y="14567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683BF7-B325-441E-8252-EC698DB80530}">
      <dsp:nvSpPr>
        <dsp:cNvPr id="0" name=""/>
        <dsp:cNvSpPr/>
      </dsp:nvSpPr>
      <dsp:spPr>
        <a:xfrm>
          <a:off x="5761512" y="3289291"/>
          <a:ext cx="91440" cy="3190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9097"/>
              </a:lnTo>
              <a:lnTo>
                <a:pt x="118557" y="31909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3A87D1-018C-4D7D-B11B-8269266CD391}">
      <dsp:nvSpPr>
        <dsp:cNvPr id="0" name=""/>
        <dsp:cNvSpPr/>
      </dsp:nvSpPr>
      <dsp:spPr>
        <a:xfrm>
          <a:off x="5630210" y="4272895"/>
          <a:ext cx="91440" cy="3190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9097"/>
              </a:lnTo>
              <a:lnTo>
                <a:pt x="118557" y="31909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CFAF0-7E16-4064-AE28-3240E3F86970}">
      <dsp:nvSpPr>
        <dsp:cNvPr id="0" name=""/>
        <dsp:cNvSpPr/>
      </dsp:nvSpPr>
      <dsp:spPr>
        <a:xfrm>
          <a:off x="5557373" y="4272895"/>
          <a:ext cx="91440" cy="319097"/>
        </a:xfrm>
        <a:custGeom>
          <a:avLst/>
          <a:gdLst/>
          <a:ahLst/>
          <a:cxnLst/>
          <a:rect l="0" t="0" r="0" b="0"/>
          <a:pathLst>
            <a:path>
              <a:moveTo>
                <a:pt x="118557" y="0"/>
              </a:moveTo>
              <a:lnTo>
                <a:pt x="118557" y="319097"/>
              </a:lnTo>
              <a:lnTo>
                <a:pt x="45720" y="31909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5B5635-648A-4FA5-B500-D0B5B2F47125}">
      <dsp:nvSpPr>
        <dsp:cNvPr id="0" name=""/>
        <dsp:cNvSpPr/>
      </dsp:nvSpPr>
      <dsp:spPr>
        <a:xfrm>
          <a:off x="5206858" y="3780375"/>
          <a:ext cx="91440" cy="3190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9097"/>
              </a:lnTo>
              <a:lnTo>
                <a:pt x="122227" y="31909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100CF4-205E-4AF1-A1BE-5A76D98EA9AA}">
      <dsp:nvSpPr>
        <dsp:cNvPr id="0" name=""/>
        <dsp:cNvSpPr/>
      </dsp:nvSpPr>
      <dsp:spPr>
        <a:xfrm>
          <a:off x="5134021" y="3780375"/>
          <a:ext cx="91440" cy="319097"/>
        </a:xfrm>
        <a:custGeom>
          <a:avLst/>
          <a:gdLst/>
          <a:ahLst/>
          <a:cxnLst/>
          <a:rect l="0" t="0" r="0" b="0"/>
          <a:pathLst>
            <a:path>
              <a:moveTo>
                <a:pt x="118557" y="0"/>
              </a:moveTo>
              <a:lnTo>
                <a:pt x="118557" y="319097"/>
              </a:lnTo>
              <a:lnTo>
                <a:pt x="45720" y="31909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75A8CA-AB1D-456F-A95F-693DDDF44E5C}">
      <dsp:nvSpPr>
        <dsp:cNvPr id="0" name=""/>
        <dsp:cNvSpPr/>
      </dsp:nvSpPr>
      <dsp:spPr>
        <a:xfrm>
          <a:off x="5599423" y="3289291"/>
          <a:ext cx="207808" cy="317661"/>
        </a:xfrm>
        <a:custGeom>
          <a:avLst/>
          <a:gdLst/>
          <a:ahLst/>
          <a:cxnLst/>
          <a:rect l="0" t="0" r="0" b="0"/>
          <a:pathLst>
            <a:path>
              <a:moveTo>
                <a:pt x="207808" y="0"/>
              </a:moveTo>
              <a:lnTo>
                <a:pt x="207808" y="317661"/>
              </a:lnTo>
              <a:lnTo>
                <a:pt x="0" y="31766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77BFB7-4290-4729-A0D1-39077502F6BC}">
      <dsp:nvSpPr>
        <dsp:cNvPr id="0" name=""/>
        <dsp:cNvSpPr/>
      </dsp:nvSpPr>
      <dsp:spPr>
        <a:xfrm>
          <a:off x="5807232" y="2796771"/>
          <a:ext cx="2926205" cy="145674"/>
        </a:xfrm>
        <a:custGeom>
          <a:avLst/>
          <a:gdLst/>
          <a:ahLst/>
          <a:cxnLst/>
          <a:rect l="0" t="0" r="0" b="0"/>
          <a:pathLst>
            <a:path>
              <a:moveTo>
                <a:pt x="2926205" y="0"/>
              </a:moveTo>
              <a:lnTo>
                <a:pt x="2926205" y="72837"/>
              </a:lnTo>
              <a:lnTo>
                <a:pt x="0" y="72837"/>
              </a:lnTo>
              <a:lnTo>
                <a:pt x="0" y="14567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B7CACD-FF6C-4A40-B4C7-6DCD92BD69A1}">
      <dsp:nvSpPr>
        <dsp:cNvPr id="0" name=""/>
        <dsp:cNvSpPr/>
      </dsp:nvSpPr>
      <dsp:spPr>
        <a:xfrm>
          <a:off x="4962082" y="2304251"/>
          <a:ext cx="3771355" cy="1456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837"/>
              </a:lnTo>
              <a:lnTo>
                <a:pt x="3771355" y="72837"/>
              </a:lnTo>
              <a:lnTo>
                <a:pt x="3771355" y="14567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E277B3-2A08-4194-A8D6-B303FC3F8073}">
      <dsp:nvSpPr>
        <dsp:cNvPr id="0" name=""/>
        <dsp:cNvSpPr/>
      </dsp:nvSpPr>
      <dsp:spPr>
        <a:xfrm>
          <a:off x="2404053" y="3781811"/>
          <a:ext cx="91440" cy="3190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9097"/>
              </a:lnTo>
              <a:lnTo>
                <a:pt x="118557" y="31909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53A316-E494-4A02-A8AC-3C251C8C0235}">
      <dsp:nvSpPr>
        <dsp:cNvPr id="0" name=""/>
        <dsp:cNvSpPr/>
      </dsp:nvSpPr>
      <dsp:spPr>
        <a:xfrm>
          <a:off x="2331216" y="3781811"/>
          <a:ext cx="91440" cy="319097"/>
        </a:xfrm>
        <a:custGeom>
          <a:avLst/>
          <a:gdLst/>
          <a:ahLst/>
          <a:cxnLst/>
          <a:rect l="0" t="0" r="0" b="0"/>
          <a:pathLst>
            <a:path>
              <a:moveTo>
                <a:pt x="118557" y="0"/>
              </a:moveTo>
              <a:lnTo>
                <a:pt x="118557" y="319097"/>
              </a:lnTo>
              <a:lnTo>
                <a:pt x="45720" y="31909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D19D6F-3478-4DDC-AA41-80419BF473D6}">
      <dsp:nvSpPr>
        <dsp:cNvPr id="0" name=""/>
        <dsp:cNvSpPr/>
      </dsp:nvSpPr>
      <dsp:spPr>
        <a:xfrm>
          <a:off x="1610409" y="3289291"/>
          <a:ext cx="492519" cy="3190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9097"/>
              </a:lnTo>
              <a:lnTo>
                <a:pt x="492519" y="31909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FBD16D-4F84-4A0E-B61B-D2A3AD566AFD}">
      <dsp:nvSpPr>
        <dsp:cNvPr id="0" name=""/>
        <dsp:cNvSpPr/>
      </dsp:nvSpPr>
      <dsp:spPr>
        <a:xfrm>
          <a:off x="725324" y="3781811"/>
          <a:ext cx="91440" cy="3190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9097"/>
              </a:lnTo>
              <a:lnTo>
                <a:pt x="118557" y="31909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753305-CB55-4D9E-B4E8-72258C780375}">
      <dsp:nvSpPr>
        <dsp:cNvPr id="0" name=""/>
        <dsp:cNvSpPr/>
      </dsp:nvSpPr>
      <dsp:spPr>
        <a:xfrm>
          <a:off x="652486" y="3781811"/>
          <a:ext cx="91440" cy="319097"/>
        </a:xfrm>
        <a:custGeom>
          <a:avLst/>
          <a:gdLst/>
          <a:ahLst/>
          <a:cxnLst/>
          <a:rect l="0" t="0" r="0" b="0"/>
          <a:pathLst>
            <a:path>
              <a:moveTo>
                <a:pt x="118557" y="0"/>
              </a:moveTo>
              <a:lnTo>
                <a:pt x="118557" y="319097"/>
              </a:lnTo>
              <a:lnTo>
                <a:pt x="45720" y="31909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705749-BE5B-4C8A-954A-D6FA07F81DD9}">
      <dsp:nvSpPr>
        <dsp:cNvPr id="0" name=""/>
        <dsp:cNvSpPr/>
      </dsp:nvSpPr>
      <dsp:spPr>
        <a:xfrm>
          <a:off x="1117889" y="3289291"/>
          <a:ext cx="492519" cy="319097"/>
        </a:xfrm>
        <a:custGeom>
          <a:avLst/>
          <a:gdLst/>
          <a:ahLst/>
          <a:cxnLst/>
          <a:rect l="0" t="0" r="0" b="0"/>
          <a:pathLst>
            <a:path>
              <a:moveTo>
                <a:pt x="492519" y="0"/>
              </a:moveTo>
              <a:lnTo>
                <a:pt x="492519" y="319097"/>
              </a:lnTo>
              <a:lnTo>
                <a:pt x="0" y="31909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0EE139-2DF5-4A32-A409-BC8A890C6FAA}">
      <dsp:nvSpPr>
        <dsp:cNvPr id="0" name=""/>
        <dsp:cNvSpPr/>
      </dsp:nvSpPr>
      <dsp:spPr>
        <a:xfrm>
          <a:off x="1190726" y="2796771"/>
          <a:ext cx="419682" cy="1456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837"/>
              </a:lnTo>
              <a:lnTo>
                <a:pt x="419682" y="72837"/>
              </a:lnTo>
              <a:lnTo>
                <a:pt x="419682" y="14567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6252E8-5C91-4BBD-A592-0D7190A883E0}">
      <dsp:nvSpPr>
        <dsp:cNvPr id="0" name=""/>
        <dsp:cNvSpPr/>
      </dsp:nvSpPr>
      <dsp:spPr>
        <a:xfrm>
          <a:off x="771044" y="2796771"/>
          <a:ext cx="419682" cy="145674"/>
        </a:xfrm>
        <a:custGeom>
          <a:avLst/>
          <a:gdLst/>
          <a:ahLst/>
          <a:cxnLst/>
          <a:rect l="0" t="0" r="0" b="0"/>
          <a:pathLst>
            <a:path>
              <a:moveTo>
                <a:pt x="419682" y="0"/>
              </a:moveTo>
              <a:lnTo>
                <a:pt x="419682" y="72837"/>
              </a:lnTo>
              <a:lnTo>
                <a:pt x="0" y="72837"/>
              </a:lnTo>
              <a:lnTo>
                <a:pt x="0" y="14567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8D690D-5BC6-44D2-9A0B-2728B89CE482}">
      <dsp:nvSpPr>
        <dsp:cNvPr id="0" name=""/>
        <dsp:cNvSpPr/>
      </dsp:nvSpPr>
      <dsp:spPr>
        <a:xfrm>
          <a:off x="1190726" y="2304251"/>
          <a:ext cx="3771355" cy="145674"/>
        </a:xfrm>
        <a:custGeom>
          <a:avLst/>
          <a:gdLst/>
          <a:ahLst/>
          <a:cxnLst/>
          <a:rect l="0" t="0" r="0" b="0"/>
          <a:pathLst>
            <a:path>
              <a:moveTo>
                <a:pt x="3771355" y="0"/>
              </a:moveTo>
              <a:lnTo>
                <a:pt x="3771355" y="72837"/>
              </a:lnTo>
              <a:lnTo>
                <a:pt x="0" y="72837"/>
              </a:lnTo>
              <a:lnTo>
                <a:pt x="0" y="14567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14EB7D-D8D6-42EE-AB3B-84C7E28C9385}">
      <dsp:nvSpPr>
        <dsp:cNvPr id="0" name=""/>
        <dsp:cNvSpPr/>
      </dsp:nvSpPr>
      <dsp:spPr>
        <a:xfrm>
          <a:off x="4615237" y="1957407"/>
          <a:ext cx="693689" cy="3468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PS</a:t>
          </a:r>
          <a:endParaRPr lang="zh-TW" altLang="en-US" sz="1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615237" y="1957407"/>
        <a:ext cx="693689" cy="346844"/>
      </dsp:txXfrm>
    </dsp:sp>
    <dsp:sp modelId="{3024F7CF-1889-4A6B-BFA7-6878088F2E61}">
      <dsp:nvSpPr>
        <dsp:cNvPr id="0" name=""/>
        <dsp:cNvSpPr/>
      </dsp:nvSpPr>
      <dsp:spPr>
        <a:xfrm>
          <a:off x="843881" y="2449926"/>
          <a:ext cx="693689" cy="3468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UART</a:t>
          </a:r>
          <a:endParaRPr lang="zh-TW" altLang="en-US" sz="1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843881" y="2449926"/>
        <a:ext cx="693689" cy="346844"/>
      </dsp:txXfrm>
    </dsp:sp>
    <dsp:sp modelId="{46F7745F-E1CD-4F0E-A01A-10EC4FD0A9A4}">
      <dsp:nvSpPr>
        <dsp:cNvPr id="0" name=""/>
        <dsp:cNvSpPr/>
      </dsp:nvSpPr>
      <dsp:spPr>
        <a:xfrm>
          <a:off x="424199" y="2942446"/>
          <a:ext cx="693689" cy="346844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Score</a:t>
          </a:r>
          <a:endParaRPr lang="zh-TW" altLang="en-US" sz="1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24199" y="2942446"/>
        <a:ext cx="693689" cy="346844"/>
      </dsp:txXfrm>
    </dsp:sp>
    <dsp:sp modelId="{45752FDC-94B1-45B5-9C78-3DCB60E5D041}">
      <dsp:nvSpPr>
        <dsp:cNvPr id="0" name=""/>
        <dsp:cNvSpPr/>
      </dsp:nvSpPr>
      <dsp:spPr>
        <a:xfrm>
          <a:off x="1263564" y="2942446"/>
          <a:ext cx="693689" cy="3468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TX</a:t>
          </a:r>
          <a:endParaRPr lang="zh-TW" altLang="en-US" sz="1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263564" y="2942446"/>
        <a:ext cx="693689" cy="346844"/>
      </dsp:txXfrm>
    </dsp:sp>
    <dsp:sp modelId="{4C8C0F36-382B-466C-BF4F-31ACBC665C35}">
      <dsp:nvSpPr>
        <dsp:cNvPr id="0" name=""/>
        <dsp:cNvSpPr/>
      </dsp:nvSpPr>
      <dsp:spPr>
        <a:xfrm>
          <a:off x="424199" y="3434966"/>
          <a:ext cx="693689" cy="346844"/>
        </a:xfrm>
        <a:prstGeom prst="rect">
          <a:avLst/>
        </a:prstGeom>
        <a:solidFill>
          <a:schemeClr val="bg1">
            <a:lumMod val="6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Ball</a:t>
          </a:r>
          <a:endParaRPr lang="zh-TW" altLang="en-US" sz="1200" kern="1200" dirty="0"/>
        </a:p>
      </dsp:txBody>
      <dsp:txXfrm>
        <a:off x="424199" y="3434966"/>
        <a:ext cx="693689" cy="346844"/>
      </dsp:txXfrm>
    </dsp:sp>
    <dsp:sp modelId="{C4FE4335-3C0D-43E8-9488-BF21DEE7245B}">
      <dsp:nvSpPr>
        <dsp:cNvPr id="0" name=""/>
        <dsp:cNvSpPr/>
      </dsp:nvSpPr>
      <dsp:spPr>
        <a:xfrm>
          <a:off x="4517" y="3927486"/>
          <a:ext cx="693689" cy="346844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X</a:t>
          </a:r>
          <a:endParaRPr lang="zh-TW" altLang="en-US" sz="1200" kern="1200" dirty="0"/>
        </a:p>
      </dsp:txBody>
      <dsp:txXfrm>
        <a:off x="4517" y="3927486"/>
        <a:ext cx="693689" cy="346844"/>
      </dsp:txXfrm>
    </dsp:sp>
    <dsp:sp modelId="{CE0B9D4F-0B07-43DF-A05C-E59C9233BF12}">
      <dsp:nvSpPr>
        <dsp:cNvPr id="0" name=""/>
        <dsp:cNvSpPr/>
      </dsp:nvSpPr>
      <dsp:spPr>
        <a:xfrm>
          <a:off x="843881" y="3927486"/>
          <a:ext cx="693689" cy="346844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Y</a:t>
          </a:r>
          <a:endParaRPr lang="zh-TW" altLang="en-US" sz="1200" kern="1200" dirty="0"/>
        </a:p>
      </dsp:txBody>
      <dsp:txXfrm>
        <a:off x="843881" y="3927486"/>
        <a:ext cx="693689" cy="346844"/>
      </dsp:txXfrm>
    </dsp:sp>
    <dsp:sp modelId="{AE58BB21-F1B4-4A7A-A11E-129F822C6418}">
      <dsp:nvSpPr>
        <dsp:cNvPr id="0" name=""/>
        <dsp:cNvSpPr/>
      </dsp:nvSpPr>
      <dsp:spPr>
        <a:xfrm>
          <a:off x="2102928" y="3434966"/>
          <a:ext cx="693689" cy="346844"/>
        </a:xfrm>
        <a:prstGeom prst="rect">
          <a:avLst/>
        </a:prstGeom>
        <a:solidFill>
          <a:schemeClr val="bg1">
            <a:lumMod val="6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Bar</a:t>
          </a:r>
          <a:endParaRPr lang="zh-TW" altLang="en-US" sz="1200" kern="1200" dirty="0"/>
        </a:p>
      </dsp:txBody>
      <dsp:txXfrm>
        <a:off x="2102928" y="3434966"/>
        <a:ext cx="693689" cy="346844"/>
      </dsp:txXfrm>
    </dsp:sp>
    <dsp:sp modelId="{2A0573D8-3C9A-491D-B172-A320BEB7A583}">
      <dsp:nvSpPr>
        <dsp:cNvPr id="0" name=""/>
        <dsp:cNvSpPr/>
      </dsp:nvSpPr>
      <dsp:spPr>
        <a:xfrm>
          <a:off x="1683246" y="3927486"/>
          <a:ext cx="693689" cy="346844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X</a:t>
          </a:r>
          <a:endParaRPr lang="zh-TW" altLang="en-US" sz="1200" kern="1200" dirty="0"/>
        </a:p>
      </dsp:txBody>
      <dsp:txXfrm>
        <a:off x="1683246" y="3927486"/>
        <a:ext cx="693689" cy="346844"/>
      </dsp:txXfrm>
    </dsp:sp>
    <dsp:sp modelId="{846E3D4C-1B0E-4C8F-AE6F-0FBDD11E12D7}">
      <dsp:nvSpPr>
        <dsp:cNvPr id="0" name=""/>
        <dsp:cNvSpPr/>
      </dsp:nvSpPr>
      <dsp:spPr>
        <a:xfrm>
          <a:off x="2522611" y="3927486"/>
          <a:ext cx="693689" cy="346844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Y</a:t>
          </a:r>
          <a:endParaRPr lang="zh-TW" altLang="en-US" sz="1200" kern="1200" dirty="0"/>
        </a:p>
      </dsp:txBody>
      <dsp:txXfrm>
        <a:off x="2522611" y="3927486"/>
        <a:ext cx="693689" cy="346844"/>
      </dsp:txXfrm>
    </dsp:sp>
    <dsp:sp modelId="{6AFDAF59-5701-4C50-B8B3-628906330473}">
      <dsp:nvSpPr>
        <dsp:cNvPr id="0" name=""/>
        <dsp:cNvSpPr/>
      </dsp:nvSpPr>
      <dsp:spPr>
        <a:xfrm>
          <a:off x="8386593" y="2449926"/>
          <a:ext cx="693689" cy="346844"/>
        </a:xfrm>
        <a:prstGeom prst="rect">
          <a:avLst/>
        </a:prstGeom>
        <a:solidFill>
          <a:srgbClr val="BD582C">
            <a:lumMod val="75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Game</a:t>
          </a:r>
          <a:endParaRPr lang="zh-TW" altLang="en-US" sz="1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8386593" y="2449926"/>
        <a:ext cx="693689" cy="346844"/>
      </dsp:txXfrm>
    </dsp:sp>
    <dsp:sp modelId="{652137F7-4D8F-4E4A-B9F9-83443E245C3E}">
      <dsp:nvSpPr>
        <dsp:cNvPr id="0" name=""/>
        <dsp:cNvSpPr/>
      </dsp:nvSpPr>
      <dsp:spPr>
        <a:xfrm>
          <a:off x="5460387" y="2942446"/>
          <a:ext cx="693689" cy="346844"/>
        </a:xfrm>
        <a:prstGeom prst="rect">
          <a:avLst/>
        </a:prstGeom>
        <a:solidFill>
          <a:schemeClr val="bg1">
            <a:lumMod val="6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Player</a:t>
          </a:r>
          <a:endParaRPr lang="zh-TW" altLang="en-US" sz="1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460387" y="2942446"/>
        <a:ext cx="693689" cy="346844"/>
      </dsp:txXfrm>
    </dsp:sp>
    <dsp:sp modelId="{84448970-BF5C-4ED3-8B5E-DE3EF814AB9A}">
      <dsp:nvSpPr>
        <dsp:cNvPr id="0" name=""/>
        <dsp:cNvSpPr/>
      </dsp:nvSpPr>
      <dsp:spPr>
        <a:xfrm>
          <a:off x="4905734" y="3433530"/>
          <a:ext cx="693689" cy="346844"/>
        </a:xfrm>
        <a:prstGeom prst="rect">
          <a:avLst/>
        </a:prstGeom>
        <a:solidFill>
          <a:schemeClr val="bg1">
            <a:lumMod val="6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Bar</a:t>
          </a:r>
          <a:endParaRPr lang="zh-TW" altLang="en-US" sz="1200" kern="1200" dirty="0"/>
        </a:p>
      </dsp:txBody>
      <dsp:txXfrm>
        <a:off x="4905734" y="3433530"/>
        <a:ext cx="693689" cy="346844"/>
      </dsp:txXfrm>
    </dsp:sp>
    <dsp:sp modelId="{33BA926D-FFAC-41CE-9EC9-B58C47A51E50}">
      <dsp:nvSpPr>
        <dsp:cNvPr id="0" name=""/>
        <dsp:cNvSpPr/>
      </dsp:nvSpPr>
      <dsp:spPr>
        <a:xfrm>
          <a:off x="4486051" y="3926050"/>
          <a:ext cx="693689" cy="346844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X </a:t>
          </a:r>
          <a:endParaRPr lang="zh-TW" altLang="en-US" sz="1200" kern="1200" dirty="0"/>
        </a:p>
      </dsp:txBody>
      <dsp:txXfrm>
        <a:off x="4486051" y="3926050"/>
        <a:ext cx="693689" cy="346844"/>
      </dsp:txXfrm>
    </dsp:sp>
    <dsp:sp modelId="{B4BD8F89-9208-42BE-A2FD-1FC427118A02}">
      <dsp:nvSpPr>
        <dsp:cNvPr id="0" name=""/>
        <dsp:cNvSpPr/>
      </dsp:nvSpPr>
      <dsp:spPr>
        <a:xfrm>
          <a:off x="5329086" y="3926050"/>
          <a:ext cx="693689" cy="346844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Y</a:t>
          </a:r>
          <a:endParaRPr lang="zh-TW" altLang="en-US" sz="1200" kern="1200" dirty="0"/>
        </a:p>
      </dsp:txBody>
      <dsp:txXfrm>
        <a:off x="5329086" y="3926050"/>
        <a:ext cx="693689" cy="346844"/>
      </dsp:txXfrm>
    </dsp:sp>
    <dsp:sp modelId="{52C03BE1-84A2-43EA-9742-DD5D7ECD8CFD}">
      <dsp:nvSpPr>
        <dsp:cNvPr id="0" name=""/>
        <dsp:cNvSpPr/>
      </dsp:nvSpPr>
      <dsp:spPr>
        <a:xfrm>
          <a:off x="4909403" y="4418570"/>
          <a:ext cx="693689" cy="346844"/>
        </a:xfrm>
        <a:prstGeom prst="rect">
          <a:avLst/>
        </a:prstGeom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 err="1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barUp</a:t>
          </a:r>
          <a:endParaRPr lang="zh-TW" altLang="en-US" sz="12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4909403" y="4418570"/>
        <a:ext cx="693689" cy="346844"/>
      </dsp:txXfrm>
    </dsp:sp>
    <dsp:sp modelId="{FB3D0F58-CE4D-4CF2-9472-8AB83BCF8913}">
      <dsp:nvSpPr>
        <dsp:cNvPr id="0" name=""/>
        <dsp:cNvSpPr/>
      </dsp:nvSpPr>
      <dsp:spPr>
        <a:xfrm>
          <a:off x="5748768" y="4418570"/>
          <a:ext cx="693689" cy="346844"/>
        </a:xfrm>
        <a:prstGeom prst="rect">
          <a:avLst/>
        </a:prstGeom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 err="1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barDown</a:t>
          </a:r>
          <a:endParaRPr lang="zh-TW" altLang="en-US" sz="12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5748768" y="4418570"/>
        <a:ext cx="693689" cy="346844"/>
      </dsp:txXfrm>
    </dsp:sp>
    <dsp:sp modelId="{07B0C3F7-117F-48B8-B270-0677704E3879}">
      <dsp:nvSpPr>
        <dsp:cNvPr id="0" name=""/>
        <dsp:cNvSpPr/>
      </dsp:nvSpPr>
      <dsp:spPr>
        <a:xfrm>
          <a:off x="5880070" y="3434966"/>
          <a:ext cx="693689" cy="346844"/>
        </a:xfrm>
        <a:prstGeom prst="rect">
          <a:avLst/>
        </a:prstGeom>
        <a:solidFill>
          <a:srgbClr val="BD582C">
            <a:lumMod val="75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  <a:cs typeface="+mn-cs"/>
            </a:rPr>
            <a:t>Score</a:t>
          </a:r>
          <a:endParaRPr lang="zh-TW" altLang="en-US" sz="1200" kern="1200" dirty="0">
            <a:solidFill>
              <a:prstClr val="white"/>
            </a:solidFill>
            <a:latin typeface="Calibri" panose="020F0502020204030204"/>
            <a:ea typeface="新細明體" panose="02020500000000000000" pitchFamily="18" charset="-120"/>
            <a:cs typeface="+mn-cs"/>
          </a:endParaRPr>
        </a:p>
      </dsp:txBody>
      <dsp:txXfrm>
        <a:off x="5880070" y="3434966"/>
        <a:ext cx="693689" cy="346844"/>
      </dsp:txXfrm>
    </dsp:sp>
    <dsp:sp modelId="{4A9722D1-6A0A-4951-BB95-79F095359DA7}">
      <dsp:nvSpPr>
        <dsp:cNvPr id="0" name=""/>
        <dsp:cNvSpPr/>
      </dsp:nvSpPr>
      <dsp:spPr>
        <a:xfrm>
          <a:off x="8915372" y="2942446"/>
          <a:ext cx="693689" cy="346844"/>
        </a:xfrm>
        <a:prstGeom prst="rect">
          <a:avLst/>
        </a:prstGeom>
        <a:solidFill>
          <a:schemeClr val="bg1">
            <a:lumMod val="6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Ball</a:t>
          </a:r>
          <a:endParaRPr lang="zh-TW" altLang="en-US" sz="1200" kern="1200" dirty="0"/>
        </a:p>
      </dsp:txBody>
      <dsp:txXfrm>
        <a:off x="8915372" y="2942446"/>
        <a:ext cx="693689" cy="346844"/>
      </dsp:txXfrm>
    </dsp:sp>
    <dsp:sp modelId="{C78B51F1-706D-467D-BA8C-877E46B191B3}">
      <dsp:nvSpPr>
        <dsp:cNvPr id="0" name=""/>
        <dsp:cNvSpPr/>
      </dsp:nvSpPr>
      <dsp:spPr>
        <a:xfrm>
          <a:off x="6719434" y="3434966"/>
          <a:ext cx="769870" cy="346844"/>
        </a:xfrm>
        <a:prstGeom prst="rect">
          <a:avLst/>
        </a:prstGeom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Move</a:t>
          </a:r>
          <a:endParaRPr lang="zh-TW" altLang="en-US" sz="12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6719434" y="3434966"/>
        <a:ext cx="769870" cy="346844"/>
      </dsp:txXfrm>
    </dsp:sp>
    <dsp:sp modelId="{26C15F93-BB5F-4B1D-BA46-52634CC004DB}">
      <dsp:nvSpPr>
        <dsp:cNvPr id="0" name=""/>
        <dsp:cNvSpPr/>
      </dsp:nvSpPr>
      <dsp:spPr>
        <a:xfrm>
          <a:off x="6911902" y="3927486"/>
          <a:ext cx="693689" cy="346844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MoveX</a:t>
          </a:r>
          <a:endParaRPr lang="zh-TW" altLang="en-US" sz="12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6911902" y="3927486"/>
        <a:ext cx="693689" cy="346844"/>
      </dsp:txXfrm>
    </dsp:sp>
    <dsp:sp modelId="{DC2DD71D-614A-44C8-B415-CDBDF45E4324}">
      <dsp:nvSpPr>
        <dsp:cNvPr id="0" name=""/>
        <dsp:cNvSpPr/>
      </dsp:nvSpPr>
      <dsp:spPr>
        <a:xfrm>
          <a:off x="6911902" y="4420006"/>
          <a:ext cx="693689" cy="346844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MoveY</a:t>
          </a:r>
          <a:endParaRPr lang="zh-TW" altLang="en-US" sz="12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6911902" y="4420006"/>
        <a:ext cx="693689" cy="346844"/>
      </dsp:txXfrm>
    </dsp:sp>
    <dsp:sp modelId="{8A7E4C7C-C8C6-456A-99F3-2BC64F8EFDA4}">
      <dsp:nvSpPr>
        <dsp:cNvPr id="0" name=""/>
        <dsp:cNvSpPr/>
      </dsp:nvSpPr>
      <dsp:spPr>
        <a:xfrm>
          <a:off x="7634980" y="3434966"/>
          <a:ext cx="693689" cy="346844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X</a:t>
          </a:r>
          <a:endParaRPr lang="zh-TW" altLang="en-US" sz="1200" kern="1200" dirty="0"/>
        </a:p>
      </dsp:txBody>
      <dsp:txXfrm>
        <a:off x="7634980" y="3434966"/>
        <a:ext cx="693689" cy="346844"/>
      </dsp:txXfrm>
    </dsp:sp>
    <dsp:sp modelId="{7E15C2B7-A377-4B9F-A8E4-69E6905702AE}">
      <dsp:nvSpPr>
        <dsp:cNvPr id="0" name=""/>
        <dsp:cNvSpPr/>
      </dsp:nvSpPr>
      <dsp:spPr>
        <a:xfrm>
          <a:off x="8474345" y="3434966"/>
          <a:ext cx="693689" cy="346844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Y</a:t>
          </a:r>
          <a:endParaRPr lang="zh-TW" altLang="en-US" sz="1200" kern="1200" dirty="0"/>
        </a:p>
      </dsp:txBody>
      <dsp:txXfrm>
        <a:off x="8474345" y="3434966"/>
        <a:ext cx="693689" cy="346844"/>
      </dsp:txXfrm>
    </dsp:sp>
    <dsp:sp modelId="{1C6DF338-2AC5-4119-9F81-0D88921F0B3B}">
      <dsp:nvSpPr>
        <dsp:cNvPr id="0" name=""/>
        <dsp:cNvSpPr/>
      </dsp:nvSpPr>
      <dsp:spPr>
        <a:xfrm>
          <a:off x="9313709" y="3434966"/>
          <a:ext cx="1083876" cy="326297"/>
        </a:xfrm>
        <a:prstGeom prst="rect">
          <a:avLst/>
        </a:prstGeom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ob</a:t>
          </a:r>
          <a:r>
            <a:rPr lang="en-US" altLang="zh-TW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得分</a:t>
          </a:r>
          <a:r>
            <a:rPr lang="en-US" altLang="zh-TW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9313709" y="3434966"/>
        <a:ext cx="1083876" cy="326297"/>
      </dsp:txXfrm>
    </dsp:sp>
    <dsp:sp modelId="{14D031AD-A142-4F67-8D14-3612EAD7B7C7}">
      <dsp:nvSpPr>
        <dsp:cNvPr id="0" name=""/>
        <dsp:cNvSpPr/>
      </dsp:nvSpPr>
      <dsp:spPr>
        <a:xfrm>
          <a:off x="10543261" y="3434966"/>
          <a:ext cx="1261738" cy="329520"/>
        </a:xfrm>
        <a:prstGeom prst="rect">
          <a:avLst/>
        </a:prstGeom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Rebound</a:t>
          </a:r>
          <a:endParaRPr lang="zh-TW" altLang="en-US" sz="1200" kern="1200" dirty="0"/>
        </a:p>
      </dsp:txBody>
      <dsp:txXfrm>
        <a:off x="10543261" y="3434966"/>
        <a:ext cx="1261738" cy="329520"/>
      </dsp:txXfrm>
    </dsp:sp>
    <dsp:sp modelId="{0627D3ED-6E02-4318-8719-7EA6A0945B4D}">
      <dsp:nvSpPr>
        <dsp:cNvPr id="0" name=""/>
        <dsp:cNvSpPr/>
      </dsp:nvSpPr>
      <dsp:spPr>
        <a:xfrm>
          <a:off x="9754737" y="2942446"/>
          <a:ext cx="1224806" cy="346844"/>
        </a:xfrm>
        <a:prstGeom prst="rect">
          <a:avLst/>
        </a:prstGeom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445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Initialize</a:t>
          </a:r>
          <a:endParaRPr lang="zh-TW" altLang="en-US" sz="16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9754737" y="2942446"/>
        <a:ext cx="1224806" cy="346844"/>
      </dsp:txXfrm>
    </dsp:sp>
    <dsp:sp modelId="{591E7EEE-E066-4A31-9F02-67CB89545E44}">
      <dsp:nvSpPr>
        <dsp:cNvPr id="0" name=""/>
        <dsp:cNvSpPr/>
      </dsp:nvSpPr>
      <dsp:spPr>
        <a:xfrm>
          <a:off x="11125218" y="2942446"/>
          <a:ext cx="881270" cy="346844"/>
        </a:xfrm>
        <a:prstGeom prst="rect">
          <a:avLst/>
        </a:prstGeom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445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Pause</a:t>
          </a:r>
          <a:endParaRPr lang="zh-TW" altLang="en-US" sz="16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11125218" y="2942446"/>
        <a:ext cx="881270" cy="346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42C68B-FD7C-460E-A8CF-CF096909DC2C}">
      <dsp:nvSpPr>
        <dsp:cNvPr id="0" name=""/>
        <dsp:cNvSpPr/>
      </dsp:nvSpPr>
      <dsp:spPr>
        <a:xfrm>
          <a:off x="1157930" y="1414512"/>
          <a:ext cx="179763" cy="1615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5524"/>
              </a:lnTo>
              <a:lnTo>
                <a:pt x="179763" y="161552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0E7487-45BB-455A-9904-DC4C33912926}">
      <dsp:nvSpPr>
        <dsp:cNvPr id="0" name=""/>
        <dsp:cNvSpPr/>
      </dsp:nvSpPr>
      <dsp:spPr>
        <a:xfrm>
          <a:off x="1157930" y="1414512"/>
          <a:ext cx="179763" cy="10032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3238"/>
              </a:lnTo>
              <a:lnTo>
                <a:pt x="179763" y="100323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578E39-2059-4349-B95F-6170B3F15D65}">
      <dsp:nvSpPr>
        <dsp:cNvPr id="0" name=""/>
        <dsp:cNvSpPr/>
      </dsp:nvSpPr>
      <dsp:spPr>
        <a:xfrm>
          <a:off x="1157930" y="1414512"/>
          <a:ext cx="179763" cy="3944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4435"/>
              </a:lnTo>
              <a:lnTo>
                <a:pt x="179763" y="39443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54651E-9041-4781-AA22-DA080F81AC2C}">
      <dsp:nvSpPr>
        <dsp:cNvPr id="0" name=""/>
        <dsp:cNvSpPr/>
      </dsp:nvSpPr>
      <dsp:spPr>
        <a:xfrm>
          <a:off x="1118532" y="805710"/>
          <a:ext cx="518768" cy="1800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034"/>
              </a:lnTo>
              <a:lnTo>
                <a:pt x="518768" y="90034"/>
              </a:lnTo>
              <a:lnTo>
                <a:pt x="518768" y="18006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70DB2F-6645-40C4-8D86-C8D8462117E6}">
      <dsp:nvSpPr>
        <dsp:cNvPr id="0" name=""/>
        <dsp:cNvSpPr/>
      </dsp:nvSpPr>
      <dsp:spPr>
        <a:xfrm>
          <a:off x="86298" y="1414512"/>
          <a:ext cx="128620" cy="3944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4435"/>
              </a:lnTo>
              <a:lnTo>
                <a:pt x="128620" y="39443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0212D1-6FEB-40A9-85FC-9807D3F45145}">
      <dsp:nvSpPr>
        <dsp:cNvPr id="0" name=""/>
        <dsp:cNvSpPr/>
      </dsp:nvSpPr>
      <dsp:spPr>
        <a:xfrm>
          <a:off x="429286" y="805710"/>
          <a:ext cx="689245" cy="180068"/>
        </a:xfrm>
        <a:custGeom>
          <a:avLst/>
          <a:gdLst/>
          <a:ahLst/>
          <a:cxnLst/>
          <a:rect l="0" t="0" r="0" b="0"/>
          <a:pathLst>
            <a:path>
              <a:moveTo>
                <a:pt x="689245" y="0"/>
              </a:moveTo>
              <a:lnTo>
                <a:pt x="689245" y="90034"/>
              </a:lnTo>
              <a:lnTo>
                <a:pt x="0" y="90034"/>
              </a:lnTo>
              <a:lnTo>
                <a:pt x="0" y="18006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BF1940-B36E-4FAE-A70C-20CB2FCE71A0}">
      <dsp:nvSpPr>
        <dsp:cNvPr id="0" name=""/>
        <dsp:cNvSpPr/>
      </dsp:nvSpPr>
      <dsp:spPr>
        <a:xfrm>
          <a:off x="636193" y="281248"/>
          <a:ext cx="964677" cy="5244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PL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36193" y="281248"/>
        <a:ext cx="964677" cy="524461"/>
      </dsp:txXfrm>
    </dsp:sp>
    <dsp:sp modelId="{7BC98BF9-F27A-4CD1-A97A-C9C824724285}">
      <dsp:nvSpPr>
        <dsp:cNvPr id="0" name=""/>
        <dsp:cNvSpPr/>
      </dsp:nvSpPr>
      <dsp:spPr>
        <a:xfrm>
          <a:off x="551" y="985778"/>
          <a:ext cx="857468" cy="428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LED</a:t>
          </a:r>
          <a:endParaRPr lang="zh-TW" altLang="en-US" sz="16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51" y="985778"/>
        <a:ext cx="857468" cy="428734"/>
      </dsp:txXfrm>
    </dsp:sp>
    <dsp:sp modelId="{DE77E14A-F85E-410F-B8C4-D84BABD7A784}">
      <dsp:nvSpPr>
        <dsp:cNvPr id="0" name=""/>
        <dsp:cNvSpPr/>
      </dsp:nvSpPr>
      <dsp:spPr>
        <a:xfrm>
          <a:off x="214918" y="1594581"/>
          <a:ext cx="857468" cy="428734"/>
        </a:xfrm>
        <a:prstGeom prst="rect">
          <a:avLst/>
        </a:prstGeom>
        <a:solidFill>
          <a:schemeClr val="tx1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11430" tIns="11430" rIns="11430" bIns="1143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  <a:cs typeface="+mn-cs"/>
            </a:rPr>
            <a:t>Score</a:t>
          </a:r>
          <a:endParaRPr lang="zh-TW" altLang="en-US" sz="1900" kern="1200" dirty="0">
            <a:solidFill>
              <a:prstClr val="white"/>
            </a:solidFill>
            <a:latin typeface="Calibri" panose="020F0502020204030204"/>
            <a:ea typeface="新細明體" panose="02020500000000000000" pitchFamily="18" charset="-120"/>
            <a:cs typeface="+mn-cs"/>
          </a:endParaRPr>
        </a:p>
      </dsp:txBody>
      <dsp:txXfrm>
        <a:off x="214918" y="1594581"/>
        <a:ext cx="857468" cy="428734"/>
      </dsp:txXfrm>
    </dsp:sp>
    <dsp:sp modelId="{5E297865-E735-4CAF-962B-FEA9483964F8}">
      <dsp:nvSpPr>
        <dsp:cNvPr id="0" name=""/>
        <dsp:cNvSpPr/>
      </dsp:nvSpPr>
      <dsp:spPr>
        <a:xfrm>
          <a:off x="1038088" y="985778"/>
          <a:ext cx="1198423" cy="428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Button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038088" y="985778"/>
        <a:ext cx="1198423" cy="428734"/>
      </dsp:txXfrm>
    </dsp:sp>
    <dsp:sp modelId="{7DEF5F7C-0D45-4357-8CAB-9761CAC41978}">
      <dsp:nvSpPr>
        <dsp:cNvPr id="0" name=""/>
        <dsp:cNvSpPr/>
      </dsp:nvSpPr>
      <dsp:spPr>
        <a:xfrm>
          <a:off x="1337694" y="1594581"/>
          <a:ext cx="857468" cy="428734"/>
        </a:xfrm>
        <a:prstGeom prst="rect">
          <a:avLst/>
        </a:prstGeom>
        <a:solidFill>
          <a:schemeClr val="accent5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Up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337694" y="1594581"/>
        <a:ext cx="857468" cy="428734"/>
      </dsp:txXfrm>
    </dsp:sp>
    <dsp:sp modelId="{46493B3E-A93F-4EE1-9A9C-D83B6B78EF24}">
      <dsp:nvSpPr>
        <dsp:cNvPr id="0" name=""/>
        <dsp:cNvSpPr/>
      </dsp:nvSpPr>
      <dsp:spPr>
        <a:xfrm>
          <a:off x="1337694" y="2203383"/>
          <a:ext cx="857468" cy="428734"/>
        </a:xfrm>
        <a:prstGeom prst="rect">
          <a:avLst/>
        </a:prstGeom>
        <a:solidFill>
          <a:schemeClr val="accent5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Down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337694" y="2203383"/>
        <a:ext cx="857468" cy="428734"/>
      </dsp:txXfrm>
    </dsp:sp>
    <dsp:sp modelId="{CEE16546-8CF1-4A71-B12C-6B2DA366128D}">
      <dsp:nvSpPr>
        <dsp:cNvPr id="0" name=""/>
        <dsp:cNvSpPr/>
      </dsp:nvSpPr>
      <dsp:spPr>
        <a:xfrm>
          <a:off x="1337694" y="2812186"/>
          <a:ext cx="857331" cy="435701"/>
        </a:xfrm>
        <a:prstGeom prst="rect">
          <a:avLst/>
        </a:prstGeom>
        <a:solidFill>
          <a:schemeClr val="accent5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暫停中斷</a:t>
          </a:r>
        </a:p>
      </dsp:txBody>
      <dsp:txXfrm>
        <a:off x="1337694" y="2812186"/>
        <a:ext cx="857331" cy="4357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54651E-9041-4781-AA22-DA080F81AC2C}">
      <dsp:nvSpPr>
        <dsp:cNvPr id="0" name=""/>
        <dsp:cNvSpPr/>
      </dsp:nvSpPr>
      <dsp:spPr>
        <a:xfrm>
          <a:off x="1954224" y="1157330"/>
          <a:ext cx="468410" cy="1625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294"/>
              </a:lnTo>
              <a:lnTo>
                <a:pt x="468410" y="81294"/>
              </a:lnTo>
              <a:lnTo>
                <a:pt x="468410" y="16258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484F62-A551-4DA5-921D-267E2B5D57E9}">
      <dsp:nvSpPr>
        <dsp:cNvPr id="0" name=""/>
        <dsp:cNvSpPr/>
      </dsp:nvSpPr>
      <dsp:spPr>
        <a:xfrm>
          <a:off x="2685302" y="2806443"/>
          <a:ext cx="91440" cy="3561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6146"/>
              </a:lnTo>
              <a:lnTo>
                <a:pt x="127014" y="35614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DCB176-84DC-4866-AA47-92EAEC00590F}">
      <dsp:nvSpPr>
        <dsp:cNvPr id="0" name=""/>
        <dsp:cNvSpPr/>
      </dsp:nvSpPr>
      <dsp:spPr>
        <a:xfrm>
          <a:off x="2604007" y="2806443"/>
          <a:ext cx="91440" cy="356146"/>
        </a:xfrm>
        <a:custGeom>
          <a:avLst/>
          <a:gdLst/>
          <a:ahLst/>
          <a:cxnLst/>
          <a:rect l="0" t="0" r="0" b="0"/>
          <a:pathLst>
            <a:path>
              <a:moveTo>
                <a:pt x="127014" y="0"/>
              </a:moveTo>
              <a:lnTo>
                <a:pt x="127014" y="356146"/>
              </a:lnTo>
              <a:lnTo>
                <a:pt x="45720" y="35614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C210AB-C722-4203-B68E-48613E33DC6E}">
      <dsp:nvSpPr>
        <dsp:cNvPr id="0" name=""/>
        <dsp:cNvSpPr/>
      </dsp:nvSpPr>
      <dsp:spPr>
        <a:xfrm>
          <a:off x="1794202" y="2256739"/>
          <a:ext cx="549704" cy="3561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6146"/>
              </a:lnTo>
              <a:lnTo>
                <a:pt x="549704" y="35614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7C9D58-4B17-4C50-8869-7A04F4719A60}">
      <dsp:nvSpPr>
        <dsp:cNvPr id="0" name=""/>
        <dsp:cNvSpPr/>
      </dsp:nvSpPr>
      <dsp:spPr>
        <a:xfrm>
          <a:off x="811661" y="2806443"/>
          <a:ext cx="91440" cy="3561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6146"/>
              </a:lnTo>
              <a:lnTo>
                <a:pt x="127014" y="35614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A2D781-0881-47F1-B8ED-B89327C09859}">
      <dsp:nvSpPr>
        <dsp:cNvPr id="0" name=""/>
        <dsp:cNvSpPr/>
      </dsp:nvSpPr>
      <dsp:spPr>
        <a:xfrm>
          <a:off x="730367" y="2806443"/>
          <a:ext cx="91440" cy="356146"/>
        </a:xfrm>
        <a:custGeom>
          <a:avLst/>
          <a:gdLst/>
          <a:ahLst/>
          <a:cxnLst/>
          <a:rect l="0" t="0" r="0" b="0"/>
          <a:pathLst>
            <a:path>
              <a:moveTo>
                <a:pt x="127014" y="0"/>
              </a:moveTo>
              <a:lnTo>
                <a:pt x="127014" y="356146"/>
              </a:lnTo>
              <a:lnTo>
                <a:pt x="45720" y="35614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B9E54F-6F2A-42AE-9F56-D8EAD5E90940}">
      <dsp:nvSpPr>
        <dsp:cNvPr id="0" name=""/>
        <dsp:cNvSpPr/>
      </dsp:nvSpPr>
      <dsp:spPr>
        <a:xfrm>
          <a:off x="1244497" y="2256739"/>
          <a:ext cx="549704" cy="356146"/>
        </a:xfrm>
        <a:custGeom>
          <a:avLst/>
          <a:gdLst/>
          <a:ahLst/>
          <a:cxnLst/>
          <a:rect l="0" t="0" r="0" b="0"/>
          <a:pathLst>
            <a:path>
              <a:moveTo>
                <a:pt x="549704" y="0"/>
              </a:moveTo>
              <a:lnTo>
                <a:pt x="549704" y="356146"/>
              </a:lnTo>
              <a:lnTo>
                <a:pt x="0" y="35614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00288F-3DEC-48D1-9827-DDB8B3805E14}">
      <dsp:nvSpPr>
        <dsp:cNvPr id="0" name=""/>
        <dsp:cNvSpPr/>
      </dsp:nvSpPr>
      <dsp:spPr>
        <a:xfrm>
          <a:off x="1325791" y="1707035"/>
          <a:ext cx="468410" cy="1625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294"/>
              </a:lnTo>
              <a:lnTo>
                <a:pt x="468410" y="81294"/>
              </a:lnTo>
              <a:lnTo>
                <a:pt x="468410" y="16258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5C38A7-ED22-4561-B8A3-B84E69B11F9F}">
      <dsp:nvSpPr>
        <dsp:cNvPr id="0" name=""/>
        <dsp:cNvSpPr/>
      </dsp:nvSpPr>
      <dsp:spPr>
        <a:xfrm>
          <a:off x="857381" y="1707035"/>
          <a:ext cx="468410" cy="162588"/>
        </a:xfrm>
        <a:custGeom>
          <a:avLst/>
          <a:gdLst/>
          <a:ahLst/>
          <a:cxnLst/>
          <a:rect l="0" t="0" r="0" b="0"/>
          <a:pathLst>
            <a:path>
              <a:moveTo>
                <a:pt x="468410" y="0"/>
              </a:moveTo>
              <a:lnTo>
                <a:pt x="468410" y="81294"/>
              </a:lnTo>
              <a:lnTo>
                <a:pt x="0" y="81294"/>
              </a:lnTo>
              <a:lnTo>
                <a:pt x="0" y="16258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19D66B-B5AE-4FC1-B5B1-130FFF1DF4B5}">
      <dsp:nvSpPr>
        <dsp:cNvPr id="0" name=""/>
        <dsp:cNvSpPr/>
      </dsp:nvSpPr>
      <dsp:spPr>
        <a:xfrm>
          <a:off x="1325791" y="1157330"/>
          <a:ext cx="628432" cy="162588"/>
        </a:xfrm>
        <a:custGeom>
          <a:avLst/>
          <a:gdLst/>
          <a:ahLst/>
          <a:cxnLst/>
          <a:rect l="0" t="0" r="0" b="0"/>
          <a:pathLst>
            <a:path>
              <a:moveTo>
                <a:pt x="628432" y="0"/>
              </a:moveTo>
              <a:lnTo>
                <a:pt x="628432" y="81294"/>
              </a:lnTo>
              <a:lnTo>
                <a:pt x="0" y="81294"/>
              </a:lnTo>
              <a:lnTo>
                <a:pt x="0" y="16258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BF1940-B36E-4FAE-A70C-20CB2FCE71A0}">
      <dsp:nvSpPr>
        <dsp:cNvPr id="0" name=""/>
        <dsp:cNvSpPr/>
      </dsp:nvSpPr>
      <dsp:spPr>
        <a:xfrm>
          <a:off x="1567108" y="770214"/>
          <a:ext cx="774231" cy="387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PC</a:t>
          </a:r>
          <a:endParaRPr lang="zh-TW" altLang="en-US" sz="17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567108" y="770214"/>
        <a:ext cx="774231" cy="387115"/>
      </dsp:txXfrm>
    </dsp:sp>
    <dsp:sp modelId="{7A44E13B-C135-43AD-A027-79966F1945FE}">
      <dsp:nvSpPr>
        <dsp:cNvPr id="0" name=""/>
        <dsp:cNvSpPr/>
      </dsp:nvSpPr>
      <dsp:spPr>
        <a:xfrm>
          <a:off x="938676" y="1319919"/>
          <a:ext cx="774231" cy="387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UART</a:t>
          </a:r>
          <a:endParaRPr lang="zh-TW" altLang="en-US" sz="17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938676" y="1319919"/>
        <a:ext cx="774231" cy="387115"/>
      </dsp:txXfrm>
    </dsp:sp>
    <dsp:sp modelId="{7AEBD060-7659-4718-B3F3-1292DFA32533}">
      <dsp:nvSpPr>
        <dsp:cNvPr id="0" name=""/>
        <dsp:cNvSpPr/>
      </dsp:nvSpPr>
      <dsp:spPr>
        <a:xfrm>
          <a:off x="470266" y="1869623"/>
          <a:ext cx="774231" cy="387115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Score</a:t>
          </a:r>
          <a:endParaRPr lang="zh-TW" altLang="en-US" sz="17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70266" y="1869623"/>
        <a:ext cx="774231" cy="387115"/>
      </dsp:txXfrm>
    </dsp:sp>
    <dsp:sp modelId="{190AB460-4107-45CE-914D-925C7E19F060}">
      <dsp:nvSpPr>
        <dsp:cNvPr id="0" name=""/>
        <dsp:cNvSpPr/>
      </dsp:nvSpPr>
      <dsp:spPr>
        <a:xfrm>
          <a:off x="1407086" y="1869623"/>
          <a:ext cx="774231" cy="387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RX</a:t>
          </a:r>
          <a:endParaRPr lang="zh-TW" altLang="en-US" sz="17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407086" y="1869623"/>
        <a:ext cx="774231" cy="387115"/>
      </dsp:txXfrm>
    </dsp:sp>
    <dsp:sp modelId="{954FCD9D-8F0D-4BA8-8115-1F37F4811009}">
      <dsp:nvSpPr>
        <dsp:cNvPr id="0" name=""/>
        <dsp:cNvSpPr/>
      </dsp:nvSpPr>
      <dsp:spPr>
        <a:xfrm>
          <a:off x="470266" y="2419327"/>
          <a:ext cx="774231" cy="387115"/>
        </a:xfrm>
        <a:prstGeom prst="rect">
          <a:avLst/>
        </a:prstGeom>
        <a:solidFill>
          <a:schemeClr val="bg1">
            <a:lumMod val="6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/>
            <a:t>Ball</a:t>
          </a:r>
          <a:endParaRPr lang="zh-TW" altLang="en-US" sz="1700" kern="1200" dirty="0"/>
        </a:p>
      </dsp:txBody>
      <dsp:txXfrm>
        <a:off x="470266" y="2419327"/>
        <a:ext cx="774231" cy="387115"/>
      </dsp:txXfrm>
    </dsp:sp>
    <dsp:sp modelId="{9EF91110-5633-4438-A0EF-EF62F17A221A}">
      <dsp:nvSpPr>
        <dsp:cNvPr id="0" name=""/>
        <dsp:cNvSpPr/>
      </dsp:nvSpPr>
      <dsp:spPr>
        <a:xfrm>
          <a:off x="1856" y="2969032"/>
          <a:ext cx="774231" cy="387115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/>
            <a:t>X</a:t>
          </a:r>
          <a:endParaRPr lang="zh-TW" altLang="en-US" sz="1700" kern="1200" dirty="0"/>
        </a:p>
      </dsp:txBody>
      <dsp:txXfrm>
        <a:off x="1856" y="2969032"/>
        <a:ext cx="774231" cy="387115"/>
      </dsp:txXfrm>
    </dsp:sp>
    <dsp:sp modelId="{A0A52055-FA6E-4E59-B9A2-0C7A81F6DDED}">
      <dsp:nvSpPr>
        <dsp:cNvPr id="0" name=""/>
        <dsp:cNvSpPr/>
      </dsp:nvSpPr>
      <dsp:spPr>
        <a:xfrm>
          <a:off x="938676" y="2969032"/>
          <a:ext cx="774231" cy="387115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/>
            <a:t>Y</a:t>
          </a:r>
          <a:endParaRPr lang="zh-TW" altLang="en-US" sz="1700" kern="1200" dirty="0"/>
        </a:p>
      </dsp:txBody>
      <dsp:txXfrm>
        <a:off x="938676" y="2969032"/>
        <a:ext cx="774231" cy="387115"/>
      </dsp:txXfrm>
    </dsp:sp>
    <dsp:sp modelId="{B4F66BA0-04F3-4E85-8D3B-2FF9D2B71E50}">
      <dsp:nvSpPr>
        <dsp:cNvPr id="0" name=""/>
        <dsp:cNvSpPr/>
      </dsp:nvSpPr>
      <dsp:spPr>
        <a:xfrm>
          <a:off x="2343906" y="2419327"/>
          <a:ext cx="774231" cy="387115"/>
        </a:xfrm>
        <a:prstGeom prst="rect">
          <a:avLst/>
        </a:prstGeom>
        <a:solidFill>
          <a:schemeClr val="bg1">
            <a:lumMod val="6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/>
            <a:t>Bar</a:t>
          </a:r>
          <a:endParaRPr lang="zh-TW" altLang="en-US" sz="1700" kern="1200" dirty="0"/>
        </a:p>
      </dsp:txBody>
      <dsp:txXfrm>
        <a:off x="2343906" y="2419327"/>
        <a:ext cx="774231" cy="387115"/>
      </dsp:txXfrm>
    </dsp:sp>
    <dsp:sp modelId="{667B78A4-094A-421B-905F-4BE4E80A7839}">
      <dsp:nvSpPr>
        <dsp:cNvPr id="0" name=""/>
        <dsp:cNvSpPr/>
      </dsp:nvSpPr>
      <dsp:spPr>
        <a:xfrm>
          <a:off x="1875496" y="2969032"/>
          <a:ext cx="774231" cy="387115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/>
            <a:t>X</a:t>
          </a:r>
          <a:endParaRPr lang="zh-TW" altLang="en-US" sz="1700" kern="1200" dirty="0"/>
        </a:p>
      </dsp:txBody>
      <dsp:txXfrm>
        <a:off x="1875496" y="2969032"/>
        <a:ext cx="774231" cy="387115"/>
      </dsp:txXfrm>
    </dsp:sp>
    <dsp:sp modelId="{30141C76-D8CB-4950-9DFF-D1FE8165FF5E}">
      <dsp:nvSpPr>
        <dsp:cNvPr id="0" name=""/>
        <dsp:cNvSpPr/>
      </dsp:nvSpPr>
      <dsp:spPr>
        <a:xfrm>
          <a:off x="2812316" y="2969032"/>
          <a:ext cx="774231" cy="387115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/>
            <a:t>Y</a:t>
          </a:r>
          <a:endParaRPr lang="zh-TW" altLang="en-US" sz="1700" kern="1200" dirty="0"/>
        </a:p>
      </dsp:txBody>
      <dsp:txXfrm>
        <a:off x="2812316" y="2969032"/>
        <a:ext cx="774231" cy="387115"/>
      </dsp:txXfrm>
    </dsp:sp>
    <dsp:sp modelId="{5E297865-E735-4CAF-962B-FEA9483964F8}">
      <dsp:nvSpPr>
        <dsp:cNvPr id="0" name=""/>
        <dsp:cNvSpPr/>
      </dsp:nvSpPr>
      <dsp:spPr>
        <a:xfrm>
          <a:off x="1875496" y="1319919"/>
          <a:ext cx="1094275" cy="387115"/>
        </a:xfrm>
        <a:prstGeom prst="rect">
          <a:avLst/>
        </a:prstGeom>
        <a:solidFill>
          <a:schemeClr val="tx1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11430" tIns="11430" rIns="11430" bIns="1143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Monitor</a:t>
          </a:r>
          <a:endParaRPr lang="zh-TW" altLang="en-US" sz="19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1875496" y="1319919"/>
        <a:ext cx="1094275" cy="3871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841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4555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064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939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509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410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1910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989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7499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47C6A55-1CE6-46E2-836D-056B5AA84575}" type="datetimeFigureOut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540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468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9631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530312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-7024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47C6A55-1CE6-46E2-836D-056B5AA84575}" type="datetimeFigureOut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12520" y="144066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546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nggame.or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7FB1DD-C9F9-491D-8842-697CAF755F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Pong Game</a:t>
            </a:r>
            <a:endParaRPr lang="en-US" altLang="zh-TW" dirty="0">
              <a:hlinkClick r:id="rId2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64CFC1D-56CC-4F2F-A6FE-CD423D9A8C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1655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C3D501-3C5E-4F9C-BA79-12974FF02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863"/>
            <a:ext cx="10058400" cy="1450757"/>
          </a:xfrm>
        </p:spPr>
        <p:txBody>
          <a:bodyPr/>
          <a:lstStyle/>
          <a:p>
            <a:r>
              <a:rPr lang="en-US" altLang="zh-TW" dirty="0"/>
              <a:t>Breakdown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48CB37E5-780E-4678-9E3F-4BAEFDF74B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328950"/>
              </p:ext>
            </p:extLst>
          </p:nvPr>
        </p:nvGraphicFramePr>
        <p:xfrm>
          <a:off x="3072384" y="1963796"/>
          <a:ext cx="2237064" cy="3529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69B0FD70-3FAD-4498-A794-75FC7A6AAB2C}"/>
              </a:ext>
            </a:extLst>
          </p:cNvPr>
          <p:cNvSpPr/>
          <p:nvPr/>
        </p:nvSpPr>
        <p:spPr>
          <a:xfrm>
            <a:off x="9981937" y="4736036"/>
            <a:ext cx="872455" cy="436228"/>
          </a:xfrm>
          <a:prstGeom prst="rect">
            <a:avLst/>
          </a:prstGeom>
          <a:solidFill>
            <a:srgbClr val="C2BC80">
              <a:lumMod val="75000"/>
            </a:srgbClr>
          </a:solidFill>
          <a:ln w="15875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11430" tIns="11430" rIns="11430" bIns="11430" numCol="1" spcCol="1270" anchor="ctr" anchorCtr="0">
            <a:noAutofit/>
          </a:bodyPr>
          <a:lstStyle/>
          <a:p>
            <a:pPr algn="ctr"/>
            <a:r>
              <a:rPr lang="zh-TW" altLang="en-US" sz="19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事件</a:t>
            </a:r>
            <a:endParaRPr lang="en-US" altLang="zh-TW" sz="19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627F16B-F45C-40C3-9A0F-466173075A1A}"/>
              </a:ext>
            </a:extLst>
          </p:cNvPr>
          <p:cNvSpPr/>
          <p:nvPr/>
        </p:nvSpPr>
        <p:spPr>
          <a:xfrm>
            <a:off x="9981937" y="5274818"/>
            <a:ext cx="872455" cy="436228"/>
          </a:xfrm>
          <a:prstGeom prst="rect">
            <a:avLst/>
          </a:prstGeom>
          <a:solidFill>
            <a:schemeClr val="tx1"/>
          </a:solidFill>
          <a:ln w="15875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rot="0" spcFirstLastPara="0" vertOverflow="overflow" horzOverflow="overflow" vert="horz" wrap="square" lIns="11430" tIns="11430" rIns="11430" bIns="1143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9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endParaRPr lang="en-US" altLang="zh-TW" sz="19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" name="內容版面配置區 3">
            <a:extLst>
              <a:ext uri="{FF2B5EF4-FFF2-40B4-BE49-F238E27FC236}">
                <a16:creationId xmlns:a16="http://schemas.microsoft.com/office/drawing/2014/main" id="{7DFA86EF-1485-45A9-89EE-F43F16CA74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0839766"/>
              </p:ext>
            </p:extLst>
          </p:nvPr>
        </p:nvGraphicFramePr>
        <p:xfrm>
          <a:off x="6393533" y="1451620"/>
          <a:ext cx="3588404" cy="4126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723341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標題 1">
            <a:extLst>
              <a:ext uri="{FF2B5EF4-FFF2-40B4-BE49-F238E27FC236}">
                <a16:creationId xmlns:a16="http://schemas.microsoft.com/office/drawing/2014/main" id="{847F5668-261D-4EF9-9D87-74BA43C66A35}"/>
              </a:ext>
            </a:extLst>
          </p:cNvPr>
          <p:cNvSpPr txBox="1">
            <a:spLocks/>
          </p:cNvSpPr>
          <p:nvPr/>
        </p:nvSpPr>
        <p:spPr>
          <a:xfrm>
            <a:off x="1094238" y="12192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MSC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F931AE3-631E-4795-9AFA-8E0A0BC38788}"/>
              </a:ext>
            </a:extLst>
          </p:cNvPr>
          <p:cNvSpPr/>
          <p:nvPr/>
        </p:nvSpPr>
        <p:spPr>
          <a:xfrm>
            <a:off x="1803621" y="1567080"/>
            <a:ext cx="1353081" cy="7850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15B3D05-6A68-45A7-A445-D27E4406D68A}"/>
              </a:ext>
            </a:extLst>
          </p:cNvPr>
          <p:cNvSpPr/>
          <p:nvPr/>
        </p:nvSpPr>
        <p:spPr>
          <a:xfrm>
            <a:off x="2688360" y="3186941"/>
            <a:ext cx="258894" cy="1822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2B97F2D1-38CB-4A90-B5CF-3FD482929C3E}"/>
              </a:ext>
            </a:extLst>
          </p:cNvPr>
          <p:cNvCxnSpPr>
            <a:cxnSpLocks/>
          </p:cNvCxnSpPr>
          <p:nvPr/>
        </p:nvCxnSpPr>
        <p:spPr>
          <a:xfrm>
            <a:off x="3036123" y="3278060"/>
            <a:ext cx="20515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F4FAADD9-75E9-4014-84B0-47C621442B21}"/>
              </a:ext>
            </a:extLst>
          </p:cNvPr>
          <p:cNvSpPr/>
          <p:nvPr/>
        </p:nvSpPr>
        <p:spPr>
          <a:xfrm>
            <a:off x="3036123" y="3017715"/>
            <a:ext cx="18758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玩家控制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Bar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(Up/Down)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B3FA40D-816B-4C6D-8961-CAD5D8CAAD74}"/>
              </a:ext>
            </a:extLst>
          </p:cNvPr>
          <p:cNvSpPr/>
          <p:nvPr/>
        </p:nvSpPr>
        <p:spPr>
          <a:xfrm>
            <a:off x="4855156" y="1538717"/>
            <a:ext cx="2150705" cy="8418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PS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6A05993-CD88-4B24-8C87-08B8320B8DE7}"/>
              </a:ext>
            </a:extLst>
          </p:cNvPr>
          <p:cNvSpPr/>
          <p:nvPr/>
        </p:nvSpPr>
        <p:spPr>
          <a:xfrm>
            <a:off x="5138690" y="2391476"/>
            <a:ext cx="258894" cy="3492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60453F25-F186-4B37-942A-A78C86DBE80D}"/>
              </a:ext>
            </a:extLst>
          </p:cNvPr>
          <p:cNvCxnSpPr>
            <a:cxnSpLocks/>
          </p:cNvCxnSpPr>
          <p:nvPr/>
        </p:nvCxnSpPr>
        <p:spPr>
          <a:xfrm flipV="1">
            <a:off x="2800464" y="2351059"/>
            <a:ext cx="1" cy="846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CF9E1DA9-93D6-47CF-AF4E-1954A10CD542}"/>
              </a:ext>
            </a:extLst>
          </p:cNvPr>
          <p:cNvCxnSpPr>
            <a:cxnSpLocks/>
          </p:cNvCxnSpPr>
          <p:nvPr/>
        </p:nvCxnSpPr>
        <p:spPr>
          <a:xfrm flipV="1">
            <a:off x="8730146" y="2380531"/>
            <a:ext cx="0" cy="3763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9EF3B183-A036-4EDC-8048-843DA801B9E9}"/>
              </a:ext>
            </a:extLst>
          </p:cNvPr>
          <p:cNvSpPr/>
          <p:nvPr/>
        </p:nvSpPr>
        <p:spPr>
          <a:xfrm>
            <a:off x="3350682" y="3706033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玩家分數</a:t>
            </a:r>
          </a:p>
        </p:txBody>
      </p: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832D8E9F-80F5-4C57-A4BB-E94979A3407A}"/>
              </a:ext>
            </a:extLst>
          </p:cNvPr>
          <p:cNvCxnSpPr>
            <a:cxnSpLocks/>
            <a:endCxn id="53" idx="2"/>
          </p:cNvCxnSpPr>
          <p:nvPr/>
        </p:nvCxnSpPr>
        <p:spPr>
          <a:xfrm>
            <a:off x="10020411" y="2372121"/>
            <a:ext cx="1061" cy="7609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384645F7-8243-4904-A665-ACB7633626E1}"/>
              </a:ext>
            </a:extLst>
          </p:cNvPr>
          <p:cNvSpPr/>
          <p:nvPr/>
        </p:nvSpPr>
        <p:spPr>
          <a:xfrm>
            <a:off x="8440478" y="1530200"/>
            <a:ext cx="1979103" cy="8418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PC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62926029-4715-4572-AE84-59E2B5105DEB}"/>
              </a:ext>
            </a:extLst>
          </p:cNvPr>
          <p:cNvSpPr/>
          <p:nvPr/>
        </p:nvSpPr>
        <p:spPr>
          <a:xfrm flipV="1">
            <a:off x="9892025" y="3133114"/>
            <a:ext cx="258894" cy="3492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D8F9A2BE-984A-457B-99DF-0424B791B8AC}"/>
              </a:ext>
            </a:extLst>
          </p:cNvPr>
          <p:cNvSpPr/>
          <p:nvPr/>
        </p:nvSpPr>
        <p:spPr>
          <a:xfrm>
            <a:off x="5307647" y="2391894"/>
            <a:ext cx="8226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Initialize</a:t>
            </a:r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5A167031-FFE4-4297-96F1-1F148CA82B5B}"/>
              </a:ext>
            </a:extLst>
          </p:cNvPr>
          <p:cNvCxnSpPr>
            <a:cxnSpLocks/>
          </p:cNvCxnSpPr>
          <p:nvPr/>
        </p:nvCxnSpPr>
        <p:spPr>
          <a:xfrm>
            <a:off x="6731298" y="2949159"/>
            <a:ext cx="178388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0C6B9181-9D11-4464-BB96-BEDB64EB5C2E}"/>
              </a:ext>
            </a:extLst>
          </p:cNvPr>
          <p:cNvSpPr/>
          <p:nvPr/>
        </p:nvSpPr>
        <p:spPr>
          <a:xfrm>
            <a:off x="6681559" y="2682846"/>
            <a:ext cx="18303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Ball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座標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/Bar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座標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/Score</a:t>
            </a:r>
            <a:endParaRPr lang="zh-TW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EAC95846-1BFC-4853-BA2A-C8E423375087}"/>
              </a:ext>
            </a:extLst>
          </p:cNvPr>
          <p:cNvCxnSpPr>
            <a:cxnSpLocks/>
          </p:cNvCxnSpPr>
          <p:nvPr/>
        </p:nvCxnSpPr>
        <p:spPr>
          <a:xfrm flipV="1">
            <a:off x="2799933" y="3361152"/>
            <a:ext cx="14731" cy="15863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4B573918-BC61-403D-BFFE-C78D39985AED}"/>
              </a:ext>
            </a:extLst>
          </p:cNvPr>
          <p:cNvSpPr/>
          <p:nvPr/>
        </p:nvSpPr>
        <p:spPr>
          <a:xfrm>
            <a:off x="5333257" y="4901496"/>
            <a:ext cx="3385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●</a:t>
            </a:r>
            <a:endParaRPr lang="en-US" altLang="zh-TW" sz="12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●</a:t>
            </a:r>
            <a:endParaRPr lang="en-US" altLang="zh-TW" sz="12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●</a:t>
            </a:r>
            <a:endParaRPr lang="en-US" altLang="zh-TW" sz="12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FE39B55D-4343-4A13-9CB4-0A196CAC3D1B}"/>
              </a:ext>
            </a:extLst>
          </p:cNvPr>
          <p:cNvSpPr/>
          <p:nvPr/>
        </p:nvSpPr>
        <p:spPr>
          <a:xfrm>
            <a:off x="4999832" y="5463037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重覆執行</a:t>
            </a:r>
            <a:endParaRPr lang="en-US" altLang="zh-TW" sz="16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13DF43A5-DDBE-45FD-89F8-81A418BA1534}"/>
              </a:ext>
            </a:extLst>
          </p:cNvPr>
          <p:cNvSpPr/>
          <p:nvPr/>
        </p:nvSpPr>
        <p:spPr>
          <a:xfrm>
            <a:off x="6026831" y="5812765"/>
            <a:ext cx="16786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分數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&gt;4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回到</a:t>
            </a:r>
            <a:r>
              <a:rPr lang="en-US" altLang="zh-TW" sz="16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Initialize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387E3505-0606-47DF-A9E8-05119568E025}"/>
              </a:ext>
            </a:extLst>
          </p:cNvPr>
          <p:cNvSpPr/>
          <p:nvPr/>
        </p:nvSpPr>
        <p:spPr>
          <a:xfrm>
            <a:off x="5129749" y="3033587"/>
            <a:ext cx="258894" cy="3827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104D40F-79EA-41E5-8530-9C8C31E478E9}"/>
              </a:ext>
            </a:extLst>
          </p:cNvPr>
          <p:cNvSpPr/>
          <p:nvPr/>
        </p:nvSpPr>
        <p:spPr>
          <a:xfrm>
            <a:off x="464962" y="5729303"/>
            <a:ext cx="11194474" cy="71003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0" name="肘形接點 94">
            <a:extLst>
              <a:ext uri="{FF2B5EF4-FFF2-40B4-BE49-F238E27FC236}">
                <a16:creationId xmlns:a16="http://schemas.microsoft.com/office/drawing/2014/main" id="{1309659D-7D5E-41D6-AD35-ECE60A6D628B}"/>
              </a:ext>
            </a:extLst>
          </p:cNvPr>
          <p:cNvCxnSpPr>
            <a:cxnSpLocks/>
            <a:stCxn id="69" idx="1"/>
          </p:cNvCxnSpPr>
          <p:nvPr/>
        </p:nvCxnSpPr>
        <p:spPr>
          <a:xfrm rot="10800000" flipH="1">
            <a:off x="464962" y="2471206"/>
            <a:ext cx="1009790" cy="3613116"/>
          </a:xfrm>
          <a:prstGeom prst="bentConnector4">
            <a:avLst>
              <a:gd name="adj1" fmla="val -22638"/>
              <a:gd name="adj2" fmla="val 99992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B156C35C-C309-4A3C-825A-6ECDCAB1A004}"/>
              </a:ext>
            </a:extLst>
          </p:cNvPr>
          <p:cNvSpPr txBox="1"/>
          <p:nvPr/>
        </p:nvSpPr>
        <p:spPr>
          <a:xfrm>
            <a:off x="4914501" y="2064658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Game</a:t>
            </a:r>
            <a:endParaRPr lang="zh-TW" altLang="en-US" dirty="0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2512EC29-7BE1-4E39-9FA8-ECFD846320B5}"/>
              </a:ext>
            </a:extLst>
          </p:cNvPr>
          <p:cNvSpPr txBox="1"/>
          <p:nvPr/>
        </p:nvSpPr>
        <p:spPr>
          <a:xfrm>
            <a:off x="6394841" y="207242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TX</a:t>
            </a:r>
            <a:endParaRPr lang="zh-TW" altLang="en-US" dirty="0"/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EA9F7F01-2AC6-43AC-942C-6D4F12DAC615}"/>
              </a:ext>
            </a:extLst>
          </p:cNvPr>
          <p:cNvSpPr txBox="1"/>
          <p:nvPr/>
        </p:nvSpPr>
        <p:spPr>
          <a:xfrm>
            <a:off x="8515183" y="2064658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RX</a:t>
            </a:r>
            <a:endParaRPr lang="zh-TW" altLang="en-US" dirty="0"/>
          </a:p>
        </p:txBody>
      </p: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AF87A876-BA54-4A67-8E7D-40D56A0192CE}"/>
              </a:ext>
            </a:extLst>
          </p:cNvPr>
          <p:cNvCxnSpPr>
            <a:cxnSpLocks/>
            <a:endCxn id="46" idx="2"/>
          </p:cNvCxnSpPr>
          <p:nvPr/>
        </p:nvCxnSpPr>
        <p:spPr>
          <a:xfrm flipH="1" flipV="1">
            <a:off x="5268137" y="2740763"/>
            <a:ext cx="3158" cy="292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7A4D0D72-0A93-4D88-8882-392CB3D7B8DF}"/>
              </a:ext>
            </a:extLst>
          </p:cNvPr>
          <p:cNvCxnSpPr>
            <a:cxnSpLocks/>
          </p:cNvCxnSpPr>
          <p:nvPr/>
        </p:nvCxnSpPr>
        <p:spPr>
          <a:xfrm flipV="1">
            <a:off x="6606027" y="2391477"/>
            <a:ext cx="0" cy="3492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DF59EF23-850E-4071-B85A-22B9D5BA3E3F}"/>
              </a:ext>
            </a:extLst>
          </p:cNvPr>
          <p:cNvSpPr/>
          <p:nvPr/>
        </p:nvSpPr>
        <p:spPr>
          <a:xfrm>
            <a:off x="6467354" y="2741546"/>
            <a:ext cx="258894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9DC79941-A42F-453D-B52B-6FE55FC3033C}"/>
              </a:ext>
            </a:extLst>
          </p:cNvPr>
          <p:cNvSpPr/>
          <p:nvPr/>
        </p:nvSpPr>
        <p:spPr>
          <a:xfrm flipV="1">
            <a:off x="8597752" y="2763790"/>
            <a:ext cx="258894" cy="3693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99A18052-73FD-464D-AC0A-42647637B180}"/>
              </a:ext>
            </a:extLst>
          </p:cNvPr>
          <p:cNvSpPr txBox="1"/>
          <p:nvPr/>
        </p:nvSpPr>
        <p:spPr>
          <a:xfrm>
            <a:off x="2406028" y="2039230"/>
            <a:ext cx="823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Button</a:t>
            </a:r>
            <a:endParaRPr lang="zh-TW" altLang="en-US" dirty="0"/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DE07C233-696E-442B-819B-6C641BBF7C0F}"/>
              </a:ext>
            </a:extLst>
          </p:cNvPr>
          <p:cNvSpPr txBox="1"/>
          <p:nvPr/>
        </p:nvSpPr>
        <p:spPr>
          <a:xfrm>
            <a:off x="1772417" y="2048826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LED</a:t>
            </a:r>
            <a:endParaRPr lang="zh-TW" altLang="en-US" dirty="0"/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2F5C8C9B-99A7-46D7-9D39-A07C1C64AC6B}"/>
              </a:ext>
            </a:extLst>
          </p:cNvPr>
          <p:cNvSpPr txBox="1"/>
          <p:nvPr/>
        </p:nvSpPr>
        <p:spPr>
          <a:xfrm>
            <a:off x="9558473" y="2060355"/>
            <a:ext cx="94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Monitor</a:t>
            </a:r>
            <a:endParaRPr lang="zh-TW" altLang="en-US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F973F767-54FD-4C79-BD8D-9ECAA3250371}"/>
              </a:ext>
            </a:extLst>
          </p:cNvPr>
          <p:cNvSpPr/>
          <p:nvPr/>
        </p:nvSpPr>
        <p:spPr>
          <a:xfrm>
            <a:off x="10150919" y="3185552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更新畫面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CB8B1361-7F59-4F05-89FF-D5B799EF9DA0}"/>
              </a:ext>
            </a:extLst>
          </p:cNvPr>
          <p:cNvSpPr/>
          <p:nvPr/>
        </p:nvSpPr>
        <p:spPr>
          <a:xfrm>
            <a:off x="5330372" y="2954720"/>
            <a:ext cx="11608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Ball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Move</a:t>
            </a:r>
          </a:p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Bar Up/Down</a:t>
            </a:r>
          </a:p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Rebound</a:t>
            </a:r>
          </a:p>
        </p:txBody>
      </p:sp>
      <p:cxnSp>
        <p:nvCxnSpPr>
          <p:cNvPr id="93" name="直線單箭頭接點 92">
            <a:extLst>
              <a:ext uri="{FF2B5EF4-FFF2-40B4-BE49-F238E27FC236}">
                <a16:creationId xmlns:a16="http://schemas.microsoft.com/office/drawing/2014/main" id="{3D8AECE4-C464-4740-861D-2ED67EB3079B}"/>
              </a:ext>
            </a:extLst>
          </p:cNvPr>
          <p:cNvCxnSpPr>
            <a:cxnSpLocks/>
          </p:cNvCxnSpPr>
          <p:nvPr/>
        </p:nvCxnSpPr>
        <p:spPr>
          <a:xfrm>
            <a:off x="6740524" y="3633151"/>
            <a:ext cx="178388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09A3B9F8-7B70-4144-B801-99823AE5BA26}"/>
              </a:ext>
            </a:extLst>
          </p:cNvPr>
          <p:cNvCxnSpPr>
            <a:cxnSpLocks/>
          </p:cNvCxnSpPr>
          <p:nvPr/>
        </p:nvCxnSpPr>
        <p:spPr>
          <a:xfrm flipV="1">
            <a:off x="6615253" y="3075469"/>
            <a:ext cx="0" cy="3492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DEAF4EF3-3EBC-4295-A2FA-7CDEF077B66D}"/>
              </a:ext>
            </a:extLst>
          </p:cNvPr>
          <p:cNvSpPr/>
          <p:nvPr/>
        </p:nvSpPr>
        <p:spPr>
          <a:xfrm>
            <a:off x="6476580" y="3425538"/>
            <a:ext cx="258894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95C42336-E1C5-4094-A1B6-A38D5973448C}"/>
              </a:ext>
            </a:extLst>
          </p:cNvPr>
          <p:cNvCxnSpPr>
            <a:cxnSpLocks/>
          </p:cNvCxnSpPr>
          <p:nvPr/>
        </p:nvCxnSpPr>
        <p:spPr>
          <a:xfrm>
            <a:off x="8727891" y="3140019"/>
            <a:ext cx="0" cy="3325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矩形 96">
            <a:extLst>
              <a:ext uri="{FF2B5EF4-FFF2-40B4-BE49-F238E27FC236}">
                <a16:creationId xmlns:a16="http://schemas.microsoft.com/office/drawing/2014/main" id="{263BA49B-BCC0-47B2-95E2-BD143EAF92C9}"/>
              </a:ext>
            </a:extLst>
          </p:cNvPr>
          <p:cNvSpPr/>
          <p:nvPr/>
        </p:nvSpPr>
        <p:spPr>
          <a:xfrm flipV="1">
            <a:off x="8593397" y="3459174"/>
            <a:ext cx="258894" cy="3693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C28680B5-A24F-41C1-9E89-CDD92564D959}"/>
              </a:ext>
            </a:extLst>
          </p:cNvPr>
          <p:cNvCxnSpPr>
            <a:cxnSpLocks/>
          </p:cNvCxnSpPr>
          <p:nvPr/>
        </p:nvCxnSpPr>
        <p:spPr>
          <a:xfrm>
            <a:off x="10020411" y="3477541"/>
            <a:ext cx="0" cy="3325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C1296F6E-DCF0-4DCD-8D00-CFE43B10CE63}"/>
              </a:ext>
            </a:extLst>
          </p:cNvPr>
          <p:cNvSpPr/>
          <p:nvPr/>
        </p:nvSpPr>
        <p:spPr>
          <a:xfrm flipV="1">
            <a:off x="9892025" y="3799086"/>
            <a:ext cx="258894" cy="3492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1F30284F-3EE5-4FC3-894C-A1D242EA081F}"/>
              </a:ext>
            </a:extLst>
          </p:cNvPr>
          <p:cNvSpPr/>
          <p:nvPr/>
        </p:nvSpPr>
        <p:spPr>
          <a:xfrm>
            <a:off x="10150919" y="3851524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更新畫面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1" name="直線接點 100">
            <a:extLst>
              <a:ext uri="{FF2B5EF4-FFF2-40B4-BE49-F238E27FC236}">
                <a16:creationId xmlns:a16="http://schemas.microsoft.com/office/drawing/2014/main" id="{35F90790-E4B2-4174-822D-B39A65A56211}"/>
              </a:ext>
            </a:extLst>
          </p:cNvPr>
          <p:cNvCxnSpPr>
            <a:cxnSpLocks/>
          </p:cNvCxnSpPr>
          <p:nvPr/>
        </p:nvCxnSpPr>
        <p:spPr>
          <a:xfrm flipV="1">
            <a:off x="10018709" y="4154840"/>
            <a:ext cx="4033" cy="360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線接點 101">
            <a:extLst>
              <a:ext uri="{FF2B5EF4-FFF2-40B4-BE49-F238E27FC236}">
                <a16:creationId xmlns:a16="http://schemas.microsoft.com/office/drawing/2014/main" id="{4AC50C04-02BA-4EE2-AA84-AB4A2E12459C}"/>
              </a:ext>
            </a:extLst>
          </p:cNvPr>
          <p:cNvCxnSpPr>
            <a:cxnSpLocks/>
          </p:cNvCxnSpPr>
          <p:nvPr/>
        </p:nvCxnSpPr>
        <p:spPr>
          <a:xfrm flipV="1">
            <a:off x="5283376" y="3424756"/>
            <a:ext cx="1" cy="3511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D79FBDC6-4DB0-4B0C-A4CF-1CB0181F2506}"/>
              </a:ext>
            </a:extLst>
          </p:cNvPr>
          <p:cNvSpPr/>
          <p:nvPr/>
        </p:nvSpPr>
        <p:spPr>
          <a:xfrm>
            <a:off x="5138690" y="3765575"/>
            <a:ext cx="258894" cy="3827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319CD80E-D071-4934-A1D3-FAA4722B29C6}"/>
              </a:ext>
            </a:extLst>
          </p:cNvPr>
          <p:cNvSpPr/>
          <p:nvPr/>
        </p:nvSpPr>
        <p:spPr>
          <a:xfrm>
            <a:off x="5308868" y="3805320"/>
            <a:ext cx="14125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玩家</a:t>
            </a: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ob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分數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&lt;=4)</a:t>
            </a:r>
          </a:p>
        </p:txBody>
      </p:sp>
      <p:cxnSp>
        <p:nvCxnSpPr>
          <p:cNvPr id="105" name="直線單箭頭接點 104">
            <a:extLst>
              <a:ext uri="{FF2B5EF4-FFF2-40B4-BE49-F238E27FC236}">
                <a16:creationId xmlns:a16="http://schemas.microsoft.com/office/drawing/2014/main" id="{DB806C0A-1B73-40A7-8B40-AC5DBD58B1B6}"/>
              </a:ext>
            </a:extLst>
          </p:cNvPr>
          <p:cNvCxnSpPr>
            <a:cxnSpLocks/>
          </p:cNvCxnSpPr>
          <p:nvPr/>
        </p:nvCxnSpPr>
        <p:spPr>
          <a:xfrm flipH="1">
            <a:off x="2251774" y="3956974"/>
            <a:ext cx="283590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線接點 105">
            <a:extLst>
              <a:ext uri="{FF2B5EF4-FFF2-40B4-BE49-F238E27FC236}">
                <a16:creationId xmlns:a16="http://schemas.microsoft.com/office/drawing/2014/main" id="{E0A49504-35B2-4B31-BB60-FAEA5395F8AC}"/>
              </a:ext>
            </a:extLst>
          </p:cNvPr>
          <p:cNvCxnSpPr>
            <a:cxnSpLocks/>
            <a:stCxn id="107" idx="0"/>
          </p:cNvCxnSpPr>
          <p:nvPr/>
        </p:nvCxnSpPr>
        <p:spPr>
          <a:xfrm flipV="1">
            <a:off x="2028096" y="2372015"/>
            <a:ext cx="2781" cy="14898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矩形 106">
            <a:extLst>
              <a:ext uri="{FF2B5EF4-FFF2-40B4-BE49-F238E27FC236}">
                <a16:creationId xmlns:a16="http://schemas.microsoft.com/office/drawing/2014/main" id="{24341D6F-5EA4-4EB6-B51E-F8208AB98242}"/>
              </a:ext>
            </a:extLst>
          </p:cNvPr>
          <p:cNvSpPr/>
          <p:nvPr/>
        </p:nvSpPr>
        <p:spPr>
          <a:xfrm>
            <a:off x="1898649" y="3861827"/>
            <a:ext cx="258894" cy="1822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8" name="直線接點 107">
            <a:extLst>
              <a:ext uri="{FF2B5EF4-FFF2-40B4-BE49-F238E27FC236}">
                <a16:creationId xmlns:a16="http://schemas.microsoft.com/office/drawing/2014/main" id="{4213AF82-65BC-45FF-868E-109BA7146309}"/>
              </a:ext>
            </a:extLst>
          </p:cNvPr>
          <p:cNvCxnSpPr>
            <a:cxnSpLocks/>
          </p:cNvCxnSpPr>
          <p:nvPr/>
        </p:nvCxnSpPr>
        <p:spPr>
          <a:xfrm flipH="1" flipV="1">
            <a:off x="5268137" y="4157485"/>
            <a:ext cx="11255" cy="6942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線接點 108">
            <a:extLst>
              <a:ext uri="{FF2B5EF4-FFF2-40B4-BE49-F238E27FC236}">
                <a16:creationId xmlns:a16="http://schemas.microsoft.com/office/drawing/2014/main" id="{D008F422-6187-452E-9D11-94E30C725564}"/>
              </a:ext>
            </a:extLst>
          </p:cNvPr>
          <p:cNvCxnSpPr>
            <a:cxnSpLocks/>
          </p:cNvCxnSpPr>
          <p:nvPr/>
        </p:nvCxnSpPr>
        <p:spPr>
          <a:xfrm flipV="1">
            <a:off x="6623559" y="3753494"/>
            <a:ext cx="0" cy="3492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矩形 109">
            <a:extLst>
              <a:ext uri="{FF2B5EF4-FFF2-40B4-BE49-F238E27FC236}">
                <a16:creationId xmlns:a16="http://schemas.microsoft.com/office/drawing/2014/main" id="{2F2556A7-5C86-4F53-9009-B1F0D6F536CD}"/>
              </a:ext>
            </a:extLst>
          </p:cNvPr>
          <p:cNvSpPr/>
          <p:nvPr/>
        </p:nvSpPr>
        <p:spPr>
          <a:xfrm>
            <a:off x="6484886" y="4103563"/>
            <a:ext cx="258894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3589B42D-1C0E-48B6-9748-8309C2ADF0E3}"/>
              </a:ext>
            </a:extLst>
          </p:cNvPr>
          <p:cNvCxnSpPr>
            <a:cxnSpLocks/>
          </p:cNvCxnSpPr>
          <p:nvPr/>
        </p:nvCxnSpPr>
        <p:spPr>
          <a:xfrm>
            <a:off x="6743780" y="4321862"/>
            <a:ext cx="178388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線接點 111">
            <a:extLst>
              <a:ext uri="{FF2B5EF4-FFF2-40B4-BE49-F238E27FC236}">
                <a16:creationId xmlns:a16="http://schemas.microsoft.com/office/drawing/2014/main" id="{89554425-DD9D-49F4-8F51-2DF4AAF08F6E}"/>
              </a:ext>
            </a:extLst>
          </p:cNvPr>
          <p:cNvCxnSpPr>
            <a:cxnSpLocks/>
          </p:cNvCxnSpPr>
          <p:nvPr/>
        </p:nvCxnSpPr>
        <p:spPr>
          <a:xfrm>
            <a:off x="8727891" y="3825188"/>
            <a:ext cx="0" cy="3325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矩形 112">
            <a:extLst>
              <a:ext uri="{FF2B5EF4-FFF2-40B4-BE49-F238E27FC236}">
                <a16:creationId xmlns:a16="http://schemas.microsoft.com/office/drawing/2014/main" id="{86686C83-F4E3-43C3-9691-AB04E46061CD}"/>
              </a:ext>
            </a:extLst>
          </p:cNvPr>
          <p:cNvSpPr/>
          <p:nvPr/>
        </p:nvSpPr>
        <p:spPr>
          <a:xfrm flipV="1">
            <a:off x="8593397" y="4144343"/>
            <a:ext cx="258894" cy="3693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27620668-A93B-4649-B701-DD86B397BAE8}"/>
              </a:ext>
            </a:extLst>
          </p:cNvPr>
          <p:cNvSpPr/>
          <p:nvPr/>
        </p:nvSpPr>
        <p:spPr>
          <a:xfrm flipV="1">
            <a:off x="9889262" y="4508595"/>
            <a:ext cx="258894" cy="3492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4E7856CC-A364-434D-BA45-756699BB432F}"/>
              </a:ext>
            </a:extLst>
          </p:cNvPr>
          <p:cNvSpPr/>
          <p:nvPr/>
        </p:nvSpPr>
        <p:spPr>
          <a:xfrm>
            <a:off x="10148156" y="4561033"/>
            <a:ext cx="8002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更新畫面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16" name="直線接點 115">
            <a:extLst>
              <a:ext uri="{FF2B5EF4-FFF2-40B4-BE49-F238E27FC236}">
                <a16:creationId xmlns:a16="http://schemas.microsoft.com/office/drawing/2014/main" id="{8595215D-4A57-466B-83FD-98D59F7745B3}"/>
              </a:ext>
            </a:extLst>
          </p:cNvPr>
          <p:cNvCxnSpPr>
            <a:cxnSpLocks/>
          </p:cNvCxnSpPr>
          <p:nvPr/>
        </p:nvCxnSpPr>
        <p:spPr>
          <a:xfrm flipV="1">
            <a:off x="10015946" y="4864349"/>
            <a:ext cx="4033" cy="360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線接點 116">
            <a:extLst>
              <a:ext uri="{FF2B5EF4-FFF2-40B4-BE49-F238E27FC236}">
                <a16:creationId xmlns:a16="http://schemas.microsoft.com/office/drawing/2014/main" id="{3E7E62C2-73E8-4347-A477-5696D6FAD5DB}"/>
              </a:ext>
            </a:extLst>
          </p:cNvPr>
          <p:cNvCxnSpPr>
            <a:cxnSpLocks/>
          </p:cNvCxnSpPr>
          <p:nvPr/>
        </p:nvCxnSpPr>
        <p:spPr>
          <a:xfrm flipV="1">
            <a:off x="8732162" y="4520504"/>
            <a:ext cx="0" cy="648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線接點 117">
            <a:extLst>
              <a:ext uri="{FF2B5EF4-FFF2-40B4-BE49-F238E27FC236}">
                <a16:creationId xmlns:a16="http://schemas.microsoft.com/office/drawing/2014/main" id="{07993588-F773-4887-8845-909DF34D1D8B}"/>
              </a:ext>
            </a:extLst>
          </p:cNvPr>
          <p:cNvCxnSpPr>
            <a:cxnSpLocks/>
          </p:cNvCxnSpPr>
          <p:nvPr/>
        </p:nvCxnSpPr>
        <p:spPr>
          <a:xfrm flipV="1">
            <a:off x="6619303" y="4442117"/>
            <a:ext cx="0" cy="648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線接點 118">
            <a:extLst>
              <a:ext uri="{FF2B5EF4-FFF2-40B4-BE49-F238E27FC236}">
                <a16:creationId xmlns:a16="http://schemas.microsoft.com/office/drawing/2014/main" id="{B732814B-A7F9-4693-B977-F8441509B48A}"/>
              </a:ext>
            </a:extLst>
          </p:cNvPr>
          <p:cNvCxnSpPr>
            <a:cxnSpLocks/>
          </p:cNvCxnSpPr>
          <p:nvPr/>
        </p:nvCxnSpPr>
        <p:spPr>
          <a:xfrm flipV="1">
            <a:off x="2028096" y="4050902"/>
            <a:ext cx="0" cy="9020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矩形 119">
            <a:extLst>
              <a:ext uri="{FF2B5EF4-FFF2-40B4-BE49-F238E27FC236}">
                <a16:creationId xmlns:a16="http://schemas.microsoft.com/office/drawing/2014/main" id="{5C6A360D-58D7-41E3-8AB7-AA0AA8E74155}"/>
              </a:ext>
            </a:extLst>
          </p:cNvPr>
          <p:cNvSpPr/>
          <p:nvPr/>
        </p:nvSpPr>
        <p:spPr>
          <a:xfrm>
            <a:off x="856326" y="3799086"/>
            <a:ext cx="10775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顯示分數</a:t>
            </a: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18179FA3-DB90-4C60-AEFD-DA670C65EBF9}"/>
              </a:ext>
            </a:extLst>
          </p:cNvPr>
          <p:cNvSpPr/>
          <p:nvPr/>
        </p:nvSpPr>
        <p:spPr>
          <a:xfrm>
            <a:off x="6708053" y="3377233"/>
            <a:ext cx="18303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Ball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座標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/Bar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座標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/Score</a:t>
            </a:r>
            <a:endParaRPr lang="zh-TW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04E34B0A-3D81-44C3-9699-FEAC453736B3}"/>
              </a:ext>
            </a:extLst>
          </p:cNvPr>
          <p:cNvSpPr/>
          <p:nvPr/>
        </p:nvSpPr>
        <p:spPr>
          <a:xfrm>
            <a:off x="6710912" y="4078030"/>
            <a:ext cx="18303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Ball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座標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/Bar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座標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/Score</a:t>
            </a:r>
            <a:endParaRPr lang="zh-TW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21517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6F2277-EFDC-4487-91D6-E1F936531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系統流程圖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14EF85F-E397-4202-B4D1-6295D6C29728}"/>
              </a:ext>
            </a:extLst>
          </p:cNvPr>
          <p:cNvSpPr/>
          <p:nvPr/>
        </p:nvSpPr>
        <p:spPr>
          <a:xfrm>
            <a:off x="4261607" y="3322040"/>
            <a:ext cx="335560" cy="2600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CD2787B-EEB6-45D2-B57F-2312C4CC6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258" y="1515443"/>
            <a:ext cx="6784960" cy="494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866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6F2277-EFDC-4487-91D6-E1F936531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系統流程圖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14EF85F-E397-4202-B4D1-6295D6C29728}"/>
              </a:ext>
            </a:extLst>
          </p:cNvPr>
          <p:cNvSpPr/>
          <p:nvPr/>
        </p:nvSpPr>
        <p:spPr>
          <a:xfrm>
            <a:off x="4261607" y="3322040"/>
            <a:ext cx="335560" cy="2600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2F76F8A-8FC4-4751-B16F-5AF121465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128" y="2021747"/>
            <a:ext cx="3621964" cy="363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103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C38726-2572-4323-AD73-5EAB0883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r>
              <a:rPr lang="zh-TW" altLang="en-US" dirty="0"/>
              <a:t>：</a:t>
            </a:r>
            <a:r>
              <a:rPr lang="en-US" altLang="zh-TW" dirty="0"/>
              <a:t>Player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AE1CA63-40FE-4219-A224-D22FD5FB9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void </a:t>
            </a:r>
            <a:r>
              <a:rPr lang="en-US" altLang="zh-TW" dirty="0" err="1"/>
              <a:t>barUp</a:t>
            </a:r>
            <a:r>
              <a:rPr lang="en-US" altLang="zh-TW" dirty="0"/>
              <a:t>()</a:t>
            </a:r>
            <a:br>
              <a:rPr lang="en-US" altLang="zh-TW" dirty="0"/>
            </a:br>
            <a:r>
              <a:rPr lang="zh-TW" altLang="en-US" dirty="0"/>
              <a:t>輸入：</a:t>
            </a:r>
            <a:r>
              <a:rPr lang="en-US" altLang="zh-TW" dirty="0"/>
              <a:t>bar</a:t>
            </a:r>
            <a:r>
              <a:rPr lang="zh-TW" altLang="en-US" dirty="0"/>
              <a:t>的</a:t>
            </a:r>
            <a:r>
              <a:rPr lang="en-US" altLang="zh-TW" dirty="0"/>
              <a:t>y</a:t>
            </a:r>
            <a:r>
              <a:rPr lang="zh-TW" altLang="en-US" dirty="0"/>
              <a:t>座標</a:t>
            </a:r>
            <a:br>
              <a:rPr lang="en-US" altLang="zh-TW" dirty="0"/>
            </a:br>
            <a:r>
              <a:rPr lang="zh-TW" altLang="en-US" dirty="0"/>
              <a:t>輸出：</a:t>
            </a:r>
            <a:r>
              <a:rPr lang="en-US" altLang="zh-TW" dirty="0"/>
              <a:t>y</a:t>
            </a:r>
            <a:br>
              <a:rPr lang="en-US" altLang="zh-TW" dirty="0"/>
            </a:br>
            <a:r>
              <a:rPr lang="zh-TW" altLang="en-US" dirty="0"/>
              <a:t>方法：讓</a:t>
            </a:r>
            <a:r>
              <a:rPr lang="en-US" altLang="zh-TW" dirty="0"/>
              <a:t>Player</a:t>
            </a:r>
            <a:r>
              <a:rPr lang="zh-TW" altLang="en-US" dirty="0"/>
              <a:t>的</a:t>
            </a:r>
            <a:r>
              <a:rPr lang="en-US" altLang="zh-TW" dirty="0"/>
              <a:t>Bar</a:t>
            </a:r>
            <a:r>
              <a:rPr lang="zh-TW" altLang="en-US" dirty="0"/>
              <a:t>往上一格</a:t>
            </a:r>
            <a:r>
              <a:rPr lang="en-US" altLang="zh-TW" dirty="0"/>
              <a:t>(y--)</a:t>
            </a:r>
            <a:br>
              <a:rPr lang="en-US" altLang="zh-TW" dirty="0"/>
            </a:br>
            <a:r>
              <a:rPr lang="zh-TW" altLang="en-US" dirty="0"/>
              <a:t>參數：無</a:t>
            </a:r>
            <a:endParaRPr lang="en-US" altLang="zh-TW" dirty="0"/>
          </a:p>
          <a:p>
            <a:r>
              <a:rPr lang="en-US" altLang="zh-TW" dirty="0"/>
              <a:t>void </a:t>
            </a:r>
            <a:r>
              <a:rPr lang="en-US" altLang="zh-TW" dirty="0" err="1"/>
              <a:t>barDown</a:t>
            </a:r>
            <a:r>
              <a:rPr lang="en-US" altLang="zh-TW" dirty="0"/>
              <a:t>()</a:t>
            </a:r>
            <a:br>
              <a:rPr lang="en-US" altLang="zh-TW" dirty="0"/>
            </a:br>
            <a:r>
              <a:rPr lang="zh-TW" altLang="en-US" dirty="0"/>
              <a:t>輸入：</a:t>
            </a:r>
            <a:r>
              <a:rPr lang="en-US" altLang="zh-TW" dirty="0"/>
              <a:t>bar</a:t>
            </a:r>
            <a:r>
              <a:rPr lang="zh-TW" altLang="en-US" dirty="0"/>
              <a:t>的</a:t>
            </a:r>
            <a:r>
              <a:rPr lang="en-US" altLang="zh-TW" dirty="0"/>
              <a:t>y</a:t>
            </a:r>
            <a:r>
              <a:rPr lang="zh-TW" altLang="en-US" dirty="0"/>
              <a:t>座標</a:t>
            </a:r>
            <a:br>
              <a:rPr lang="en-US" altLang="zh-TW" dirty="0"/>
            </a:br>
            <a:r>
              <a:rPr lang="zh-TW" altLang="en-US" dirty="0"/>
              <a:t>輸出：</a:t>
            </a:r>
            <a:r>
              <a:rPr lang="en-US" altLang="zh-TW" dirty="0"/>
              <a:t>y</a:t>
            </a:r>
            <a:br>
              <a:rPr lang="en-US" altLang="zh-TW" dirty="0"/>
            </a:br>
            <a:r>
              <a:rPr lang="zh-TW" altLang="en-US" dirty="0"/>
              <a:t>方法：讓</a:t>
            </a:r>
            <a:r>
              <a:rPr lang="en-US" altLang="zh-TW" dirty="0"/>
              <a:t>Player</a:t>
            </a:r>
            <a:r>
              <a:rPr lang="zh-TW" altLang="en-US" dirty="0"/>
              <a:t>的</a:t>
            </a:r>
            <a:r>
              <a:rPr lang="en-US" altLang="zh-TW" dirty="0"/>
              <a:t>Bar</a:t>
            </a:r>
            <a:r>
              <a:rPr lang="zh-TW" altLang="en-US" dirty="0"/>
              <a:t>往下一格</a:t>
            </a:r>
            <a:r>
              <a:rPr lang="en-US" altLang="zh-TW" dirty="0"/>
              <a:t>(y++)</a:t>
            </a:r>
            <a:br>
              <a:rPr lang="en-US" altLang="zh-TW" dirty="0"/>
            </a:br>
            <a:r>
              <a:rPr lang="zh-TW" altLang="en-US" dirty="0"/>
              <a:t>參數：無</a:t>
            </a: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9F751BE-683B-4230-9870-AE0B747F2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622" y="1497358"/>
            <a:ext cx="5715798" cy="315321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2ADE7CC7-2771-4ECA-A770-3367CADB7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622" y="4650573"/>
            <a:ext cx="1943371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42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DB44FCD-1BD9-49AD-BCF0-CA0D28878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380" y="3612616"/>
            <a:ext cx="6165331" cy="286510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4C38726-2572-4323-AD73-5EAB0883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r>
              <a:rPr lang="zh-TW" altLang="en-US" dirty="0"/>
              <a:t>：</a:t>
            </a:r>
            <a:r>
              <a:rPr lang="en-US" altLang="zh-TW" dirty="0"/>
              <a:t>Ball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AE1CA63-40FE-4219-A224-D22FD5FB9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682" y="1542787"/>
            <a:ext cx="10058400" cy="5662413"/>
          </a:xfrm>
        </p:spPr>
        <p:txBody>
          <a:bodyPr>
            <a:normAutofit/>
          </a:bodyPr>
          <a:lstStyle/>
          <a:p>
            <a:r>
              <a:rPr lang="en-US" altLang="zh-TW" dirty="0"/>
              <a:t>void move()</a:t>
            </a:r>
            <a:br>
              <a:rPr lang="en-US" altLang="zh-TW" dirty="0"/>
            </a:br>
            <a:r>
              <a:rPr lang="zh-TW" altLang="en-US" dirty="0"/>
              <a:t>輸入：</a:t>
            </a:r>
            <a:r>
              <a:rPr lang="en-US" altLang="zh-TW" dirty="0"/>
              <a:t>Ball</a:t>
            </a:r>
            <a:r>
              <a:rPr lang="zh-TW" altLang="en-US" dirty="0"/>
              <a:t>的</a:t>
            </a:r>
            <a:r>
              <a:rPr lang="en-US" altLang="zh-TW" dirty="0"/>
              <a:t>x</a:t>
            </a:r>
            <a:r>
              <a:rPr lang="zh-TW" altLang="en-US" dirty="0"/>
              <a:t>、</a:t>
            </a:r>
            <a:r>
              <a:rPr lang="en-US" altLang="zh-TW" dirty="0"/>
              <a:t>y</a:t>
            </a:r>
            <a:r>
              <a:rPr lang="zh-TW" altLang="en-US" dirty="0"/>
              <a:t>、移動方向</a:t>
            </a:r>
            <a:br>
              <a:rPr lang="en-US" altLang="zh-TW" dirty="0"/>
            </a:br>
            <a:r>
              <a:rPr lang="zh-TW" altLang="en-US" dirty="0"/>
              <a:t>輸出：</a:t>
            </a:r>
            <a:r>
              <a:rPr lang="en-US" altLang="zh-TW" dirty="0"/>
              <a:t>x, y</a:t>
            </a:r>
            <a:br>
              <a:rPr lang="en-US" altLang="zh-TW" dirty="0"/>
            </a:br>
            <a:r>
              <a:rPr lang="zh-TW" altLang="en-US" dirty="0"/>
              <a:t>方法：讓</a:t>
            </a:r>
            <a:r>
              <a:rPr lang="en-US" altLang="zh-TW" dirty="0"/>
              <a:t>Ball</a:t>
            </a:r>
            <a:r>
              <a:rPr lang="zh-TW" altLang="en-US" dirty="0"/>
              <a:t>移動</a:t>
            </a:r>
            <a:r>
              <a:rPr lang="en-US" altLang="zh-TW" dirty="0"/>
              <a:t>(x += </a:t>
            </a:r>
            <a:r>
              <a:rPr lang="en-US" altLang="zh-TW" dirty="0" err="1"/>
              <a:t>moveX</a:t>
            </a:r>
            <a:r>
              <a:rPr lang="en-US" altLang="zh-TW" dirty="0"/>
              <a:t>; y += </a:t>
            </a:r>
            <a:r>
              <a:rPr lang="en-US" altLang="zh-TW" dirty="0" err="1"/>
              <a:t>moveY</a:t>
            </a:r>
            <a:r>
              <a:rPr lang="en-US" altLang="zh-TW" dirty="0"/>
              <a:t>;)</a:t>
            </a:r>
            <a:br>
              <a:rPr lang="en-US" altLang="zh-TW" dirty="0"/>
            </a:br>
            <a:r>
              <a:rPr lang="zh-TW" altLang="en-US" dirty="0"/>
              <a:t>參數：無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void </a:t>
            </a:r>
            <a:r>
              <a:rPr lang="en-US" altLang="zh-TW" dirty="0" err="1"/>
              <a:t>ob</a:t>
            </a:r>
            <a:r>
              <a:rPr lang="en-US" altLang="zh-TW" dirty="0"/>
              <a:t>()</a:t>
            </a:r>
            <a:br>
              <a:rPr lang="en-US" altLang="zh-TW" dirty="0"/>
            </a:br>
            <a:r>
              <a:rPr lang="zh-TW" altLang="en-US" dirty="0"/>
              <a:t>輸入： </a:t>
            </a:r>
            <a:r>
              <a:rPr lang="en-US" altLang="zh-TW" dirty="0"/>
              <a:t>Ball</a:t>
            </a:r>
            <a:r>
              <a:rPr lang="zh-TW" altLang="en-US" dirty="0"/>
              <a:t>的</a:t>
            </a:r>
            <a:r>
              <a:rPr lang="en-US" altLang="zh-TW" dirty="0"/>
              <a:t>x</a:t>
            </a:r>
            <a:r>
              <a:rPr lang="zh-TW" altLang="en-US" dirty="0"/>
              <a:t>、</a:t>
            </a:r>
            <a:r>
              <a:rPr lang="en-US" altLang="zh-TW" dirty="0"/>
              <a:t>WIDTH</a:t>
            </a:r>
            <a:br>
              <a:rPr lang="en-US" altLang="zh-TW" dirty="0"/>
            </a:br>
            <a:r>
              <a:rPr lang="zh-TW" altLang="en-US" dirty="0"/>
              <a:t>輸出： </a:t>
            </a:r>
            <a:r>
              <a:rPr lang="en-US" altLang="zh-TW" dirty="0"/>
              <a:t>player2.score++;</a:t>
            </a:r>
            <a:br>
              <a:rPr lang="en-US" altLang="zh-TW" dirty="0"/>
            </a:br>
            <a:r>
              <a:rPr lang="en-US" altLang="zh-TW" dirty="0"/>
              <a:t>	player1.score++;</a:t>
            </a:r>
            <a:br>
              <a:rPr lang="en-US" altLang="zh-TW" dirty="0"/>
            </a:br>
            <a:r>
              <a:rPr lang="en-US" altLang="zh-TW" dirty="0"/>
              <a:t>	x</a:t>
            </a:r>
            <a:br>
              <a:rPr lang="en-US" altLang="zh-TW" dirty="0"/>
            </a:br>
            <a:r>
              <a:rPr lang="zh-TW" altLang="en-US" dirty="0"/>
              <a:t>方法：對方的分數加一分，</a:t>
            </a:r>
            <a:r>
              <a:rPr lang="en-US" altLang="zh-TW" dirty="0"/>
              <a:t>ball</a:t>
            </a:r>
            <a:r>
              <a:rPr lang="zh-TW" altLang="en-US" dirty="0"/>
              <a:t>的</a:t>
            </a:r>
            <a:r>
              <a:rPr lang="en-US" altLang="zh-TW" dirty="0"/>
              <a:t>x</a:t>
            </a:r>
            <a:r>
              <a:rPr lang="zh-TW" altLang="en-US" dirty="0"/>
              <a:t>座標回到原點</a:t>
            </a:r>
            <a:br>
              <a:rPr lang="en-US" altLang="zh-TW" dirty="0"/>
            </a:br>
            <a:r>
              <a:rPr lang="zh-TW" altLang="en-US" dirty="0"/>
              <a:t>參數：無</a:t>
            </a: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72E6A86-DA73-43C5-BAEE-F846B5B2D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380" y="1542787"/>
            <a:ext cx="2219635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684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C38726-2572-4323-AD73-5EAB0883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r>
              <a:rPr lang="zh-TW" altLang="en-US" dirty="0"/>
              <a:t>：</a:t>
            </a:r>
            <a:r>
              <a:rPr lang="en-US" altLang="zh-TW" dirty="0"/>
              <a:t>Ball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AE1CA63-40FE-4219-A224-D22FD5FB9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43061"/>
            <a:ext cx="10058400" cy="5662413"/>
          </a:xfrm>
        </p:spPr>
        <p:txBody>
          <a:bodyPr>
            <a:normAutofit/>
          </a:bodyPr>
          <a:lstStyle/>
          <a:p>
            <a:r>
              <a:rPr lang="en-US" altLang="zh-TW" dirty="0"/>
              <a:t>void rebound()</a:t>
            </a:r>
            <a:br>
              <a:rPr lang="en-US" altLang="zh-TW" dirty="0"/>
            </a:br>
            <a:r>
              <a:rPr lang="zh-TW" altLang="en-US" dirty="0"/>
              <a:t>輸入：</a:t>
            </a:r>
            <a:r>
              <a:rPr lang="en-US" altLang="zh-TW" dirty="0"/>
              <a:t>PLAYER_1_BAR_X</a:t>
            </a:r>
            <a:r>
              <a:rPr lang="zh-TW" altLang="en-US" dirty="0"/>
              <a:t>、</a:t>
            </a:r>
            <a:r>
              <a:rPr lang="en-US" altLang="zh-TW" dirty="0"/>
              <a:t>PLAYER_2_BAR_X</a:t>
            </a:r>
            <a:r>
              <a:rPr lang="zh-TW" altLang="en-US" dirty="0"/>
              <a:t>、</a:t>
            </a:r>
            <a:r>
              <a:rPr lang="en-US" altLang="zh-TW" dirty="0"/>
              <a:t>Player</a:t>
            </a:r>
            <a:r>
              <a:rPr lang="zh-TW" altLang="en-US" dirty="0"/>
              <a:t>的</a:t>
            </a:r>
            <a:r>
              <a:rPr lang="en-US" altLang="zh-TW" dirty="0"/>
              <a:t>y</a:t>
            </a:r>
            <a:r>
              <a:rPr lang="zh-TW" altLang="en-US" dirty="0"/>
              <a:t>座標、</a:t>
            </a:r>
            <a:r>
              <a:rPr lang="en-US" altLang="zh-TW" dirty="0"/>
              <a:t>HEIGHT</a:t>
            </a:r>
            <a:br>
              <a:rPr lang="en-US" altLang="zh-TW" dirty="0"/>
            </a:br>
            <a:r>
              <a:rPr lang="zh-TW" altLang="en-US" dirty="0"/>
              <a:t>輸出：</a:t>
            </a:r>
            <a:r>
              <a:rPr lang="en-US" altLang="zh-TW" dirty="0" err="1"/>
              <a:t>moveX</a:t>
            </a:r>
            <a:r>
              <a:rPr lang="en-US" altLang="zh-TW" dirty="0"/>
              <a:t>, </a:t>
            </a:r>
            <a:r>
              <a:rPr lang="en-US" altLang="zh-TW" dirty="0" err="1"/>
              <a:t>moveY</a:t>
            </a:r>
            <a:br>
              <a:rPr lang="en-US" altLang="zh-TW" dirty="0"/>
            </a:br>
            <a:r>
              <a:rPr lang="zh-TW" altLang="en-US" dirty="0"/>
              <a:t>方法：讓</a:t>
            </a:r>
            <a:r>
              <a:rPr lang="en-US" altLang="zh-TW" dirty="0"/>
              <a:t>Ball</a:t>
            </a:r>
            <a:r>
              <a:rPr lang="zh-TW" altLang="en-US" dirty="0"/>
              <a:t>反彈</a:t>
            </a:r>
            <a:r>
              <a:rPr lang="en-US" altLang="zh-TW" dirty="0"/>
              <a:t>(ball</a:t>
            </a:r>
            <a:r>
              <a:rPr lang="zh-TW" altLang="en-US" dirty="0"/>
              <a:t>碰到</a:t>
            </a:r>
            <a:r>
              <a:rPr lang="en-US" altLang="zh-TW" dirty="0"/>
              <a:t>top</a:t>
            </a:r>
            <a:r>
              <a:rPr lang="zh-TW" altLang="en-US" dirty="0"/>
              <a:t>或</a:t>
            </a:r>
            <a:r>
              <a:rPr lang="en-US" altLang="zh-TW" dirty="0"/>
              <a:t>bottom: </a:t>
            </a:r>
            <a:r>
              <a:rPr lang="en-US" altLang="zh-TW" dirty="0" err="1"/>
              <a:t>moveY</a:t>
            </a:r>
            <a:r>
              <a:rPr lang="en-US" altLang="zh-TW" dirty="0"/>
              <a:t> *= -1; </a:t>
            </a:r>
            <a:r>
              <a:rPr lang="zh-TW" altLang="en-US" dirty="0"/>
              <a:t>碰到</a:t>
            </a:r>
            <a:r>
              <a:rPr lang="en-US" altLang="zh-TW" dirty="0"/>
              <a:t>bar: </a:t>
            </a:r>
            <a:r>
              <a:rPr lang="en-US" altLang="zh-TW" dirty="0" err="1"/>
              <a:t>moveX</a:t>
            </a:r>
            <a:r>
              <a:rPr lang="en-US" altLang="zh-TW" dirty="0"/>
              <a:t> *= -1;)</a:t>
            </a:r>
            <a:br>
              <a:rPr lang="en-US" altLang="zh-TW" dirty="0"/>
            </a:br>
            <a:r>
              <a:rPr lang="zh-TW" altLang="en-US" dirty="0"/>
              <a:t>參數：無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F4153DA-312F-4B93-A257-7001FCAAA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60" y="3195829"/>
            <a:ext cx="11334957" cy="283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791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C38726-2572-4323-AD73-5EAB0883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Global API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AE1CA63-40FE-4219-A224-D22FD5FB9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38470"/>
            <a:ext cx="10058400" cy="5012266"/>
          </a:xfrm>
        </p:spPr>
        <p:txBody>
          <a:bodyPr>
            <a:normAutofit/>
          </a:bodyPr>
          <a:lstStyle/>
          <a:p>
            <a:r>
              <a:rPr lang="en-US" altLang="zh-TW" dirty="0"/>
              <a:t>void initialize()</a:t>
            </a:r>
            <a:br>
              <a:rPr lang="en-US" altLang="zh-TW" dirty="0"/>
            </a:br>
            <a:r>
              <a:rPr lang="zh-TW" altLang="en-US" dirty="0"/>
              <a:t>輸入： 無</a:t>
            </a:r>
            <a:br>
              <a:rPr lang="en-US" altLang="zh-TW" dirty="0"/>
            </a:br>
            <a:r>
              <a:rPr lang="zh-TW" altLang="en-US" dirty="0"/>
              <a:t>輸出： </a:t>
            </a:r>
            <a:r>
              <a:rPr lang="en-US" altLang="zh-TW" dirty="0"/>
              <a:t>player1; player2.score;</a:t>
            </a:r>
            <a:br>
              <a:rPr lang="en-US" altLang="zh-TW" dirty="0"/>
            </a:br>
            <a:r>
              <a:rPr lang="en-US" altLang="zh-TW" dirty="0"/>
              <a:t>	</a:t>
            </a:r>
            <a:r>
              <a:rPr lang="en-US" altLang="zh-TW" dirty="0" err="1"/>
              <a:t>ball.moveX</a:t>
            </a:r>
            <a:r>
              <a:rPr lang="en-US" altLang="zh-TW" dirty="0"/>
              <a:t>; </a:t>
            </a:r>
            <a:r>
              <a:rPr lang="en-US" altLang="zh-TW" dirty="0" err="1"/>
              <a:t>ball.moveY</a:t>
            </a:r>
            <a:r>
              <a:rPr lang="en-US" altLang="zh-TW" dirty="0"/>
              <a:t>;</a:t>
            </a:r>
            <a:br>
              <a:rPr lang="en-US" altLang="zh-TW" dirty="0"/>
            </a:br>
            <a:r>
              <a:rPr lang="en-US" altLang="zh-TW" dirty="0"/>
              <a:t>	</a:t>
            </a:r>
            <a:r>
              <a:rPr lang="en-US" altLang="zh-TW" dirty="0" err="1"/>
              <a:t>ball.x</a:t>
            </a:r>
            <a:r>
              <a:rPr lang="en-US" altLang="zh-TW" dirty="0"/>
              <a:t>; </a:t>
            </a:r>
            <a:r>
              <a:rPr lang="en-US" altLang="zh-TW" dirty="0" err="1"/>
              <a:t>ball.y</a:t>
            </a:r>
            <a:r>
              <a:rPr lang="en-US" altLang="zh-TW" dirty="0"/>
              <a:t>;</a:t>
            </a:r>
            <a:br>
              <a:rPr lang="en-US" altLang="zh-TW" dirty="0"/>
            </a:br>
            <a:r>
              <a:rPr lang="zh-TW" altLang="en-US" dirty="0"/>
              <a:t>方法： 設定</a:t>
            </a:r>
            <a:r>
              <a:rPr lang="en-US" altLang="zh-TW" dirty="0"/>
              <a:t>player1</a:t>
            </a:r>
            <a:r>
              <a:rPr lang="zh-TW" altLang="en-US" dirty="0"/>
              <a:t>的分數為</a:t>
            </a:r>
            <a:r>
              <a:rPr lang="en-US" altLang="zh-TW" dirty="0"/>
              <a:t>0</a:t>
            </a:r>
            <a:r>
              <a:rPr lang="zh-TW" altLang="en-US" dirty="0"/>
              <a:t>分、設定</a:t>
            </a:r>
            <a:r>
              <a:rPr lang="en-US" altLang="zh-TW" dirty="0"/>
              <a:t>player2</a:t>
            </a:r>
            <a:r>
              <a:rPr lang="zh-TW" altLang="en-US" dirty="0"/>
              <a:t>的分數為</a:t>
            </a:r>
            <a:r>
              <a:rPr lang="en-US" altLang="zh-TW" dirty="0"/>
              <a:t>0</a:t>
            </a:r>
            <a:r>
              <a:rPr lang="zh-TW" altLang="en-US" dirty="0"/>
              <a:t>分、</a:t>
            </a:r>
            <a:br>
              <a:rPr lang="en-US" altLang="zh-TW" dirty="0"/>
            </a:br>
            <a:r>
              <a:rPr lang="en-US" altLang="zh-TW" dirty="0"/>
              <a:t>	</a:t>
            </a:r>
            <a:r>
              <a:rPr lang="zh-TW" altLang="en-US" dirty="0"/>
              <a:t>設定</a:t>
            </a:r>
            <a:r>
              <a:rPr lang="en-US" altLang="zh-TW" dirty="0"/>
              <a:t>ball</a:t>
            </a:r>
            <a:r>
              <a:rPr lang="zh-TW" altLang="en-US" dirty="0"/>
              <a:t>的</a:t>
            </a:r>
            <a:r>
              <a:rPr lang="en-US" altLang="zh-TW" dirty="0" err="1"/>
              <a:t>moveX</a:t>
            </a:r>
            <a:r>
              <a:rPr lang="zh-TW" altLang="en-US" dirty="0"/>
              <a:t>為</a:t>
            </a:r>
            <a:r>
              <a:rPr lang="en-US" altLang="zh-TW" dirty="0"/>
              <a:t>-0.3</a:t>
            </a:r>
            <a:r>
              <a:rPr lang="zh-TW" altLang="en-US" dirty="0"/>
              <a:t>、設定</a:t>
            </a:r>
            <a:r>
              <a:rPr lang="en-US" altLang="zh-TW" dirty="0"/>
              <a:t>ball</a:t>
            </a:r>
            <a:r>
              <a:rPr lang="zh-TW" altLang="en-US" dirty="0"/>
              <a:t>的</a:t>
            </a:r>
            <a:r>
              <a:rPr lang="en-US" altLang="zh-TW" dirty="0" err="1"/>
              <a:t>moveY</a:t>
            </a:r>
            <a:r>
              <a:rPr lang="zh-TW" altLang="en-US" dirty="0"/>
              <a:t>為</a:t>
            </a:r>
            <a:r>
              <a:rPr lang="en-US" altLang="zh-TW" dirty="0"/>
              <a:t>0.4</a:t>
            </a:r>
            <a:r>
              <a:rPr lang="zh-TW" altLang="en-US" dirty="0"/>
              <a:t>、</a:t>
            </a:r>
            <a:br>
              <a:rPr lang="en-US" altLang="zh-TW" dirty="0"/>
            </a:br>
            <a:r>
              <a:rPr lang="en-US" altLang="zh-TW" dirty="0"/>
              <a:t>	</a:t>
            </a:r>
            <a:r>
              <a:rPr lang="zh-TW" altLang="en-US" dirty="0"/>
              <a:t>設定</a:t>
            </a:r>
            <a:r>
              <a:rPr lang="en-US" altLang="zh-TW" dirty="0"/>
              <a:t>ball</a:t>
            </a:r>
            <a:r>
              <a:rPr lang="zh-TW" altLang="en-US" dirty="0"/>
              <a:t>的</a:t>
            </a:r>
            <a:r>
              <a:rPr lang="en-US" altLang="zh-TW" dirty="0"/>
              <a:t>x</a:t>
            </a:r>
            <a:r>
              <a:rPr lang="zh-TW" altLang="en-US" dirty="0"/>
              <a:t>座標為</a:t>
            </a:r>
            <a:r>
              <a:rPr lang="en-US" altLang="zh-TW" dirty="0"/>
              <a:t>30</a:t>
            </a:r>
            <a:r>
              <a:rPr lang="zh-TW" altLang="en-US" dirty="0"/>
              <a:t>、設定</a:t>
            </a:r>
            <a:r>
              <a:rPr lang="en-US" altLang="zh-TW" dirty="0"/>
              <a:t>ball</a:t>
            </a:r>
            <a:r>
              <a:rPr lang="zh-TW" altLang="en-US" dirty="0"/>
              <a:t>的</a:t>
            </a:r>
            <a:r>
              <a:rPr lang="en-US" altLang="zh-TW" dirty="0"/>
              <a:t>y</a:t>
            </a:r>
            <a:r>
              <a:rPr lang="zh-TW" altLang="en-US" dirty="0"/>
              <a:t>座標為</a:t>
            </a:r>
            <a:r>
              <a:rPr lang="en-US" altLang="zh-TW" dirty="0"/>
              <a:t>10</a:t>
            </a:r>
            <a:br>
              <a:rPr lang="en-US" altLang="zh-TW" dirty="0"/>
            </a:br>
            <a:r>
              <a:rPr lang="zh-TW" altLang="en-US" dirty="0"/>
              <a:t>參數： 無</a:t>
            </a:r>
            <a:endParaRPr lang="en-US" altLang="zh-TW" dirty="0"/>
          </a:p>
          <a:p>
            <a:r>
              <a:rPr lang="en-US" altLang="zh-TW" dirty="0"/>
              <a:t>void pause()</a:t>
            </a:r>
            <a:br>
              <a:rPr lang="en-US" altLang="zh-TW" dirty="0"/>
            </a:br>
            <a:r>
              <a:rPr lang="zh-TW" altLang="en-US" dirty="0"/>
              <a:t>輸入：</a:t>
            </a:r>
            <a:r>
              <a:rPr lang="en-US" altLang="zh-TW" dirty="0"/>
              <a:t>button</a:t>
            </a:r>
            <a:br>
              <a:rPr lang="en-US" altLang="zh-TW" dirty="0"/>
            </a:br>
            <a:r>
              <a:rPr lang="zh-TW" altLang="en-US" dirty="0"/>
              <a:t>輸出：</a:t>
            </a:r>
            <a:br>
              <a:rPr lang="en-US" altLang="zh-TW" dirty="0"/>
            </a:br>
            <a:r>
              <a:rPr lang="zh-TW" altLang="en-US" dirty="0"/>
              <a:t>方法：暫停</a:t>
            </a:r>
            <a:r>
              <a:rPr lang="en-US" altLang="zh-TW" dirty="0"/>
              <a:t>/</a:t>
            </a:r>
            <a:r>
              <a:rPr lang="zh-TW" altLang="en-US" dirty="0"/>
              <a:t>繼續遊戲</a:t>
            </a:r>
            <a:br>
              <a:rPr lang="en-US" altLang="zh-TW" dirty="0"/>
            </a:br>
            <a:r>
              <a:rPr lang="zh-TW" altLang="en-US" dirty="0"/>
              <a:t>參數：無</a:t>
            </a: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3E0D846-BA4F-435B-AC97-A459F8E59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524" y="1638470"/>
            <a:ext cx="3429479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550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A1D357-F984-4068-96B1-FC2590ED2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zh-TW" altLang="en-US" dirty="0"/>
              <a:t>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C74E1B-0D84-4910-AE57-97FB45927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F87AE5B-B6C6-4CD3-B54E-ED0EB863A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463" y="1523909"/>
            <a:ext cx="5975073" cy="483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026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A1D357-F984-4068-96B1-FC2590ED2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zh-TW" altLang="en-US" dirty="0"/>
              <a:t>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C74E1B-0D84-4910-AE57-97FB45927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Ball</a:t>
            </a:r>
            <a:r>
              <a:rPr lang="zh-TW" altLang="en-US" dirty="0"/>
              <a:t> 依照物理現象移動</a:t>
            </a:r>
            <a:r>
              <a:rPr lang="en-US" altLang="zh-TW" dirty="0"/>
              <a:t>(</a:t>
            </a:r>
            <a:r>
              <a:rPr lang="zh-TW" altLang="en-US" dirty="0"/>
              <a:t>入射角等於反射角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zh-TW" altLang="en-US" dirty="0"/>
              <a:t>球的速度會隨著時間越來越快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玩家可透過按鈕移動 </a:t>
            </a:r>
            <a:r>
              <a:rPr lang="en-US" altLang="zh-TW" dirty="0"/>
              <a:t>Bar</a:t>
            </a:r>
          </a:p>
          <a:p>
            <a:pPr marL="0" indent="0">
              <a:buNone/>
            </a:pPr>
            <a:r>
              <a:rPr lang="zh-TW" altLang="en-US" dirty="0"/>
              <a:t>移動 </a:t>
            </a:r>
            <a:r>
              <a:rPr lang="en-US" altLang="zh-TW" dirty="0"/>
              <a:t>Bar</a:t>
            </a:r>
            <a:r>
              <a:rPr lang="zh-TW" altLang="en-US" dirty="0"/>
              <a:t> 進行擊球動作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球移動超過對方 </a:t>
            </a:r>
            <a:r>
              <a:rPr lang="en-US" altLang="zh-TW" dirty="0"/>
              <a:t>Bar</a:t>
            </a:r>
            <a:r>
              <a:rPr lang="zh-TW" altLang="en-US" dirty="0"/>
              <a:t> 則得分，並用 </a:t>
            </a:r>
            <a:r>
              <a:rPr lang="en-US" altLang="zh-TW" dirty="0"/>
              <a:t>LED</a:t>
            </a:r>
            <a:r>
              <a:rPr lang="zh-TW" altLang="en-US" dirty="0"/>
              <a:t> 顯示分數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其中一方超過 </a:t>
            </a:r>
            <a:r>
              <a:rPr lang="en-US" altLang="zh-TW" dirty="0"/>
              <a:t>4</a:t>
            </a:r>
            <a:r>
              <a:rPr lang="zh-TW" altLang="en-US" dirty="0"/>
              <a:t> 分則結束遊戲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遊戲暫停功能</a:t>
            </a:r>
          </a:p>
        </p:txBody>
      </p:sp>
    </p:spTree>
    <p:extLst>
      <p:ext uri="{BB962C8B-B14F-4D97-AF65-F5344CB8AC3E}">
        <p14:creationId xmlns:p14="http://schemas.microsoft.com/office/powerpoint/2010/main" val="3637977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A1D357-F984-4068-96B1-FC2590ED2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zh-TW" altLang="en-US" dirty="0"/>
              <a:t>效能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C74E1B-0D84-4910-AE57-97FB45927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UART </a:t>
            </a:r>
            <a:r>
              <a:rPr lang="zh-TW" altLang="en-US" dirty="0"/>
              <a:t>傳輸速率 </a:t>
            </a:r>
            <a:r>
              <a:rPr lang="en-US" altLang="zh-TW" dirty="0"/>
              <a:t>115200 bps</a:t>
            </a:r>
          </a:p>
          <a:p>
            <a:pPr marL="0" indent="0">
              <a:buNone/>
            </a:pPr>
            <a:r>
              <a:rPr lang="zh-TW" altLang="en-US" dirty="0"/>
              <a:t>每次傳送的資料有</a:t>
            </a:r>
            <a:r>
              <a:rPr lang="en-US" altLang="zh-TW" dirty="0"/>
              <a:t>2</a:t>
            </a:r>
            <a:r>
              <a:rPr lang="zh-TW" altLang="en-US" dirty="0"/>
              <a:t>個</a:t>
            </a:r>
            <a:r>
              <a:rPr lang="en-US" altLang="zh-TW" dirty="0"/>
              <a:t>Player</a:t>
            </a:r>
            <a:r>
              <a:rPr lang="zh-TW" altLang="en-US" dirty="0"/>
              <a:t>的分數、</a:t>
            </a:r>
            <a:r>
              <a:rPr lang="en-US" altLang="zh-TW" dirty="0"/>
              <a:t>2</a:t>
            </a:r>
            <a:r>
              <a:rPr lang="zh-TW" altLang="en-US" dirty="0"/>
              <a:t>個</a:t>
            </a:r>
            <a:r>
              <a:rPr lang="en-US" altLang="zh-TW" dirty="0"/>
              <a:t>Bar</a:t>
            </a:r>
            <a:r>
              <a:rPr lang="zh-TW" altLang="en-US" dirty="0"/>
              <a:t>的</a:t>
            </a:r>
            <a:r>
              <a:rPr lang="en-US" altLang="zh-TW" dirty="0"/>
              <a:t>Y</a:t>
            </a:r>
            <a:r>
              <a:rPr lang="zh-TW" altLang="en-US" dirty="0"/>
              <a:t>座標、球的</a:t>
            </a:r>
            <a:r>
              <a:rPr lang="en-US" altLang="zh-TW" dirty="0"/>
              <a:t>(X, Y)</a:t>
            </a:r>
          </a:p>
          <a:p>
            <a:pPr marL="0" indent="0">
              <a:buNone/>
            </a:pPr>
            <a:r>
              <a:rPr lang="zh-TW" altLang="en-US" dirty="0"/>
              <a:t>每</a:t>
            </a:r>
            <a:r>
              <a:rPr lang="en-US" altLang="zh-TW" dirty="0"/>
              <a:t>100</a:t>
            </a:r>
            <a:r>
              <a:rPr lang="zh-TW" altLang="en-US" dirty="0"/>
              <a:t>毫秒傳送一次資料給電腦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69887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181904-C240-49D5-A401-24E8B889A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介面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9317D6-8BB2-4AEB-89FC-0AA56022E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PL-PS</a:t>
            </a:r>
            <a:r>
              <a:rPr lang="zh-TW" altLang="en-US" dirty="0"/>
              <a:t>：</a:t>
            </a:r>
            <a:r>
              <a:rPr lang="en-US" altLang="zh-TW" dirty="0"/>
              <a:t>AXI</a:t>
            </a:r>
          </a:p>
          <a:p>
            <a:r>
              <a:rPr lang="en-US" altLang="zh-TW" dirty="0"/>
              <a:t>PS-PC</a:t>
            </a:r>
            <a:r>
              <a:rPr lang="zh-TW" altLang="en-US" dirty="0"/>
              <a:t>：</a:t>
            </a:r>
            <a:r>
              <a:rPr lang="en-US" altLang="zh-TW" dirty="0"/>
              <a:t>USB_UART</a:t>
            </a:r>
          </a:p>
          <a:p>
            <a:endParaRPr lang="en-US" altLang="zh-TW" dirty="0"/>
          </a:p>
          <a:p>
            <a:r>
              <a:rPr lang="en-US" altLang="zh-TW" dirty="0"/>
              <a:t>Input</a:t>
            </a:r>
            <a:r>
              <a:rPr lang="zh-TW" altLang="en-US" dirty="0"/>
              <a:t>：</a:t>
            </a:r>
            <a:r>
              <a:rPr lang="en-US" altLang="zh-TW" dirty="0"/>
              <a:t>GPIO</a:t>
            </a:r>
            <a:r>
              <a:rPr lang="zh-TW" altLang="en-US" dirty="0"/>
              <a:t>按鈕</a:t>
            </a:r>
            <a:endParaRPr lang="en-US" altLang="zh-TW" dirty="0"/>
          </a:p>
          <a:p>
            <a:r>
              <a:rPr lang="en-US" altLang="zh-TW" dirty="0"/>
              <a:t>Output</a:t>
            </a:r>
            <a:r>
              <a:rPr lang="zh-TW" altLang="en-US" dirty="0"/>
              <a:t>：遊戲畫面、</a:t>
            </a:r>
            <a:r>
              <a:rPr lang="en-US" altLang="zh-TW" dirty="0"/>
              <a:t>LED</a:t>
            </a:r>
          </a:p>
        </p:txBody>
      </p:sp>
    </p:spTree>
    <p:extLst>
      <p:ext uri="{BB962C8B-B14F-4D97-AF65-F5344CB8AC3E}">
        <p14:creationId xmlns:p14="http://schemas.microsoft.com/office/powerpoint/2010/main" val="1455208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618FE2-DCAC-4C41-8F9D-8B93DC42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限制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92387D-522C-4F65-88BA-F938AC8BA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硬體：</a:t>
            </a:r>
            <a:br>
              <a:rPr lang="en-US" altLang="zh-TW" dirty="0"/>
            </a:br>
            <a:r>
              <a:rPr lang="en-US" altLang="zh-TW" dirty="0"/>
              <a:t>Zynq-7000</a:t>
            </a:r>
          </a:p>
          <a:p>
            <a:r>
              <a:rPr lang="zh-TW" altLang="en-US" dirty="0"/>
              <a:t>遊戲主程式：</a:t>
            </a:r>
            <a:br>
              <a:rPr lang="en-US" altLang="zh-TW" dirty="0"/>
            </a:br>
            <a:r>
              <a:rPr lang="zh-TW" altLang="en-US" dirty="0"/>
              <a:t>在 </a:t>
            </a:r>
            <a:r>
              <a:rPr lang="en-US" altLang="zh-TW" dirty="0"/>
              <a:t>Soc</a:t>
            </a:r>
            <a:r>
              <a:rPr lang="zh-TW" altLang="en-US" dirty="0"/>
              <a:t> 上執行</a:t>
            </a:r>
            <a:endParaRPr lang="en-US" altLang="zh-TW" dirty="0"/>
          </a:p>
          <a:p>
            <a:r>
              <a:rPr lang="zh-TW" altLang="en-US" dirty="0"/>
              <a:t>遊戲畫面：</a:t>
            </a:r>
            <a:br>
              <a:rPr lang="en-US" altLang="zh-TW" dirty="0"/>
            </a:br>
            <a:r>
              <a:rPr lang="zh-TW" altLang="en-US" dirty="0"/>
              <a:t>在 </a:t>
            </a:r>
            <a:r>
              <a:rPr lang="en-US" altLang="zh-TW" dirty="0"/>
              <a:t>PC </a:t>
            </a:r>
            <a:r>
              <a:rPr lang="zh-TW" altLang="en-US" dirty="0"/>
              <a:t>上顯示，解析度 </a:t>
            </a:r>
            <a:r>
              <a:rPr lang="en-US" altLang="zh-TW" dirty="0"/>
              <a:t>50</a:t>
            </a:r>
            <a:r>
              <a:rPr lang="zh-TW" altLang="en-US" dirty="0"/>
              <a:t>*</a:t>
            </a:r>
            <a:r>
              <a:rPr lang="en-US" altLang="zh-TW" dirty="0"/>
              <a:t>30</a:t>
            </a:r>
          </a:p>
          <a:p>
            <a:r>
              <a:rPr lang="zh-TW" altLang="en-US" dirty="0"/>
              <a:t>軟體：</a:t>
            </a:r>
            <a:br>
              <a:rPr lang="en-US" altLang="zh-TW" dirty="0"/>
            </a:br>
            <a:r>
              <a:rPr lang="en-US" altLang="zh-TW" dirty="0" err="1"/>
              <a:t>Vivado</a:t>
            </a:r>
            <a:r>
              <a:rPr lang="en-US" altLang="zh-TW" dirty="0"/>
              <a:t> 2018.3</a:t>
            </a:r>
            <a:br>
              <a:rPr lang="en-US" altLang="zh-TW" dirty="0"/>
            </a:br>
            <a:r>
              <a:rPr lang="en-US" altLang="zh-TW" dirty="0" err="1"/>
              <a:t>Vivado</a:t>
            </a:r>
            <a:r>
              <a:rPr lang="en-US" altLang="zh-TW" dirty="0"/>
              <a:t> 2018.3 SDK</a:t>
            </a:r>
          </a:p>
        </p:txBody>
      </p:sp>
    </p:spTree>
    <p:extLst>
      <p:ext uri="{BB962C8B-B14F-4D97-AF65-F5344CB8AC3E}">
        <p14:creationId xmlns:p14="http://schemas.microsoft.com/office/powerpoint/2010/main" val="3159408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B20FD3-EEED-428F-8BE3-0596B0C01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驗收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034EE8-E18A-4768-8E20-2EB4A3B44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1" y="1837189"/>
            <a:ext cx="9503328" cy="498421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3600"/>
              </a:spcBef>
              <a:buNone/>
            </a:pPr>
            <a:r>
              <a:rPr lang="zh-TW" altLang="en-US" dirty="0"/>
              <a:t>球依照物理現象移動</a:t>
            </a:r>
            <a:br>
              <a:rPr lang="en-US" altLang="zh-TW" dirty="0"/>
            </a:br>
            <a:r>
              <a:rPr lang="en-US" altLang="zh-TW" dirty="0"/>
              <a:t>-&gt;</a:t>
            </a:r>
            <a:r>
              <a:rPr lang="zh-TW" altLang="en-US" dirty="0"/>
              <a:t>截取遊戲中，球碰到牆壁還有</a:t>
            </a:r>
            <a:r>
              <a:rPr lang="en-US" altLang="zh-TW" dirty="0"/>
              <a:t>Bar</a:t>
            </a:r>
            <a:r>
              <a:rPr lang="zh-TW" altLang="en-US" dirty="0"/>
              <a:t>前後的畫面，並用量角器測量，計算球是否依照入射角等於反射角的規律移動</a:t>
            </a:r>
            <a:endParaRPr lang="en-US" altLang="zh-TW" dirty="0"/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dirty="0"/>
              <a:t>球的速度會隨著時間越來越快</a:t>
            </a:r>
            <a:br>
              <a:rPr lang="en-US" altLang="zh-TW" dirty="0"/>
            </a:br>
            <a:r>
              <a:rPr lang="en-US" altLang="zh-TW" dirty="0"/>
              <a:t>-&gt;</a:t>
            </a:r>
            <a:r>
              <a:rPr lang="zh-TW" altLang="en-US" dirty="0"/>
              <a:t>錄製螢幕畫面，計算球移動</a:t>
            </a:r>
            <a:r>
              <a:rPr lang="en-US" altLang="zh-TW" dirty="0"/>
              <a:t>10</a:t>
            </a:r>
            <a:r>
              <a:rPr lang="zh-TW" altLang="en-US" dirty="0"/>
              <a:t>格所花費的時間；每擊球</a:t>
            </a:r>
            <a:r>
              <a:rPr lang="en-US" altLang="zh-TW" dirty="0"/>
              <a:t>5</a:t>
            </a:r>
            <a:r>
              <a:rPr lang="zh-TW" altLang="en-US" dirty="0"/>
              <a:t>次，球移動</a:t>
            </a:r>
            <a:r>
              <a:rPr lang="en-US" altLang="zh-TW" dirty="0"/>
              <a:t>10</a:t>
            </a:r>
            <a:r>
              <a:rPr lang="zh-TW" altLang="en-US" dirty="0"/>
              <a:t>格花費的時間會越來越少</a:t>
            </a:r>
            <a:endParaRPr lang="en-US" altLang="zh-TW" dirty="0"/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dirty="0"/>
              <a:t>玩家可透過按鈕移動</a:t>
            </a:r>
            <a:r>
              <a:rPr lang="en-US" altLang="zh-TW" dirty="0"/>
              <a:t>Bar</a:t>
            </a:r>
            <a:br>
              <a:rPr lang="en-US" altLang="zh-TW" dirty="0"/>
            </a:br>
            <a:r>
              <a:rPr lang="en-US" altLang="zh-TW" dirty="0"/>
              <a:t>-&gt;</a:t>
            </a:r>
            <a:r>
              <a:rPr lang="zh-TW" altLang="en-US" dirty="0"/>
              <a:t>按下按鈕觀察畫面</a:t>
            </a:r>
            <a:r>
              <a:rPr lang="en-US" altLang="zh-TW" dirty="0"/>
              <a:t>Bar</a:t>
            </a:r>
            <a:r>
              <a:rPr lang="zh-TW" altLang="en-US" dirty="0"/>
              <a:t>是否移動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24023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B20FD3-EEED-428F-8BE3-0596B0C01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驗收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034EE8-E18A-4768-8E20-2EB4A3B44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19075"/>
            <a:ext cx="10058400" cy="499260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TW" altLang="en-US" dirty="0"/>
              <a:t>移動</a:t>
            </a:r>
            <a:r>
              <a:rPr lang="en-US" altLang="zh-TW" dirty="0"/>
              <a:t>Bar</a:t>
            </a:r>
            <a:r>
              <a:rPr lang="zh-TW" altLang="en-US" dirty="0"/>
              <a:t>進行擊球動作</a:t>
            </a:r>
            <a:br>
              <a:rPr lang="en-US" altLang="zh-TW" dirty="0"/>
            </a:br>
            <a:r>
              <a:rPr lang="en-US" altLang="zh-TW" dirty="0"/>
              <a:t>-&gt;</a:t>
            </a:r>
            <a:r>
              <a:rPr lang="zh-TW" altLang="en-US" dirty="0"/>
              <a:t>移動</a:t>
            </a:r>
            <a:r>
              <a:rPr lang="en-US" altLang="zh-TW" dirty="0"/>
              <a:t>Bar</a:t>
            </a:r>
            <a:r>
              <a:rPr lang="zh-TW" altLang="en-US" dirty="0"/>
              <a:t>觀察是否擊球有反彈</a:t>
            </a:r>
            <a:endParaRPr lang="en-US" altLang="zh-TW" dirty="0"/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dirty="0"/>
              <a:t>球移動超過對方</a:t>
            </a:r>
            <a:r>
              <a:rPr lang="en-US" altLang="zh-TW" dirty="0"/>
              <a:t>Bar</a:t>
            </a:r>
            <a:r>
              <a:rPr lang="zh-TW" altLang="en-US" dirty="0"/>
              <a:t>則得分</a:t>
            </a:r>
            <a:br>
              <a:rPr lang="en-US" altLang="zh-TW" dirty="0"/>
            </a:br>
            <a:r>
              <a:rPr lang="en-US" altLang="zh-TW" dirty="0"/>
              <a:t>-&gt;Player1</a:t>
            </a:r>
            <a:r>
              <a:rPr lang="zh-TW" altLang="en-US" dirty="0"/>
              <a:t>故意不接球，</a:t>
            </a:r>
            <a:r>
              <a:rPr lang="en-US" altLang="zh-TW" dirty="0"/>
              <a:t>Player2</a:t>
            </a:r>
            <a:r>
              <a:rPr lang="zh-TW" altLang="en-US" dirty="0"/>
              <a:t>會加一分；</a:t>
            </a:r>
            <a:r>
              <a:rPr lang="en-US" altLang="zh-TW" dirty="0"/>
              <a:t> </a:t>
            </a:r>
            <a:r>
              <a:rPr lang="zh-TW" altLang="en-US" dirty="0"/>
              <a:t>反之</a:t>
            </a:r>
            <a:r>
              <a:rPr lang="en-US" altLang="zh-TW" dirty="0"/>
              <a:t>Player2</a:t>
            </a:r>
            <a:r>
              <a:rPr lang="zh-TW" altLang="en-US" dirty="0"/>
              <a:t>故意不接球，</a:t>
            </a:r>
            <a:r>
              <a:rPr lang="en-US" altLang="zh-TW" dirty="0"/>
              <a:t>Player1</a:t>
            </a:r>
            <a:r>
              <a:rPr lang="zh-TW" altLang="en-US" dirty="0"/>
              <a:t>會加一分</a:t>
            </a:r>
            <a:endParaRPr lang="en-US" altLang="zh-TW" dirty="0"/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dirty="0"/>
              <a:t>其中一方超過</a:t>
            </a:r>
            <a:r>
              <a:rPr lang="en-US" altLang="zh-TW" dirty="0"/>
              <a:t>4</a:t>
            </a:r>
            <a:r>
              <a:rPr lang="zh-TW" altLang="en-US" dirty="0"/>
              <a:t>分則結束遊戲</a:t>
            </a:r>
            <a:br>
              <a:rPr lang="en-US" altLang="zh-TW" dirty="0"/>
            </a:br>
            <a:r>
              <a:rPr lang="en-US" altLang="zh-TW" dirty="0"/>
              <a:t>-&gt;</a:t>
            </a:r>
            <a:r>
              <a:rPr lang="zh-TW" altLang="en-US" dirty="0"/>
              <a:t>其中一方得</a:t>
            </a:r>
            <a:r>
              <a:rPr lang="en-US" altLang="zh-TW" dirty="0"/>
              <a:t>4</a:t>
            </a:r>
            <a:r>
              <a:rPr lang="zh-TW" altLang="en-US" dirty="0"/>
              <a:t>分後，觀察遊戲是否重新開始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檢查</a:t>
            </a:r>
            <a:r>
              <a:rPr lang="en-US" altLang="zh-TW" dirty="0"/>
              <a:t>player1</a:t>
            </a:r>
            <a:r>
              <a:rPr lang="zh-TW" altLang="en-US" dirty="0"/>
              <a:t>的分數為</a:t>
            </a:r>
            <a:r>
              <a:rPr lang="en-US" altLang="zh-TW" dirty="0"/>
              <a:t>0</a:t>
            </a:r>
            <a:r>
              <a:rPr lang="zh-TW" altLang="en-US" dirty="0"/>
              <a:t>分、檢查</a:t>
            </a:r>
            <a:r>
              <a:rPr lang="en-US" altLang="zh-TW" dirty="0"/>
              <a:t>player2</a:t>
            </a:r>
            <a:r>
              <a:rPr lang="zh-TW" altLang="en-US" dirty="0"/>
              <a:t>的分數為</a:t>
            </a:r>
            <a:r>
              <a:rPr lang="en-US" altLang="zh-TW" dirty="0"/>
              <a:t>0</a:t>
            </a:r>
            <a:r>
              <a:rPr lang="zh-TW" altLang="en-US" dirty="0"/>
              <a:t>分、</a:t>
            </a:r>
            <a:br>
              <a:rPr lang="en-US" altLang="zh-TW" dirty="0"/>
            </a:br>
            <a:r>
              <a:rPr lang="zh-TW" altLang="en-US" dirty="0"/>
              <a:t> 檢查球是否回歸原始速度</a:t>
            </a:r>
            <a:r>
              <a:rPr lang="en-US" altLang="zh-TW" dirty="0"/>
              <a:t>(</a:t>
            </a:r>
            <a:r>
              <a:rPr lang="zh-TW" altLang="en-US" dirty="0"/>
              <a:t>參照速度驗收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br>
              <a:rPr lang="en-US" altLang="zh-TW" dirty="0"/>
            </a:br>
            <a:r>
              <a:rPr lang="zh-TW" altLang="en-US" dirty="0"/>
              <a:t> 檢查</a:t>
            </a:r>
            <a:r>
              <a:rPr lang="en-US" altLang="zh-TW" dirty="0"/>
              <a:t>ball</a:t>
            </a:r>
            <a:r>
              <a:rPr lang="zh-TW" altLang="en-US" dirty="0"/>
              <a:t>的</a:t>
            </a:r>
            <a:r>
              <a:rPr lang="en-US" altLang="zh-TW" dirty="0"/>
              <a:t>x</a:t>
            </a:r>
            <a:r>
              <a:rPr lang="zh-TW" altLang="en-US" dirty="0"/>
              <a:t>座標為</a:t>
            </a:r>
            <a:r>
              <a:rPr lang="en-US" altLang="zh-TW" dirty="0"/>
              <a:t>30</a:t>
            </a:r>
            <a:r>
              <a:rPr lang="zh-TW" altLang="en-US" dirty="0"/>
              <a:t>、檢查</a:t>
            </a:r>
            <a:r>
              <a:rPr lang="en-US" altLang="zh-TW" dirty="0"/>
              <a:t>ball</a:t>
            </a:r>
            <a:r>
              <a:rPr lang="zh-TW" altLang="en-US" dirty="0"/>
              <a:t>的</a:t>
            </a:r>
            <a:r>
              <a:rPr lang="en-US" altLang="zh-TW" dirty="0"/>
              <a:t>y</a:t>
            </a:r>
            <a:r>
              <a:rPr lang="zh-TW" altLang="en-US" dirty="0"/>
              <a:t>座標為</a:t>
            </a:r>
            <a:r>
              <a:rPr lang="en-US" altLang="zh-TW" dirty="0"/>
              <a:t>10)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dirty="0"/>
              <a:t>遊戲暫停功能</a:t>
            </a:r>
            <a:br>
              <a:rPr lang="en-US" altLang="zh-TW" dirty="0"/>
            </a:br>
            <a:r>
              <a:rPr lang="en-US" altLang="zh-TW" dirty="0"/>
              <a:t>-&gt;</a:t>
            </a:r>
            <a:r>
              <a:rPr lang="zh-TW" altLang="en-US" dirty="0"/>
              <a:t>按下按鈕後觀察球是否停止移動，</a:t>
            </a:r>
            <a:r>
              <a:rPr lang="en-US" altLang="zh-TW" dirty="0"/>
              <a:t>Player1</a:t>
            </a:r>
            <a:r>
              <a:rPr lang="zh-TW" altLang="en-US" dirty="0"/>
              <a:t>、</a:t>
            </a:r>
            <a:r>
              <a:rPr lang="en-US" altLang="zh-TW" dirty="0"/>
              <a:t>Player2</a:t>
            </a:r>
            <a:r>
              <a:rPr lang="zh-TW" altLang="en-US" dirty="0"/>
              <a:t>的</a:t>
            </a:r>
            <a:r>
              <a:rPr lang="en-US" altLang="zh-TW" dirty="0"/>
              <a:t>Bar</a:t>
            </a:r>
            <a:r>
              <a:rPr lang="zh-TW" altLang="en-US" dirty="0"/>
              <a:t>都不能移動，球也會在停止狀態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91567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C3D501-3C5E-4F9C-BA79-12974FF02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2427"/>
            <a:ext cx="10058400" cy="1450757"/>
          </a:xfrm>
        </p:spPr>
        <p:txBody>
          <a:bodyPr/>
          <a:lstStyle/>
          <a:p>
            <a:r>
              <a:rPr lang="en-US" altLang="zh-TW" dirty="0"/>
              <a:t>Breakdown</a:t>
            </a:r>
            <a:endParaRPr lang="zh-TW" altLang="en-US" dirty="0"/>
          </a:p>
        </p:txBody>
      </p:sp>
      <p:graphicFrame>
        <p:nvGraphicFramePr>
          <p:cNvPr id="7" name="內容版面配置區 3">
            <a:extLst>
              <a:ext uri="{FF2B5EF4-FFF2-40B4-BE49-F238E27FC236}">
                <a16:creationId xmlns:a16="http://schemas.microsoft.com/office/drawing/2014/main" id="{3F970774-FF72-42FE-8776-080FF49E7B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0435469"/>
              </p:ext>
            </p:extLst>
          </p:nvPr>
        </p:nvGraphicFramePr>
        <p:xfrm>
          <a:off x="90497" y="310393"/>
          <a:ext cx="12011006" cy="6724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5CB34565-E69E-4A48-814D-A5D5E95A7105}"/>
              </a:ext>
            </a:extLst>
          </p:cNvPr>
          <p:cNvSpPr/>
          <p:nvPr/>
        </p:nvSpPr>
        <p:spPr>
          <a:xfrm>
            <a:off x="11138552" y="4758434"/>
            <a:ext cx="872455" cy="436228"/>
          </a:xfrm>
          <a:prstGeom prst="rect">
            <a:avLst/>
          </a:prstGeom>
          <a:solidFill>
            <a:prstClr val="white">
              <a:lumMod val="65000"/>
            </a:prstClr>
          </a:solidFill>
          <a:ln w="15875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12065" tIns="12065" rIns="12065" bIns="12065" numCol="1" spcCol="1270" anchor="ctr" anchorCtr="0">
            <a:no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類別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09036D7-F925-4A7B-A097-531F44B67D2D}"/>
              </a:ext>
            </a:extLst>
          </p:cNvPr>
          <p:cNvSpPr/>
          <p:nvPr/>
        </p:nvSpPr>
        <p:spPr>
          <a:xfrm>
            <a:off x="11138551" y="5297216"/>
            <a:ext cx="872455" cy="436228"/>
          </a:xfrm>
          <a:prstGeom prst="rect">
            <a:avLst/>
          </a:prstGeom>
          <a:solidFill>
            <a:srgbClr val="BD582C">
              <a:lumMod val="75000"/>
            </a:srgbClr>
          </a:solidFill>
          <a:ln w="15875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12065" tIns="12065" rIns="12065" bIns="12065" numCol="1" spcCol="1270" anchor="ctr" anchorCtr="0">
            <a:noAutofit/>
          </a:bodyPr>
          <a:lstStyle/>
          <a:p>
            <a:pPr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19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屬性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34A9832-44E6-4B44-8BB2-793636CA37E3}"/>
              </a:ext>
            </a:extLst>
          </p:cNvPr>
          <p:cNvSpPr/>
          <p:nvPr/>
        </p:nvSpPr>
        <p:spPr>
          <a:xfrm>
            <a:off x="11138551" y="5835998"/>
            <a:ext cx="872455" cy="436228"/>
          </a:xfrm>
          <a:prstGeom prst="rect">
            <a:avLst/>
          </a:prstGeom>
          <a:solidFill>
            <a:srgbClr val="7030A0"/>
          </a:solidFill>
          <a:ln w="15875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12065" tIns="12065" rIns="12065" bIns="12065" numCol="1" spcCol="1270" anchor="ctr" anchorCtr="0">
            <a:noAutofit/>
          </a:bodyPr>
          <a:lstStyle/>
          <a:p>
            <a:pPr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19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</a:p>
        </p:txBody>
      </p:sp>
    </p:spTree>
    <p:extLst>
      <p:ext uri="{BB962C8B-B14F-4D97-AF65-F5344CB8AC3E}">
        <p14:creationId xmlns:p14="http://schemas.microsoft.com/office/powerpoint/2010/main" val="4113658443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964</TotalTime>
  <Words>861</Words>
  <Application>Microsoft Office PowerPoint</Application>
  <PresentationFormat>寬螢幕</PresentationFormat>
  <Paragraphs>131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4" baseType="lpstr">
      <vt:lpstr>微軟正黑體</vt:lpstr>
      <vt:lpstr>新細明體</vt:lpstr>
      <vt:lpstr>標楷體</vt:lpstr>
      <vt:lpstr>Calibri</vt:lpstr>
      <vt:lpstr>Calibri Light</vt:lpstr>
      <vt:lpstr>Wingdings</vt:lpstr>
      <vt:lpstr>回顧</vt:lpstr>
      <vt:lpstr>Pong Game</vt:lpstr>
      <vt:lpstr>功能</vt:lpstr>
      <vt:lpstr>功能</vt:lpstr>
      <vt:lpstr>效能</vt:lpstr>
      <vt:lpstr>介面</vt:lpstr>
      <vt:lpstr>限制</vt:lpstr>
      <vt:lpstr>驗收</vt:lpstr>
      <vt:lpstr>驗收</vt:lpstr>
      <vt:lpstr>Breakdown</vt:lpstr>
      <vt:lpstr>Breakdown</vt:lpstr>
      <vt:lpstr>PowerPoint 簡報</vt:lpstr>
      <vt:lpstr>系統流程圖</vt:lpstr>
      <vt:lpstr>系統流程圖</vt:lpstr>
      <vt:lpstr>API：Player</vt:lpstr>
      <vt:lpstr>API：Ball</vt:lpstr>
      <vt:lpstr>API：Ball</vt:lpstr>
      <vt:lpstr>Global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SOC報告主題</dc:title>
  <dc:creator>user</dc:creator>
  <cp:lastModifiedBy>user</cp:lastModifiedBy>
  <cp:revision>296</cp:revision>
  <dcterms:created xsi:type="dcterms:W3CDTF">2023-11-09T06:16:58Z</dcterms:created>
  <dcterms:modified xsi:type="dcterms:W3CDTF">2024-01-04T08:12:07Z</dcterms:modified>
</cp:coreProperties>
</file>