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92" r:id="rId3"/>
    <p:sldId id="293" r:id="rId4"/>
    <p:sldId id="403" r:id="rId5"/>
    <p:sldId id="404" r:id="rId6"/>
    <p:sldId id="372" r:id="rId7"/>
    <p:sldId id="301" r:id="rId8"/>
    <p:sldId id="365" r:id="rId9"/>
    <p:sldId id="366" r:id="rId10"/>
    <p:sldId id="377" r:id="rId11"/>
    <p:sldId id="395" r:id="rId12"/>
    <p:sldId id="409" r:id="rId13"/>
    <p:sldId id="405" r:id="rId14"/>
    <p:sldId id="406" r:id="rId15"/>
    <p:sldId id="40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399FF"/>
    <a:srgbClr val="0099FF"/>
    <a:srgbClr val="0066CC"/>
    <a:srgbClr val="0066FF"/>
    <a:srgbClr val="22518A"/>
    <a:srgbClr val="993300"/>
    <a:srgbClr val="000000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799" autoAdjust="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64693-14EF-4FF4-AA7D-EF087455532A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FC293-0FE9-4F92-87AB-130697F6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7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9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2EE3-0E81-4572-A2C8-B6E7A1BD48B8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36B28-00DF-4945-A29A-CD9F5F96F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2484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8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PENGEMBANGAN FITUR AL-QUR’AN UNTUK WEBSITE PESANTREN DI MOBIDU</a:t>
            </a:r>
            <a:endParaRPr lang="en-US" sz="2800" b="1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  <a:p>
            <a:endParaRPr lang="en-ID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err="1">
                <a:solidFill>
                  <a:schemeClr val="tx1"/>
                </a:solidFill>
              </a:rPr>
              <a:t>Dibuat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untuk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menyajikan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hasil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penalaran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dari</a:t>
            </a:r>
            <a:r>
              <a:rPr lang="en-US" sz="1900" dirty="0">
                <a:solidFill>
                  <a:schemeClr val="tx1"/>
                </a:solidFill>
              </a:rPr>
              <a:t> proses </a:t>
            </a:r>
            <a:r>
              <a:rPr lang="en-US" sz="1900" dirty="0" err="1">
                <a:solidFill>
                  <a:schemeClr val="tx1"/>
                </a:solidFill>
              </a:rPr>
              <a:t>pengalaman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kerja</a:t>
            </a:r>
            <a:endParaRPr lang="en-US" sz="19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350963" algn="l"/>
                <a:tab pos="4927600" algn="l"/>
              </a:tabLst>
            </a:pPr>
            <a:r>
              <a:rPr lang="en-ID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Halim</a:t>
            </a: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Hasanudin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id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15060</a:t>
            </a: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55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350963" algn="l"/>
                <a:tab pos="4927600" algn="l"/>
              </a:tabLst>
            </a:pP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ID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Safik</a:t>
            </a: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Aghna</a:t>
            </a: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15060</a:t>
            </a:r>
            <a:r>
              <a:rPr lang="en-ID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56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STUDI TEKNIK INFORMATIKA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SEKOLAH TINGGI TEKNOLOGI GARUT</a:t>
            </a:r>
          </a:p>
          <a:p>
            <a:r>
              <a:rPr lang="id-ID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6" y="3166364"/>
            <a:ext cx="1709928" cy="17099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:\Users\User\AppData\Local\Microsoft\Windows\INetCache\Content.Word\UseCaseDiagram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2" r="28203" b="19846"/>
          <a:stretch>
            <a:fillRect/>
          </a:stretch>
        </p:blipFill>
        <p:spPr bwMode="auto">
          <a:xfrm>
            <a:off x="457200" y="838199"/>
            <a:ext cx="8046678" cy="547843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1000" y="63166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10/15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Fitur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Al-Qur’an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0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17559" y="990600"/>
            <a:ext cx="8084539" cy="5029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01000" y="63166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457200" y="152400"/>
            <a:ext cx="85865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qur’an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3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64161" y="990600"/>
            <a:ext cx="7970239" cy="51054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1000" y="63166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12/15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Ayat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Al-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qur’an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1000" y="1905000"/>
            <a:ext cx="8549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didapat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praktik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pembuatan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website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pemrograman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PHP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framework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laravel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1000" y="63166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13/15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28808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keterampilan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Empiris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5800" y="2209800"/>
            <a:ext cx="76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/>
              <a:t>	</a:t>
            </a:r>
            <a:r>
              <a:rPr lang="en-US" sz="3000" dirty="0" err="1" smtClean="0"/>
              <a:t>Etika</a:t>
            </a:r>
            <a:r>
              <a:rPr lang="en-US" sz="3000" dirty="0" smtClean="0"/>
              <a:t> </a:t>
            </a:r>
            <a:r>
              <a:rPr lang="en-US" sz="3000" dirty="0" err="1"/>
              <a:t>kerja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beribadah</a:t>
            </a:r>
            <a:r>
              <a:rPr lang="en-US" sz="3000" dirty="0"/>
              <a:t>, </a:t>
            </a:r>
            <a:r>
              <a:rPr lang="en-US" sz="3000" dirty="0" err="1"/>
              <a:t>ketika</a:t>
            </a:r>
            <a:r>
              <a:rPr lang="en-US" sz="3000" dirty="0"/>
              <a:t> </a:t>
            </a:r>
            <a:r>
              <a:rPr lang="en-US" sz="3000" dirty="0" err="1"/>
              <a:t>datang</a:t>
            </a:r>
            <a:r>
              <a:rPr lang="en-US" sz="3000" dirty="0"/>
              <a:t> </a:t>
            </a:r>
            <a:r>
              <a:rPr lang="en-US" sz="3000" dirty="0" err="1"/>
              <a:t>waktu</a:t>
            </a:r>
            <a:r>
              <a:rPr lang="en-US" sz="3000" dirty="0"/>
              <a:t> </a:t>
            </a:r>
            <a:r>
              <a:rPr lang="en-US" sz="3000" dirty="0" err="1"/>
              <a:t>shalat</a:t>
            </a:r>
            <a:r>
              <a:rPr lang="en-US" sz="3000" dirty="0"/>
              <a:t> </a:t>
            </a:r>
            <a:r>
              <a:rPr lang="en-US" sz="3000" i="1" dirty="0" err="1"/>
              <a:t>dzuhur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ashar</a:t>
            </a:r>
            <a:r>
              <a:rPr lang="en-US" sz="3000" dirty="0"/>
              <a:t> </a:t>
            </a:r>
            <a:r>
              <a:rPr lang="en-US" sz="3000" dirty="0" err="1"/>
              <a:t>maka</a:t>
            </a:r>
            <a:r>
              <a:rPr lang="en-US" sz="3000" dirty="0"/>
              <a:t> </a:t>
            </a:r>
            <a:r>
              <a:rPr lang="en-US" sz="3000" dirty="0" err="1"/>
              <a:t>bebas</a:t>
            </a:r>
            <a:r>
              <a:rPr lang="en-US" sz="3000" dirty="0"/>
              <a:t> </a:t>
            </a:r>
            <a:r>
              <a:rPr lang="en-US" sz="3000" dirty="0" err="1"/>
              <a:t>waktu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beribadah</a:t>
            </a:r>
            <a:r>
              <a:rPr lang="en-US" sz="3000" dirty="0"/>
              <a:t>, </a:t>
            </a:r>
            <a:r>
              <a:rPr lang="en-US" sz="3000" dirty="0" err="1"/>
              <a:t>dalam</a:t>
            </a:r>
            <a:r>
              <a:rPr lang="en-US" sz="3000" dirty="0"/>
              <a:t> </a:t>
            </a:r>
            <a:r>
              <a:rPr lang="en-US" sz="3000" dirty="0" err="1"/>
              <a:t>artian</a:t>
            </a:r>
            <a:r>
              <a:rPr lang="en-US" sz="3000" dirty="0"/>
              <a:t> </a:t>
            </a:r>
            <a:r>
              <a:rPr lang="en-US" sz="3000" dirty="0" err="1"/>
              <a:t>kita</a:t>
            </a:r>
            <a:r>
              <a:rPr lang="en-US" sz="3000" dirty="0"/>
              <a:t> </a:t>
            </a:r>
            <a:r>
              <a:rPr lang="en-US" sz="3000" dirty="0" err="1"/>
              <a:t>bisa</a:t>
            </a:r>
            <a:r>
              <a:rPr lang="en-US" sz="3000" dirty="0"/>
              <a:t> </a:t>
            </a:r>
            <a:r>
              <a:rPr lang="en-US" sz="3000" dirty="0" err="1"/>
              <a:t>memilih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shalat</a:t>
            </a:r>
            <a:r>
              <a:rPr lang="en-US" sz="3000" dirty="0"/>
              <a:t> </a:t>
            </a:r>
            <a:r>
              <a:rPr lang="en-US" sz="3000" dirty="0" err="1"/>
              <a:t>atau</a:t>
            </a:r>
            <a:r>
              <a:rPr lang="en-US" sz="3000" dirty="0"/>
              <a:t> </a:t>
            </a:r>
            <a:r>
              <a:rPr lang="en-US" sz="3000" dirty="0" err="1"/>
              <a:t>melanjutkan</a:t>
            </a:r>
            <a:r>
              <a:rPr lang="en-US" sz="3000" dirty="0"/>
              <a:t> </a:t>
            </a:r>
            <a:r>
              <a:rPr lang="en-US" sz="3000" dirty="0" err="1" smtClean="0"/>
              <a:t>pekerjaan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34" name="Rectangle 3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1000" y="63166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cs typeface="Times New Roman" pitchFamily="18" charset="0"/>
              </a:rPr>
              <a:t>Etika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cs typeface="Times New Roman" pitchFamily="18" charset="0"/>
              </a:rPr>
              <a:t>Kerja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14400" y="171837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2800" dirty="0" smtClean="0"/>
              <a:t>	</a:t>
            </a:r>
            <a:r>
              <a:rPr lang="en-ID" sz="2800" dirty="0" err="1" smtClean="0"/>
              <a:t>Didalam</a:t>
            </a:r>
            <a:r>
              <a:rPr lang="en-ID" sz="2800" dirty="0" smtClean="0"/>
              <a:t> </a:t>
            </a:r>
            <a:r>
              <a:rPr lang="en-ID" sz="2800" dirty="0" err="1" smtClean="0"/>
              <a:t>kerja</a:t>
            </a:r>
            <a:r>
              <a:rPr lang="en-ID" sz="2800" dirty="0" smtClean="0"/>
              <a:t> </a:t>
            </a:r>
            <a:r>
              <a:rPr lang="en-ID" sz="2800" dirty="0" err="1" smtClean="0"/>
              <a:t>praktik</a:t>
            </a:r>
            <a:r>
              <a:rPr lang="en-ID" sz="2800" dirty="0" smtClean="0"/>
              <a:t> </a:t>
            </a:r>
            <a:r>
              <a:rPr lang="en-ID" sz="2800" dirty="0" err="1" smtClean="0"/>
              <a:t>ini</a:t>
            </a:r>
            <a:r>
              <a:rPr lang="en-ID" sz="2800" dirty="0" smtClean="0"/>
              <a:t> </a:t>
            </a:r>
            <a:r>
              <a:rPr lang="en-ID" sz="2800" dirty="0" err="1" smtClean="0"/>
              <a:t>mendapatkan</a:t>
            </a:r>
            <a:r>
              <a:rPr lang="en-ID" sz="2800" dirty="0" smtClean="0"/>
              <a:t> </a:t>
            </a:r>
            <a:r>
              <a:rPr lang="en-ID" sz="2800" dirty="0" err="1" smtClean="0"/>
              <a:t>pengetahuan</a:t>
            </a:r>
            <a:r>
              <a:rPr lang="en-ID" sz="2800" dirty="0" smtClean="0"/>
              <a:t> </a:t>
            </a:r>
            <a:r>
              <a:rPr lang="en-ID" sz="2800" dirty="0" err="1" smtClean="0"/>
              <a:t>baru</a:t>
            </a:r>
            <a:r>
              <a:rPr lang="en-ID" sz="2800" dirty="0" smtClean="0"/>
              <a:t> </a:t>
            </a:r>
            <a:r>
              <a:rPr lang="en-ID" sz="2800" dirty="0" err="1" smtClean="0"/>
              <a:t>tentang</a:t>
            </a:r>
            <a:r>
              <a:rPr lang="en-ID" sz="2800" dirty="0" smtClean="0"/>
              <a:t> </a:t>
            </a:r>
            <a:r>
              <a:rPr lang="en-ID" sz="2800" i="1" dirty="0" smtClean="0"/>
              <a:t>framework </a:t>
            </a:r>
            <a:r>
              <a:rPr lang="en-ID" sz="2800" i="1" dirty="0" err="1" smtClean="0"/>
              <a:t>laravel</a:t>
            </a:r>
            <a:r>
              <a:rPr lang="en-ID" sz="2800" i="1" dirty="0" smtClean="0"/>
              <a:t>, </a:t>
            </a:r>
            <a:r>
              <a:rPr lang="en-ID" sz="2800" dirty="0" err="1" smtClean="0"/>
              <a:t>kemudian</a:t>
            </a:r>
            <a:r>
              <a:rPr lang="en-ID" sz="2800" dirty="0" smtClean="0"/>
              <a:t> </a:t>
            </a:r>
            <a:r>
              <a:rPr lang="en-ID" sz="2800" dirty="0" err="1" smtClean="0"/>
              <a:t>diimplementasikan</a:t>
            </a:r>
            <a:r>
              <a:rPr lang="en-ID" sz="2800" dirty="0" smtClean="0"/>
              <a:t> </a:t>
            </a:r>
            <a:r>
              <a:rPr lang="en-ID" sz="2800" dirty="0" err="1" smtClean="0"/>
              <a:t>dan</a:t>
            </a:r>
            <a:r>
              <a:rPr lang="en-ID" sz="2800" dirty="0" smtClean="0"/>
              <a:t> </a:t>
            </a:r>
            <a:r>
              <a:rPr lang="en-ID" sz="2800" dirty="0" err="1" smtClean="0"/>
              <a:t>berhasil</a:t>
            </a:r>
            <a:r>
              <a:rPr lang="en-ID" sz="2800" dirty="0" smtClean="0"/>
              <a:t> </a:t>
            </a:r>
            <a:r>
              <a:rPr lang="en-ID" sz="2800" dirty="0" err="1" smtClean="0"/>
              <a:t>membuat</a:t>
            </a:r>
            <a:r>
              <a:rPr lang="en-ID" sz="2800" dirty="0" smtClean="0"/>
              <a:t> </a:t>
            </a:r>
            <a:r>
              <a:rPr lang="en-ID" sz="2800" dirty="0" err="1" smtClean="0"/>
              <a:t>fitur</a:t>
            </a:r>
            <a:r>
              <a:rPr lang="en-ID" sz="2800" dirty="0" smtClean="0"/>
              <a:t> Al-Qur’an.</a:t>
            </a:r>
            <a:r>
              <a:rPr lang="en-US" sz="2800" dirty="0" smtClean="0"/>
              <a:t> 	</a:t>
            </a:r>
          </a:p>
          <a:p>
            <a:pPr lvl="0" algn="just"/>
            <a:r>
              <a:rPr lang="en-US" sz="2800" dirty="0"/>
              <a:t>	</a:t>
            </a:r>
            <a:r>
              <a:rPr lang="en-US" sz="2800" dirty="0" err="1" smtClean="0"/>
              <a:t>Etika</a:t>
            </a:r>
            <a:r>
              <a:rPr lang="en-US" sz="2800" dirty="0" smtClean="0"/>
              <a:t> </a:t>
            </a:r>
            <a:r>
              <a:rPr lang="en-US" sz="2800" dirty="0"/>
              <a:t>yang </a:t>
            </a:r>
            <a:r>
              <a:rPr lang="en-US" sz="2800" dirty="0" err="1"/>
              <a:t>ada</a:t>
            </a:r>
            <a:r>
              <a:rPr lang="en-US" sz="2800" dirty="0"/>
              <a:t> di </a:t>
            </a:r>
            <a:r>
              <a:rPr lang="en-US" sz="2800" dirty="0" err="1"/>
              <a:t>Mobidu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melanggar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pegawai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diberi</a:t>
            </a:r>
            <a:r>
              <a:rPr lang="en-US" sz="2800" dirty="0"/>
              <a:t> </a:t>
            </a:r>
            <a:r>
              <a:rPr lang="en-US" sz="2800" dirty="0" err="1"/>
              <a:t>kebebasan</a:t>
            </a:r>
            <a:r>
              <a:rPr lang="en-US" sz="2800" dirty="0"/>
              <a:t> </a:t>
            </a:r>
            <a:r>
              <a:rPr lang="en-US" sz="2800" dirty="0" err="1" smtClean="0"/>
              <a:t>beribadat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/jam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 smtClean="0"/>
              <a:t>sesuai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UUD </a:t>
            </a:r>
            <a:r>
              <a:rPr lang="en-US" sz="2800" dirty="0"/>
              <a:t>yang </a:t>
            </a:r>
            <a:r>
              <a:rPr lang="en-US" sz="2800" dirty="0" err="1"/>
              <a:t>ada</a:t>
            </a:r>
            <a:r>
              <a:rPr lang="en-US" sz="2800" dirty="0"/>
              <a:t>.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1000" y="6316639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15/15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Kesimpulan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66912"/>
            <a:ext cx="9144000" cy="430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100" dirty="0" smtClean="0"/>
              <a:t>	</a:t>
            </a:r>
            <a:r>
              <a:rPr lang="en-US" sz="3100" dirty="0" err="1" smtClean="0"/>
              <a:t>Mobidu</a:t>
            </a:r>
            <a:r>
              <a:rPr lang="en-US" sz="3100" dirty="0" smtClean="0"/>
              <a:t> </a:t>
            </a:r>
            <a:r>
              <a:rPr lang="en-US" sz="3100" dirty="0" err="1"/>
              <a:t>Sinergi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perusaahaan</a:t>
            </a:r>
            <a:r>
              <a:rPr lang="en-US" sz="3100" dirty="0"/>
              <a:t> yang </a:t>
            </a:r>
            <a:r>
              <a:rPr lang="en-US" sz="3100" dirty="0" err="1"/>
              <a:t>bergerak</a:t>
            </a:r>
            <a:r>
              <a:rPr lang="en-US" sz="3100" dirty="0"/>
              <a:t> </a:t>
            </a:r>
            <a:r>
              <a:rPr lang="en-US" sz="3100" dirty="0" err="1"/>
              <a:t>dibidang</a:t>
            </a:r>
            <a:r>
              <a:rPr lang="en-US" sz="3100" dirty="0"/>
              <a:t> </a:t>
            </a:r>
            <a:r>
              <a:rPr lang="en-US" sz="3100" dirty="0" err="1"/>
              <a:t>penyedia</a:t>
            </a:r>
            <a:r>
              <a:rPr lang="en-US" sz="3100" dirty="0"/>
              <a:t> </a:t>
            </a:r>
            <a:r>
              <a:rPr lang="en-US" sz="3100" dirty="0" err="1"/>
              <a:t>produk</a:t>
            </a:r>
            <a:r>
              <a:rPr lang="en-US" sz="3100" dirty="0"/>
              <a:t>, </a:t>
            </a:r>
            <a:r>
              <a:rPr lang="en-US" sz="3100" dirty="0" err="1"/>
              <a:t>jasa</a:t>
            </a:r>
            <a:r>
              <a:rPr lang="en-US" sz="3100" dirty="0"/>
              <a:t> </a:t>
            </a:r>
            <a:r>
              <a:rPr lang="en-US" sz="3100" dirty="0" err="1"/>
              <a:t>pembuat</a:t>
            </a:r>
            <a:r>
              <a:rPr lang="en-US" sz="3100" dirty="0"/>
              <a:t>, </a:t>
            </a:r>
            <a:r>
              <a:rPr lang="en-US" sz="3100" dirty="0" err="1"/>
              <a:t>pengembang</a:t>
            </a:r>
            <a:r>
              <a:rPr lang="en-US" sz="3100" dirty="0"/>
              <a:t> </a:t>
            </a:r>
            <a:r>
              <a:rPr lang="en-US" sz="3100" dirty="0" err="1"/>
              <a:t>teknologi</a:t>
            </a:r>
            <a:r>
              <a:rPr lang="en-US" sz="3100" dirty="0"/>
              <a:t> </a:t>
            </a:r>
            <a:r>
              <a:rPr lang="en-US" sz="3100" dirty="0" err="1"/>
              <a:t>informasi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smtClean="0"/>
              <a:t>multimedia. </a:t>
            </a:r>
            <a:r>
              <a:rPr lang="en-US" sz="3100" dirty="0" err="1"/>
              <a:t>Produk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Jasa</a:t>
            </a:r>
            <a:r>
              <a:rPr lang="en-US" sz="3100" dirty="0"/>
              <a:t> yang </a:t>
            </a:r>
            <a:r>
              <a:rPr lang="en-US" sz="3100" dirty="0" err="1"/>
              <a:t>biasa</a:t>
            </a:r>
            <a:r>
              <a:rPr lang="en-US" sz="3100" dirty="0"/>
              <a:t> </a:t>
            </a:r>
            <a:r>
              <a:rPr lang="en-US" sz="3100" dirty="0" err="1"/>
              <a:t>ditawarkan</a:t>
            </a:r>
            <a:r>
              <a:rPr lang="en-US" sz="3100" dirty="0"/>
              <a:t> </a:t>
            </a:r>
            <a:r>
              <a:rPr lang="en-US" sz="3100" dirty="0" err="1"/>
              <a:t>yaitu</a:t>
            </a:r>
            <a:r>
              <a:rPr lang="en-US" sz="3100" dirty="0"/>
              <a:t> </a:t>
            </a:r>
            <a:r>
              <a:rPr lang="en-US" sz="3100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3100" i="1" dirty="0" smtClean="0"/>
              <a:t>software</a:t>
            </a:r>
            <a:r>
              <a:rPr lang="en-US" sz="3100" dirty="0"/>
              <a:t>, </a:t>
            </a:r>
            <a:r>
              <a:rPr lang="en-US" sz="3100" i="1" dirty="0"/>
              <a:t>website</a:t>
            </a:r>
            <a:r>
              <a:rPr lang="en-US" sz="3100" dirty="0"/>
              <a:t>, </a:t>
            </a:r>
            <a:r>
              <a:rPr lang="en-US" sz="3100" dirty="0" err="1"/>
              <a:t>layanan</a:t>
            </a:r>
            <a:r>
              <a:rPr lang="en-US" sz="3100" dirty="0"/>
              <a:t> hosting </a:t>
            </a:r>
            <a:r>
              <a:rPr lang="en-US" sz="3100" dirty="0" smtClean="0"/>
              <a:t>domain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/>
              <a:t>desain</a:t>
            </a:r>
            <a:r>
              <a:rPr lang="en-US" sz="3100" dirty="0"/>
              <a:t> </a:t>
            </a:r>
            <a:r>
              <a:rPr lang="en-US" sz="3100" dirty="0" err="1"/>
              <a:t>grafis</a:t>
            </a:r>
            <a:r>
              <a:rPr lang="en-US" sz="3100" dirty="0"/>
              <a:t>. 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91392" cy="533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ID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Belakang</a:t>
            </a:r>
            <a:endPara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  <p:pic>
        <p:nvPicPr>
          <p:cNvPr id="1027" name="Picture 3" descr="E:\Safik\sttg\KP-Sripsi 2018_M. Safik Aghna\KP\Kerja Praktek jadi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5095874"/>
            <a:ext cx="1062038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20320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	</a:t>
            </a:r>
            <a:r>
              <a:rPr lang="en-US" sz="2800" dirty="0" err="1" smtClean="0"/>
              <a:t>Adapun</a:t>
            </a:r>
            <a:r>
              <a:rPr lang="en-US" sz="2800" dirty="0" smtClean="0"/>
              <a:t> </a:t>
            </a:r>
            <a:r>
              <a:rPr lang="en-US" sz="2800" dirty="0" err="1"/>
              <a:t>tugas</a:t>
            </a:r>
            <a:r>
              <a:rPr lang="en-US" sz="2800" dirty="0"/>
              <a:t> 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pihak</a:t>
            </a:r>
            <a:r>
              <a:rPr lang="en-US" sz="2800" dirty="0" smtClean="0"/>
              <a:t> </a:t>
            </a:r>
            <a:r>
              <a:rPr lang="en-US" sz="2800" dirty="0" err="1" smtClean="0"/>
              <a:t>Mobidu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smtClean="0"/>
              <a:t>Al-</a:t>
            </a:r>
            <a:r>
              <a:rPr lang="en-US" sz="2800" dirty="0" err="1" smtClean="0"/>
              <a:t>qur’an</a:t>
            </a:r>
            <a:r>
              <a:rPr lang="en-US" sz="2800" dirty="0" smtClean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i="1" dirty="0"/>
              <a:t>website</a:t>
            </a:r>
            <a:r>
              <a:rPr lang="en-US" sz="2800" dirty="0"/>
              <a:t> </a:t>
            </a:r>
            <a:r>
              <a:rPr lang="en-US" sz="2800" dirty="0" err="1"/>
              <a:t>pesantren</a:t>
            </a:r>
            <a:r>
              <a:rPr lang="en-US" sz="2800" dirty="0"/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ID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5161" y="1752600"/>
            <a:ext cx="8029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sz="2800" dirty="0" err="1" smtClean="0"/>
              <a:t>Pelaksanaan</a:t>
            </a:r>
            <a:r>
              <a:rPr lang="en-US" sz="2800" dirty="0" smtClean="0"/>
              <a:t> </a:t>
            </a:r>
            <a:r>
              <a:rPr lang="en-US" sz="2800" dirty="0" err="1"/>
              <a:t>kerja</a:t>
            </a:r>
            <a:r>
              <a:rPr lang="en-US" sz="2800" dirty="0"/>
              <a:t> </a:t>
            </a:r>
            <a:r>
              <a:rPr lang="en-US" sz="2800" dirty="0" err="1"/>
              <a:t>praktik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beranggotakan</a:t>
            </a:r>
            <a:r>
              <a:rPr lang="en-US" sz="2800" dirty="0"/>
              <a:t> 2 orang, M. </a:t>
            </a:r>
            <a:r>
              <a:rPr lang="en-US" sz="2800" dirty="0" err="1"/>
              <a:t>Safik</a:t>
            </a:r>
            <a:r>
              <a:rPr lang="en-US" sz="2800" dirty="0"/>
              <a:t> </a:t>
            </a:r>
            <a:r>
              <a:rPr lang="en-US" sz="2800" dirty="0" err="1"/>
              <a:t>Aghna</a:t>
            </a:r>
            <a:r>
              <a:rPr lang="en-US" sz="2800" dirty="0"/>
              <a:t> </a:t>
            </a:r>
            <a:r>
              <a:rPr lang="en-US" sz="2800" dirty="0" err="1"/>
              <a:t>berperan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Analis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Halim</a:t>
            </a:r>
            <a:r>
              <a:rPr lang="en-US" sz="2800" dirty="0"/>
              <a:t> </a:t>
            </a:r>
            <a:r>
              <a:rPr lang="en-US" sz="2800" dirty="0" err="1"/>
              <a:t>Hasanudin</a:t>
            </a:r>
            <a:r>
              <a:rPr lang="en-US" sz="2800" dirty="0"/>
              <a:t> </a:t>
            </a:r>
            <a:r>
              <a:rPr lang="en-US" sz="2800" dirty="0" err="1"/>
              <a:t>berperan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smtClean="0"/>
              <a:t>Programmer.</a:t>
            </a:r>
            <a:endParaRPr lang="en-US" sz="28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pemprograman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i="1" dirty="0" err="1"/>
              <a:t>Laravel</a:t>
            </a:r>
            <a:r>
              <a:rPr lang="en-US" sz="2800" dirty="0"/>
              <a:t> yang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i="1" dirty="0"/>
              <a:t>framework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smtClean="0"/>
              <a:t>PHP.</a:t>
            </a:r>
            <a:endParaRPr lang="en-US" sz="2800" dirty="0"/>
          </a:p>
          <a:p>
            <a:pPr marL="457200" lvl="0" indent="-457200" algn="just">
              <a:buFont typeface="+mj-lt"/>
              <a:buAutoNum type="arabicPeriod"/>
            </a:pPr>
            <a:r>
              <a:rPr lang="en-US" sz="2800" dirty="0" err="1"/>
              <a:t>Menambahkan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Alquran</a:t>
            </a:r>
            <a:r>
              <a:rPr lang="en-US" sz="2800" dirty="0"/>
              <a:t> di </a:t>
            </a:r>
            <a:r>
              <a:rPr lang="en-US" sz="2800" i="1" dirty="0" smtClean="0"/>
              <a:t>website</a:t>
            </a:r>
            <a:r>
              <a:rPr lang="en-US" sz="2800" i="1" dirty="0"/>
              <a:t>.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Ruang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Lingkup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Pekerjaan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2400" y="1828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/>
              <a:t>praktik</a:t>
            </a:r>
            <a:r>
              <a:rPr lang="en-US" sz="3200" dirty="0"/>
              <a:t> </a:t>
            </a:r>
            <a:r>
              <a:rPr lang="en-US" sz="3200" dirty="0" err="1"/>
              <a:t>bertempat</a:t>
            </a:r>
            <a:r>
              <a:rPr lang="en-US" sz="3200" dirty="0"/>
              <a:t> di </a:t>
            </a:r>
            <a:r>
              <a:rPr lang="en-US" sz="3200" dirty="0" err="1"/>
              <a:t>Mobidu</a:t>
            </a:r>
            <a:r>
              <a:rPr lang="en-US" sz="3200" dirty="0"/>
              <a:t> </a:t>
            </a:r>
            <a:r>
              <a:rPr lang="en-US" sz="3200" dirty="0" err="1"/>
              <a:t>Sinergi</a:t>
            </a:r>
            <a:r>
              <a:rPr lang="en-US" sz="3200" dirty="0"/>
              <a:t> yang </a:t>
            </a:r>
            <a:r>
              <a:rPr lang="en-US" sz="3200" dirty="0" err="1"/>
              <a:t>berlokasi</a:t>
            </a:r>
            <a:r>
              <a:rPr lang="en-US" sz="3200" dirty="0"/>
              <a:t> di Jl. </a:t>
            </a:r>
            <a:r>
              <a:rPr lang="en-US" sz="3200" dirty="0" err="1"/>
              <a:t>Rancabango</a:t>
            </a:r>
            <a:r>
              <a:rPr lang="en-US" sz="3200" dirty="0"/>
              <a:t> Estate </a:t>
            </a:r>
            <a:r>
              <a:rPr lang="en-US" sz="3200" dirty="0" err="1"/>
              <a:t>Ruko</a:t>
            </a:r>
            <a:r>
              <a:rPr lang="en-US" sz="3200" dirty="0"/>
              <a:t> A2 </a:t>
            </a:r>
            <a:r>
              <a:rPr lang="en-US" sz="3200" dirty="0" err="1"/>
              <a:t>Tarogong</a:t>
            </a:r>
            <a:r>
              <a:rPr lang="en-US" sz="3200" dirty="0"/>
              <a:t> </a:t>
            </a:r>
            <a:r>
              <a:rPr lang="en-US" sz="3200" dirty="0" err="1"/>
              <a:t>Kaler</a:t>
            </a:r>
            <a:r>
              <a:rPr lang="en-US" sz="3200" dirty="0"/>
              <a:t> </a:t>
            </a:r>
            <a:r>
              <a:rPr lang="en-US" sz="3200" dirty="0" err="1"/>
              <a:t>Garut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/>
              <a:t>	</a:t>
            </a:r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praktik</a:t>
            </a:r>
            <a:r>
              <a:rPr lang="en-US" sz="3200" dirty="0" smtClean="0"/>
              <a:t> </a:t>
            </a:r>
            <a:r>
              <a:rPr lang="en-US" sz="3200" dirty="0" err="1" smtClean="0"/>
              <a:t>dilakukan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tanggal</a:t>
            </a:r>
            <a:r>
              <a:rPr lang="en-US" sz="3200" dirty="0" smtClean="0"/>
              <a:t> 23 </a:t>
            </a:r>
            <a:r>
              <a:rPr lang="en-US" sz="3200" dirty="0" err="1" smtClean="0"/>
              <a:t>Juli</a:t>
            </a:r>
            <a:r>
              <a:rPr lang="en-US" sz="3200" dirty="0" smtClean="0"/>
              <a:t> s/d 16 September, </a:t>
            </a:r>
            <a:r>
              <a:rPr lang="en-US" sz="3200" dirty="0" err="1" smtClean="0"/>
              <a:t>hari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dilaksanakan</a:t>
            </a:r>
            <a:r>
              <a:rPr lang="en-US" sz="3200" dirty="0" smtClean="0"/>
              <a:t> </a:t>
            </a:r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/>
              <a:t>hari</a:t>
            </a:r>
            <a:r>
              <a:rPr lang="en-US" sz="3200" dirty="0" smtClean="0"/>
              <a:t> </a:t>
            </a:r>
            <a:r>
              <a:rPr lang="en-US" sz="3200" dirty="0" err="1" smtClean="0"/>
              <a:t>senin</a:t>
            </a:r>
            <a:r>
              <a:rPr lang="en-US" sz="3200" dirty="0" smtClean="0"/>
              <a:t> </a:t>
            </a:r>
            <a:r>
              <a:rPr lang="en-US" sz="3200" dirty="0" err="1" smtClean="0"/>
              <a:t>sd</a:t>
            </a:r>
            <a:r>
              <a:rPr lang="en-US" sz="3200" dirty="0" smtClean="0"/>
              <a:t> </a:t>
            </a:r>
            <a:r>
              <a:rPr lang="en-US" sz="3200" dirty="0" err="1" smtClean="0"/>
              <a:t>jumat</a:t>
            </a:r>
            <a:r>
              <a:rPr lang="en-US" sz="3200" dirty="0" smtClean="0"/>
              <a:t>, </a:t>
            </a:r>
            <a:r>
              <a:rPr lang="en-US" sz="3200" dirty="0" err="1" smtClean="0"/>
              <a:t>pada</a:t>
            </a:r>
            <a:r>
              <a:rPr lang="en-US" sz="3200" dirty="0" smtClean="0"/>
              <a:t> jam 09:00 </a:t>
            </a:r>
            <a:r>
              <a:rPr lang="en-US" sz="3200" dirty="0" err="1" smtClean="0"/>
              <a:t>sd</a:t>
            </a:r>
            <a:r>
              <a:rPr lang="en-US" sz="3200" dirty="0" smtClean="0"/>
              <a:t> 16:00.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aktu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Kerja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title 2"/>
          <p:cNvSpPr txBox="1">
            <a:spLocks/>
          </p:cNvSpPr>
          <p:nvPr/>
        </p:nvSpPr>
        <p:spPr>
          <a:xfrm>
            <a:off x="1612900" y="1219200"/>
            <a:ext cx="7443592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019800" cy="497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76200" y="152400"/>
            <a:ext cx="89675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Proses </a:t>
            </a:r>
            <a:r>
              <a:rPr lang="en-US" sz="2800" b="1" dirty="0" err="1">
                <a:solidFill>
                  <a:schemeClr val="tx1"/>
                </a:solidFill>
              </a:rPr>
              <a:t>Bisnis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Pengembangan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Al-Qur’an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/>
          <p:cNvSpPr txBox="1">
            <a:spLocks/>
          </p:cNvSpPr>
          <p:nvPr/>
        </p:nvSpPr>
        <p:spPr>
          <a:xfrm>
            <a:off x="3581400" y="2590800"/>
            <a:ext cx="1397696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RUP</a:t>
            </a:r>
            <a:endParaRPr lang="en-US" sz="20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14800" y="2958042"/>
            <a:ext cx="326802" cy="4709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E:\DATA STTG\SEMESTER 7\KP\GAMBAR\images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256" y="3467100"/>
            <a:ext cx="5519944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362200" y="986135"/>
            <a:ext cx="4145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cs typeface="Times New Roman" pitchFamily="18" charset="0"/>
              </a:rPr>
              <a:t>Rational Unified Process </a:t>
            </a:r>
            <a:r>
              <a:rPr lang="en-US" sz="2400" b="1" dirty="0">
                <a:cs typeface="Times New Roman" pitchFamily="18" charset="0"/>
              </a:rPr>
              <a:t>(RUP) 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689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762000" y="152400"/>
            <a:ext cx="82817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Metodologi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Pembangunan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863600" y="1676400"/>
            <a:ext cx="7204435" cy="457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	Proses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pengembangan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perangkat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lunak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 yang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dilakukan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secara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iteratif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. </a:t>
            </a:r>
            <a:endParaRPr lang="en-US" sz="2000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77437"/>
            <a:ext cx="7406992" cy="521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77200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 Breakdown Structure (WBS)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Safik\sttg\KP-Sripsi 2018_M. Safik Aghna\KP\gancha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6629400" cy="540223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Rectangle 3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848599" y="6248400"/>
            <a:ext cx="1310559" cy="609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6488668"/>
            <a:ext cx="78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Halim Hasanudin &amp; M. Safik Aghna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92739" y="6316639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9/15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152400" y="152400"/>
            <a:ext cx="8891392" cy="533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Diagram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Aktivitas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Penelitian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253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Garis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zavik</dc:creator>
  <cp:lastModifiedBy>Windows User</cp:lastModifiedBy>
  <cp:revision>769</cp:revision>
  <dcterms:created xsi:type="dcterms:W3CDTF">2015-01-06T10:46:23Z</dcterms:created>
  <dcterms:modified xsi:type="dcterms:W3CDTF">2019-02-04T07:14:11Z</dcterms:modified>
</cp:coreProperties>
</file>