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59" r:id="rId4"/>
    <p:sldId id="264" r:id="rId5"/>
    <p:sldId id="258" r:id="rId6"/>
    <p:sldId id="266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53CDC-870E-4117-84D8-98AB4A8DB283}" v="45" dt="2019-12-14T05:16:21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F9-47A7-8926-D793F46FB0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F9-47A7-8926-D793F46FB0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F9-47A7-8926-D793F46FB0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F9-47A7-8926-D793F46FB07A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2AF9-47A7-8926-D793F46FB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2759968"/>
        <c:axId val="962771392"/>
      </c:barChart>
      <c:catAx>
        <c:axId val="96275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771392"/>
        <c:crosses val="autoZero"/>
        <c:auto val="1"/>
        <c:lblAlgn val="ctr"/>
        <c:lblOffset val="100"/>
        <c:noMultiLvlLbl val="0"/>
      </c:catAx>
      <c:valAx>
        <c:axId val="96277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75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859141" y="4913711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9B45D30E-E004-43AF-B5C3-AF221824562E}" type="datetime1">
              <a:rPr lang="en-ID" smtClean="0"/>
              <a:t>14/12/2019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9CFE4E3-5D81-4CF9-8CB6-5FD64CA3CD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69664"/>
            <a:ext cx="748737" cy="743712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CC93715A-7998-4DE9-B933-B184E07F51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4" y="6163841"/>
            <a:ext cx="2087804" cy="3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70000" y="1966206"/>
            <a:ext cx="65786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 dirty="0"/>
              <a:t>Terima Kasih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7430EB0-52FD-4122-BC40-12C8B4B88C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51" y="3465766"/>
            <a:ext cx="1394697" cy="1385337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CB849D2A-F8E4-4ED9-8273-665C3F1C78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88" y="6093296"/>
            <a:ext cx="3129824" cy="5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862736" y="4915942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E0DBA2FA-620F-4CA8-97DB-398DBD23764B}" type="datetime1">
              <a:rPr lang="en-ID" smtClean="0"/>
              <a:t>14/12/2019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6973" y="6456371"/>
            <a:ext cx="36512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1234" y="148130"/>
            <a:ext cx="7490939" cy="976614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 dirty="0"/>
              <a:t>Sub Judul Persentasi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7624" y="1196753"/>
            <a:ext cx="7490940" cy="4968551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457200">
              <a:buFont typeface="+mj-lt"/>
              <a:buAutoNum type="alphaL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14500" indent="-342900">
              <a:buFont typeface="+mj-lt"/>
              <a:buAutoNum type="arabicParenR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171700" indent="-342900">
              <a:buFont typeface="+mj-lt"/>
              <a:buAutoNum type="alphaLcParenR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id-ID" dirty="0"/>
              <a:t>Point yang akan di masukan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9C8496-72E1-44F4-885F-F8C7772A62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976664"/>
            <a:ext cx="842365" cy="836712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DA9E0637-E473-4024-98DD-7BCA1D2B1B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308204"/>
            <a:ext cx="2348881" cy="4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876" y="2122509"/>
            <a:ext cx="7772400" cy="1666531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id-ID" dirty="0"/>
              <a:t>Judul Persentasi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861048"/>
            <a:ext cx="7772400" cy="792088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Nama Mahasiswa 1 (NPM)</a:t>
            </a:r>
          </a:p>
          <a:p>
            <a:pPr lvl="0"/>
            <a:r>
              <a:rPr lang="id-ID" dirty="0"/>
              <a:t>Nama Mahasiswa 2 (NPM)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B7E1CEF-7336-4F82-935B-29706AB0AB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71947"/>
            <a:ext cx="891785" cy="8858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7429932-25EF-4440-9F0B-7D7D586EED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24583"/>
            <a:ext cx="2348881" cy="43316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9E56D26-C481-4B87-92B2-5AA63BB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876" y="6376243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97B6BD09-2D58-482E-8917-06574E382BC7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5DC272-EDF9-448B-B2B3-93C549E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DD9B8F-DD2F-4804-BAF8-C140B14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859141" y="4961310"/>
            <a:ext cx="2133600" cy="365125"/>
          </a:xfrm>
        </p:spPr>
        <p:txBody>
          <a:bodyPr/>
          <a:lstStyle>
            <a:lvl1pPr algn="r">
              <a:defRPr b="1"/>
            </a:lvl1pPr>
          </a:lstStyle>
          <a:p>
            <a:fld id="{484F75DA-49E3-4D2A-A2E4-B08DB242D76F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74904" y="6356350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8409053-5085-4911-8980-3ACA1D4BE1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1" y="6108088"/>
            <a:ext cx="710053" cy="705288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BA13F0F-58CB-4D1C-BE99-8B75E7A1E6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10673"/>
            <a:ext cx="197993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864227" y="4941168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8D1D9FE1-56BD-4F9C-8F5A-193EB670723D}" type="datetime1">
              <a:rPr lang="en-ID" smtClean="0"/>
              <a:t>14/12/2019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74904" y="6356350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9C15D8C-8D2F-4341-99F8-317AF5C284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1" y="6108088"/>
            <a:ext cx="710053" cy="705288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EAACB67-9694-4729-A353-161AB41EDA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10673"/>
            <a:ext cx="197993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016" y="5598566"/>
            <a:ext cx="5486400" cy="3651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id-ID" dirty="0"/>
              <a:t>Judul Gambar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04664"/>
            <a:ext cx="7859216" cy="51125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771506" y="4910659"/>
            <a:ext cx="2133600" cy="365125"/>
          </a:xfrm>
        </p:spPr>
        <p:txBody>
          <a:bodyPr/>
          <a:lstStyle>
            <a:lvl1pPr algn="r">
              <a:defRPr b="1"/>
            </a:lvl1pPr>
          </a:lstStyle>
          <a:p>
            <a:fld id="{F91A2003-25BB-4587-AB9D-B283C788ADAD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0E9FD0B-1692-4B7B-B0D5-3DEAD89AF9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1" y="6108088"/>
            <a:ext cx="710053" cy="705288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EC598835-330C-4C68-8CF6-93A7D973CF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10673"/>
            <a:ext cx="197993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AD4F71B1-3EBF-4BFA-BA53-5A004DA0526E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2BF7989-D774-4394-A54B-0B796392F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710053" cy="705288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26C3EC42-52FB-42B2-8E3A-56EA2DC423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3" y="291225"/>
            <a:ext cx="197993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802562" y="4911825"/>
            <a:ext cx="2133600" cy="365125"/>
          </a:xfrm>
        </p:spPr>
        <p:txBody>
          <a:bodyPr/>
          <a:lstStyle>
            <a:lvl1pPr algn="r">
              <a:defRPr b="1"/>
            </a:lvl1pPr>
          </a:lstStyle>
          <a:p>
            <a:fld id="{151B8F5C-72BE-42F8-8FEC-D594F529FF1D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7D6463A-6699-4A94-B540-9C1C31E0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1" y="6108088"/>
            <a:ext cx="710053" cy="705288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BB588286-C3A0-45C6-9DD7-AFAB04EBD3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10673"/>
            <a:ext cx="197993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F66BF84-9641-45F9-B62F-41B6DE543AA9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809135" y="48557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BD09-2D58-482E-8917-06574E382BC7}" type="datetime1">
              <a:rPr lang="en-ID" smtClean="0"/>
              <a:pPr/>
              <a:t>14/12/2019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61" r:id="rId6"/>
    <p:sldLayoutId id="2147483655" r:id="rId7"/>
    <p:sldLayoutId id="2147483656" r:id="rId8"/>
    <p:sldLayoutId id="2147483658" r:id="rId9"/>
    <p:sldLayoutId id="2147483649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62C341-ABD1-4BEB-9D06-6FFEB6E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91E0B0-D41F-45DA-BD46-042DACF4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Nama Mahasiswa (NIM)</a:t>
            </a:r>
          </a:p>
          <a:p>
            <a:r>
              <a:rPr lang="id-ID" dirty="0"/>
              <a:t>Nama Mahasiswa (NIM)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FA91D0-DB1E-4F38-A30E-912AFEBF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101-C12B-4D1C-82F5-3C5790D9B8C6}" type="datetime1">
              <a:rPr lang="en-ID" smtClean="0">
                <a:solidFill>
                  <a:schemeClr val="bg1"/>
                </a:solidFill>
              </a:rPr>
              <a:t>14/12/2019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9628-2397-4191-9943-061056C4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1914-B598-4825-9A2C-11FD8A34976A}" type="datetime1">
              <a:rPr lang="en-ID" smtClean="0"/>
              <a:t>14/12/2019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C474-F1BE-426F-9C7D-F4065A3F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444B3-5DB7-40F0-A8B0-5F8B839C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D484-B6B1-44E7-B208-A66FECB7E996}" type="datetime1">
              <a:rPr lang="en-ID" smtClean="0"/>
              <a:t>14/12/2019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EFEDD-CDDA-42C7-B6E8-4E5D33D2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470818"/>
              </p:ext>
            </p:extLst>
          </p:nvPr>
        </p:nvGraphicFramePr>
        <p:xfrm>
          <a:off x="2232025" y="1290638"/>
          <a:ext cx="6413500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FB238-2CF6-47A8-B070-17BF6424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751E-861C-49AA-97AD-7B5418A11198}" type="datetime1">
              <a:rPr lang="en-ID" smtClean="0"/>
              <a:t>14/12/2019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8E0C-12D4-42CB-A7E0-66158B27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  <a:p>
            <a:r>
              <a:rPr lang="en-US" dirty="0"/>
              <a:t>Feature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  <a:p>
            <a:r>
              <a:rPr lang="en-US" dirty="0"/>
              <a:t>Feature 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ACAF5-2A88-401F-A9AF-5CBC3EC9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4AD-05A2-40B5-B12E-78F674E8E040}" type="datetime1">
              <a:rPr lang="en-ID" smtClean="0"/>
              <a:t>14/12/2019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CF1B2-AAB9-4862-9008-64A6A479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94AB30-D8C5-422A-9B61-A68AF459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5375F2-4EBE-41CE-A48C-70F5F5D807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F4209-A0C2-4D5F-B861-7FC3FE4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9FE1-56BD-4F9C-8F5A-193EB670723D}" type="datetime1">
              <a:rPr lang="en-ID" smtClean="0"/>
              <a:t>14/12/2019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34704E-F91A-4B17-AF4E-CA86DE22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theme/theme1.xml><?xml version="1.0" encoding="utf-8"?>
<a:theme xmlns:a="http://schemas.openxmlformats.org/drawingml/2006/main" name="20058-cubes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55-american-express-with-logo-ppt-template.pptx" id="{D4AC8F52-A27F-4F48-B018-D89292730F43}" vid="{B5A9E104-A66E-4E03-B2A6-07301D924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20055-american-express-with-logo-ppt-template</Template>
  <TotalTime>0</TotalTime>
  <Words>76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Microsoft New Tai Lue</vt:lpstr>
      <vt:lpstr>20058-cubes-ppt-template</vt:lpstr>
      <vt:lpstr>PowerPoint Presentation</vt:lpstr>
      <vt:lpstr>Slide Title</vt:lpstr>
      <vt:lpstr>Slide Title</vt:lpstr>
      <vt:lpstr>Column Chart</vt:lpstr>
      <vt:lpstr>Slide Title</vt:lpstr>
      <vt:lpstr>PowerPoint Presentation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2019-12-14T04:07:45Z</dcterms:created>
  <dcterms:modified xsi:type="dcterms:W3CDTF">2019-12-14T05:17:08Z</dcterms:modified>
</cp:coreProperties>
</file>