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8" r:id="rId2"/>
  </p:sldIdLst>
  <p:sldSz cx="32918400" cy="438912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Libre Baskerville" panose="020B0604020202020204" charset="0"/>
      <p:bold r:id="rId8"/>
    </p:embeddedFont>
    <p:embeddedFont>
      <p:font typeface="Montserrat Light" panose="020B0604020202020204" charset="0"/>
      <p:regular r:id="rId9"/>
    </p:embeddedFont>
  </p:embeddedFontLst>
  <p:custDataLst>
    <p:tags r:id="rId10"/>
  </p:custDataLst>
  <p:defaultTextStyle>
    <a:defPPr>
      <a:defRPr lang="en-US"/>
    </a:defPPr>
    <a:lvl1pPr marL="0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1pPr>
    <a:lvl2pPr marL="2340864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2pPr>
    <a:lvl3pPr marL="4681728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3pPr>
    <a:lvl4pPr marL="7022592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4pPr>
    <a:lvl5pPr marL="9363456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5pPr>
    <a:lvl6pPr marL="11704320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6pPr>
    <a:lvl7pPr marL="14045185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7pPr>
    <a:lvl8pPr marL="16386048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8pPr>
    <a:lvl9pPr marL="18726913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D6D"/>
    <a:srgbClr val="6FB747"/>
    <a:srgbClr val="88B65E"/>
    <a:srgbClr val="C5CBD5"/>
    <a:srgbClr val="B9B9B9"/>
    <a:srgbClr val="8CD23C"/>
    <a:srgbClr val="73A514"/>
    <a:srgbClr val="093697"/>
    <a:srgbClr val="00296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" d="100"/>
          <a:sy n="11" d="100"/>
        </p:scale>
        <p:origin x="2316" y="84"/>
      </p:cViewPr>
      <p:guideLst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tags" Target="tags/tag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7FAC8-84B1-42FD-8D12-B3EFCEFF6C0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FBA2C-AFB3-486F-B4F5-004FBC2C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6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2340864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4681728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7022592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9363456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11704320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14045184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6386048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8726912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FBA2C-AFB3-486F-B4F5-004FBC2CA1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6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4"/>
            <a:ext cx="27980639" cy="940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0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1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3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4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6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7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4091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2594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650992" y="7874009"/>
            <a:ext cx="41473757" cy="1677822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18301" y="7874009"/>
            <a:ext cx="123884048" cy="1677822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85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12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8204164"/>
            <a:ext cx="27980639" cy="8717280"/>
          </a:xfrm>
        </p:spPr>
        <p:txBody>
          <a:bodyPr anchor="t"/>
          <a:lstStyle>
            <a:lvl1pPr algn="l">
              <a:defRPr sz="1647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8602968"/>
            <a:ext cx="27980639" cy="9601197"/>
          </a:xfrm>
        </p:spPr>
        <p:txBody>
          <a:bodyPr anchor="b"/>
          <a:lstStyle>
            <a:lvl1pPr marL="0" indent="0">
              <a:buNone/>
              <a:defRPr sz="8195">
                <a:solidFill>
                  <a:schemeClr val="tx1">
                    <a:tint val="75000"/>
                  </a:schemeClr>
                </a:solidFill>
              </a:defRPr>
            </a:lvl1pPr>
            <a:lvl2pPr marL="1880961" indent="0">
              <a:buNone/>
              <a:defRPr sz="7392">
                <a:solidFill>
                  <a:schemeClr val="tx1">
                    <a:tint val="75000"/>
                  </a:schemeClr>
                </a:solidFill>
              </a:defRPr>
            </a:lvl2pPr>
            <a:lvl3pPr marL="3761922" indent="0">
              <a:buNone/>
              <a:defRPr sz="6589">
                <a:solidFill>
                  <a:schemeClr val="tx1">
                    <a:tint val="75000"/>
                  </a:schemeClr>
                </a:solidFill>
              </a:defRPr>
            </a:lvl3pPr>
            <a:lvl4pPr marL="5642883" indent="0">
              <a:buNone/>
              <a:defRPr sz="5786">
                <a:solidFill>
                  <a:schemeClr val="tx1">
                    <a:tint val="75000"/>
                  </a:schemeClr>
                </a:solidFill>
              </a:defRPr>
            </a:lvl4pPr>
            <a:lvl5pPr marL="7523843" indent="0">
              <a:buNone/>
              <a:defRPr sz="5786">
                <a:solidFill>
                  <a:schemeClr val="tx1">
                    <a:tint val="75000"/>
                  </a:schemeClr>
                </a:solidFill>
              </a:defRPr>
            </a:lvl5pPr>
            <a:lvl6pPr marL="9404806" indent="0">
              <a:buNone/>
              <a:defRPr sz="5786">
                <a:solidFill>
                  <a:schemeClr val="tx1">
                    <a:tint val="75000"/>
                  </a:schemeClr>
                </a:solidFill>
              </a:defRPr>
            </a:lvl6pPr>
            <a:lvl7pPr marL="11285766" indent="0">
              <a:buNone/>
              <a:defRPr sz="5786">
                <a:solidFill>
                  <a:schemeClr val="tx1">
                    <a:tint val="75000"/>
                  </a:schemeClr>
                </a:solidFill>
              </a:defRPr>
            </a:lvl7pPr>
            <a:lvl8pPr marL="13166727" indent="0">
              <a:buNone/>
              <a:defRPr sz="5786">
                <a:solidFill>
                  <a:schemeClr val="tx1">
                    <a:tint val="75000"/>
                  </a:schemeClr>
                </a:solidFill>
              </a:defRPr>
            </a:lvl8pPr>
            <a:lvl9pPr marL="15047688" indent="0">
              <a:buNone/>
              <a:defRPr sz="57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3518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18298" y="45882561"/>
            <a:ext cx="82678904" cy="129773685"/>
          </a:xfrm>
        </p:spPr>
        <p:txBody>
          <a:bodyPr/>
          <a:lstStyle>
            <a:lvl1pPr>
              <a:defRPr sz="11491"/>
            </a:lvl1pPr>
            <a:lvl2pPr>
              <a:defRPr sz="9883"/>
            </a:lvl2pPr>
            <a:lvl3pPr>
              <a:defRPr sz="8195"/>
            </a:lvl3pPr>
            <a:lvl4pPr>
              <a:defRPr sz="7392"/>
            </a:lvl4pPr>
            <a:lvl5pPr>
              <a:defRPr sz="7392"/>
            </a:lvl5pPr>
            <a:lvl6pPr>
              <a:defRPr sz="7392"/>
            </a:lvl6pPr>
            <a:lvl7pPr>
              <a:defRPr sz="7392"/>
            </a:lvl7pPr>
            <a:lvl8pPr>
              <a:defRPr sz="7392"/>
            </a:lvl8pPr>
            <a:lvl9pPr>
              <a:defRPr sz="73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445842" y="45882561"/>
            <a:ext cx="82678910" cy="129773685"/>
          </a:xfrm>
        </p:spPr>
        <p:txBody>
          <a:bodyPr/>
          <a:lstStyle>
            <a:lvl1pPr>
              <a:defRPr sz="11491"/>
            </a:lvl1pPr>
            <a:lvl2pPr>
              <a:defRPr sz="9883"/>
            </a:lvl2pPr>
            <a:lvl3pPr>
              <a:defRPr sz="8195"/>
            </a:lvl3pPr>
            <a:lvl4pPr>
              <a:defRPr sz="7392"/>
            </a:lvl4pPr>
            <a:lvl5pPr>
              <a:defRPr sz="7392"/>
            </a:lvl5pPr>
            <a:lvl6pPr>
              <a:defRPr sz="7392"/>
            </a:lvl6pPr>
            <a:lvl7pPr>
              <a:defRPr sz="7392"/>
            </a:lvl7pPr>
            <a:lvl8pPr>
              <a:defRPr sz="7392"/>
            </a:lvl8pPr>
            <a:lvl9pPr>
              <a:defRPr sz="73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4852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684"/>
            <a:ext cx="29626561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9824723"/>
            <a:ext cx="14544677" cy="4094477"/>
          </a:xfrm>
        </p:spPr>
        <p:txBody>
          <a:bodyPr anchor="b"/>
          <a:lstStyle>
            <a:lvl1pPr marL="0" indent="0">
              <a:buNone/>
              <a:defRPr sz="9883" b="1"/>
            </a:lvl1pPr>
            <a:lvl2pPr marL="1880961" indent="0">
              <a:buNone/>
              <a:defRPr sz="8195" b="1"/>
            </a:lvl2pPr>
            <a:lvl3pPr marL="3761922" indent="0">
              <a:buNone/>
              <a:defRPr sz="7392" b="1"/>
            </a:lvl3pPr>
            <a:lvl4pPr marL="5642883" indent="0">
              <a:buNone/>
              <a:defRPr sz="6589" b="1"/>
            </a:lvl4pPr>
            <a:lvl5pPr marL="7523843" indent="0">
              <a:buNone/>
              <a:defRPr sz="6589" b="1"/>
            </a:lvl5pPr>
            <a:lvl6pPr marL="9404806" indent="0">
              <a:buNone/>
              <a:defRPr sz="6589" b="1"/>
            </a:lvl6pPr>
            <a:lvl7pPr marL="11285766" indent="0">
              <a:buNone/>
              <a:defRPr sz="6589" b="1"/>
            </a:lvl7pPr>
            <a:lvl8pPr marL="13166727" indent="0">
              <a:buNone/>
              <a:defRPr sz="6589" b="1"/>
            </a:lvl8pPr>
            <a:lvl9pPr marL="15047688" indent="0">
              <a:buNone/>
              <a:defRPr sz="65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13919200"/>
            <a:ext cx="14544677" cy="25288242"/>
          </a:xfrm>
        </p:spPr>
        <p:txBody>
          <a:bodyPr/>
          <a:lstStyle>
            <a:lvl1pPr>
              <a:defRPr sz="9883"/>
            </a:lvl1pPr>
            <a:lvl2pPr>
              <a:defRPr sz="8195"/>
            </a:lvl2pPr>
            <a:lvl3pPr>
              <a:defRPr sz="7392"/>
            </a:lvl3pPr>
            <a:lvl4pPr>
              <a:defRPr sz="6589"/>
            </a:lvl4pPr>
            <a:lvl5pPr>
              <a:defRPr sz="6589"/>
            </a:lvl5pPr>
            <a:lvl6pPr>
              <a:defRPr sz="6589"/>
            </a:lvl6pPr>
            <a:lvl7pPr>
              <a:defRPr sz="6589"/>
            </a:lvl7pPr>
            <a:lvl8pPr>
              <a:defRPr sz="6589"/>
            </a:lvl8pPr>
            <a:lvl9pPr>
              <a:defRPr sz="65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4723"/>
            <a:ext cx="14550389" cy="4094477"/>
          </a:xfrm>
        </p:spPr>
        <p:txBody>
          <a:bodyPr anchor="b"/>
          <a:lstStyle>
            <a:lvl1pPr marL="0" indent="0">
              <a:buNone/>
              <a:defRPr sz="9883" b="1"/>
            </a:lvl1pPr>
            <a:lvl2pPr marL="1880961" indent="0">
              <a:buNone/>
              <a:defRPr sz="8195" b="1"/>
            </a:lvl2pPr>
            <a:lvl3pPr marL="3761922" indent="0">
              <a:buNone/>
              <a:defRPr sz="7392" b="1"/>
            </a:lvl3pPr>
            <a:lvl4pPr marL="5642883" indent="0">
              <a:buNone/>
              <a:defRPr sz="6589" b="1"/>
            </a:lvl4pPr>
            <a:lvl5pPr marL="7523843" indent="0">
              <a:buNone/>
              <a:defRPr sz="6589" b="1"/>
            </a:lvl5pPr>
            <a:lvl6pPr marL="9404806" indent="0">
              <a:buNone/>
              <a:defRPr sz="6589" b="1"/>
            </a:lvl6pPr>
            <a:lvl7pPr marL="11285766" indent="0">
              <a:buNone/>
              <a:defRPr sz="6589" b="1"/>
            </a:lvl7pPr>
            <a:lvl8pPr marL="13166727" indent="0">
              <a:buNone/>
              <a:defRPr sz="6589" b="1"/>
            </a:lvl8pPr>
            <a:lvl9pPr marL="15047688" indent="0">
              <a:buNone/>
              <a:defRPr sz="65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9200"/>
            <a:ext cx="14550389" cy="25288242"/>
          </a:xfrm>
        </p:spPr>
        <p:txBody>
          <a:bodyPr/>
          <a:lstStyle>
            <a:lvl1pPr>
              <a:defRPr sz="9883"/>
            </a:lvl1pPr>
            <a:lvl2pPr>
              <a:defRPr sz="8195"/>
            </a:lvl2pPr>
            <a:lvl3pPr>
              <a:defRPr sz="7392"/>
            </a:lvl3pPr>
            <a:lvl4pPr>
              <a:defRPr sz="6589"/>
            </a:lvl4pPr>
            <a:lvl5pPr>
              <a:defRPr sz="6589"/>
            </a:lvl5pPr>
            <a:lvl6pPr>
              <a:defRPr sz="6589"/>
            </a:lvl6pPr>
            <a:lvl7pPr>
              <a:defRPr sz="6589"/>
            </a:lvl7pPr>
            <a:lvl8pPr>
              <a:defRPr sz="6589"/>
            </a:lvl8pPr>
            <a:lvl9pPr>
              <a:defRPr sz="65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011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3633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40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1747520"/>
            <a:ext cx="10829927" cy="7437120"/>
          </a:xfrm>
        </p:spPr>
        <p:txBody>
          <a:bodyPr anchor="b"/>
          <a:lstStyle>
            <a:lvl1pPr algn="l">
              <a:defRPr sz="819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4"/>
            <a:ext cx="18402300" cy="37459924"/>
          </a:xfrm>
        </p:spPr>
        <p:txBody>
          <a:bodyPr/>
          <a:lstStyle>
            <a:lvl1pPr>
              <a:defRPr sz="13178"/>
            </a:lvl1pPr>
            <a:lvl2pPr>
              <a:defRPr sz="11491"/>
            </a:lvl2pPr>
            <a:lvl3pPr>
              <a:defRPr sz="9883"/>
            </a:lvl3pPr>
            <a:lvl4pPr>
              <a:defRPr sz="8195"/>
            </a:lvl4pPr>
            <a:lvl5pPr>
              <a:defRPr sz="8195"/>
            </a:lvl5pPr>
            <a:lvl6pPr>
              <a:defRPr sz="8195"/>
            </a:lvl6pPr>
            <a:lvl7pPr>
              <a:defRPr sz="8195"/>
            </a:lvl7pPr>
            <a:lvl8pPr>
              <a:defRPr sz="8195"/>
            </a:lvl8pPr>
            <a:lvl9pPr>
              <a:defRPr sz="81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9184646"/>
            <a:ext cx="10829927" cy="30022803"/>
          </a:xfrm>
        </p:spPr>
        <p:txBody>
          <a:bodyPr/>
          <a:lstStyle>
            <a:lvl1pPr marL="0" indent="0">
              <a:buNone/>
              <a:defRPr sz="5786"/>
            </a:lvl1pPr>
            <a:lvl2pPr marL="1880961" indent="0">
              <a:buNone/>
              <a:defRPr sz="4902"/>
            </a:lvl2pPr>
            <a:lvl3pPr marL="3761922" indent="0">
              <a:buNone/>
              <a:defRPr sz="4098"/>
            </a:lvl3pPr>
            <a:lvl4pPr marL="5642883" indent="0">
              <a:buNone/>
              <a:defRPr sz="3696"/>
            </a:lvl4pPr>
            <a:lvl5pPr marL="7523843" indent="0">
              <a:buNone/>
              <a:defRPr sz="3696"/>
            </a:lvl5pPr>
            <a:lvl6pPr marL="9404806" indent="0">
              <a:buNone/>
              <a:defRPr sz="3696"/>
            </a:lvl6pPr>
            <a:lvl7pPr marL="11285766" indent="0">
              <a:buNone/>
              <a:defRPr sz="3696"/>
            </a:lvl7pPr>
            <a:lvl8pPr marL="13166727" indent="0">
              <a:buNone/>
              <a:defRPr sz="3696"/>
            </a:lvl8pPr>
            <a:lvl9pPr marL="15047688" indent="0">
              <a:buNone/>
              <a:defRPr sz="36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6036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2"/>
            <a:ext cx="19751039" cy="3627124"/>
          </a:xfrm>
        </p:spPr>
        <p:txBody>
          <a:bodyPr anchor="b"/>
          <a:lstStyle>
            <a:lvl1pPr algn="l">
              <a:defRPr sz="819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3"/>
            <a:ext cx="19751039" cy="26334721"/>
          </a:xfrm>
        </p:spPr>
        <p:txBody>
          <a:bodyPr/>
          <a:lstStyle>
            <a:lvl1pPr marL="0" indent="0">
              <a:buNone/>
              <a:defRPr sz="13178"/>
            </a:lvl1pPr>
            <a:lvl2pPr marL="1880961" indent="0">
              <a:buNone/>
              <a:defRPr sz="11491"/>
            </a:lvl2pPr>
            <a:lvl3pPr marL="3761922" indent="0">
              <a:buNone/>
              <a:defRPr sz="9883"/>
            </a:lvl3pPr>
            <a:lvl4pPr marL="5642883" indent="0">
              <a:buNone/>
              <a:defRPr sz="8195"/>
            </a:lvl4pPr>
            <a:lvl5pPr marL="7523843" indent="0">
              <a:buNone/>
              <a:defRPr sz="8195"/>
            </a:lvl5pPr>
            <a:lvl6pPr marL="9404806" indent="0">
              <a:buNone/>
              <a:defRPr sz="8195"/>
            </a:lvl6pPr>
            <a:lvl7pPr marL="11285766" indent="0">
              <a:buNone/>
              <a:defRPr sz="8195"/>
            </a:lvl7pPr>
            <a:lvl8pPr marL="13166727" indent="0">
              <a:buNone/>
              <a:defRPr sz="8195"/>
            </a:lvl8pPr>
            <a:lvl9pPr marL="15047688" indent="0">
              <a:buNone/>
              <a:defRPr sz="819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4"/>
            <a:ext cx="19751039" cy="5151116"/>
          </a:xfrm>
        </p:spPr>
        <p:txBody>
          <a:bodyPr/>
          <a:lstStyle>
            <a:lvl1pPr marL="0" indent="0">
              <a:buNone/>
              <a:defRPr sz="5786"/>
            </a:lvl1pPr>
            <a:lvl2pPr marL="1880961" indent="0">
              <a:buNone/>
              <a:defRPr sz="4902"/>
            </a:lvl2pPr>
            <a:lvl3pPr marL="3761922" indent="0">
              <a:buNone/>
              <a:defRPr sz="4098"/>
            </a:lvl3pPr>
            <a:lvl4pPr marL="5642883" indent="0">
              <a:buNone/>
              <a:defRPr sz="3696"/>
            </a:lvl4pPr>
            <a:lvl5pPr marL="7523843" indent="0">
              <a:buNone/>
              <a:defRPr sz="3696"/>
            </a:lvl5pPr>
            <a:lvl6pPr marL="9404806" indent="0">
              <a:buNone/>
              <a:defRPr sz="3696"/>
            </a:lvl6pPr>
            <a:lvl7pPr marL="11285766" indent="0">
              <a:buNone/>
              <a:defRPr sz="3696"/>
            </a:lvl7pPr>
            <a:lvl8pPr marL="13166727" indent="0">
              <a:buNone/>
              <a:defRPr sz="3696"/>
            </a:lvl8pPr>
            <a:lvl9pPr marL="15047688" indent="0">
              <a:buNone/>
              <a:defRPr sz="36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9525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4"/>
            <a:ext cx="29626561" cy="7315200"/>
          </a:xfrm>
          <a:prstGeom prst="rect">
            <a:avLst/>
          </a:prstGeom>
        </p:spPr>
        <p:txBody>
          <a:bodyPr vert="horz" lIns="468173" tIns="234086" rIns="468173" bIns="23408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7"/>
            <a:ext cx="29626561" cy="28966164"/>
          </a:xfrm>
          <a:prstGeom prst="rect">
            <a:avLst/>
          </a:prstGeom>
        </p:spPr>
        <p:txBody>
          <a:bodyPr vert="horz" lIns="468173" tIns="234086" rIns="468173" bIns="23408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2"/>
            <a:ext cx="7680960" cy="2336800"/>
          </a:xfrm>
          <a:prstGeom prst="rect">
            <a:avLst/>
          </a:prstGeom>
        </p:spPr>
        <p:txBody>
          <a:bodyPr vert="horz" lIns="468173" tIns="234086" rIns="468173" bIns="234086" rtlCol="0" anchor="ctr"/>
          <a:lstStyle>
            <a:lvl1pPr algn="l">
              <a:defRPr sz="49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EB5E-FACB-4280-8722-AA5C3AB4157E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2"/>
            <a:ext cx="10424160" cy="2336800"/>
          </a:xfrm>
          <a:prstGeom prst="rect">
            <a:avLst/>
          </a:prstGeom>
        </p:spPr>
        <p:txBody>
          <a:bodyPr vert="horz" lIns="468173" tIns="234086" rIns="468173" bIns="234086" rtlCol="0" anchor="ctr"/>
          <a:lstStyle>
            <a:lvl1pPr algn="ctr">
              <a:defRPr sz="49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2"/>
            <a:ext cx="7680960" cy="2336800"/>
          </a:xfrm>
          <a:prstGeom prst="rect">
            <a:avLst/>
          </a:prstGeom>
        </p:spPr>
        <p:txBody>
          <a:bodyPr vert="horz" lIns="468173" tIns="234086" rIns="468173" bIns="234086" rtlCol="0" anchor="ctr"/>
          <a:lstStyle>
            <a:lvl1pPr algn="r">
              <a:defRPr sz="49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21945600"/>
            <a:ext cx="14274800" cy="43688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30149800" y="21945600"/>
            <a:ext cx="14274800" cy="43688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1473200" y="44399200"/>
            <a:ext cx="29972000" cy="1549400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1473200" y="449707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speculativestone  Size: 36x48</a:t>
            </a:r>
          </a:p>
        </p:txBody>
      </p:sp>
    </p:spTree>
    <p:extLst>
      <p:ext uri="{BB962C8B-B14F-4D97-AF65-F5344CB8AC3E}">
        <p14:creationId xmlns:p14="http://schemas.microsoft.com/office/powerpoint/2010/main" val="51798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3761922" rtl="0" eaLnBrk="1" latinLnBrk="0" hangingPunct="1">
        <a:spcBef>
          <a:spcPct val="0"/>
        </a:spcBef>
        <a:buNone/>
        <a:defRPr sz="18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21" indent="-1410721" algn="l" defTabSz="3761922" rtl="0" eaLnBrk="1" latinLnBrk="0" hangingPunct="1">
        <a:spcBef>
          <a:spcPct val="20000"/>
        </a:spcBef>
        <a:buFont typeface="Arial" pitchFamily="34" charset="0"/>
        <a:buChar char="•"/>
        <a:defRPr sz="13178" kern="1200">
          <a:solidFill>
            <a:schemeClr val="tx1"/>
          </a:solidFill>
          <a:latin typeface="+mn-lt"/>
          <a:ea typeface="+mn-ea"/>
          <a:cs typeface="+mn-cs"/>
        </a:defRPr>
      </a:lvl1pPr>
      <a:lvl2pPr marL="3056561" indent="-1175601" algn="l" defTabSz="3761922" rtl="0" eaLnBrk="1" latinLnBrk="0" hangingPunct="1">
        <a:spcBef>
          <a:spcPct val="20000"/>
        </a:spcBef>
        <a:buFont typeface="Arial" pitchFamily="34" charset="0"/>
        <a:buChar char="–"/>
        <a:defRPr sz="11491" kern="1200">
          <a:solidFill>
            <a:schemeClr val="tx1"/>
          </a:solidFill>
          <a:latin typeface="+mn-lt"/>
          <a:ea typeface="+mn-ea"/>
          <a:cs typeface="+mn-cs"/>
        </a:defRPr>
      </a:lvl2pPr>
      <a:lvl3pPr marL="4702402" indent="-940481" algn="l" defTabSz="3761922" rtl="0" eaLnBrk="1" latinLnBrk="0" hangingPunct="1">
        <a:spcBef>
          <a:spcPct val="20000"/>
        </a:spcBef>
        <a:buFont typeface="Arial" pitchFamily="34" charset="0"/>
        <a:buChar char="•"/>
        <a:defRPr sz="9883" kern="1200">
          <a:solidFill>
            <a:schemeClr val="tx1"/>
          </a:solidFill>
          <a:latin typeface="+mn-lt"/>
          <a:ea typeface="+mn-ea"/>
          <a:cs typeface="+mn-cs"/>
        </a:defRPr>
      </a:lvl3pPr>
      <a:lvl4pPr marL="6583364" indent="-940481" algn="l" defTabSz="3761922" rtl="0" eaLnBrk="1" latinLnBrk="0" hangingPunct="1">
        <a:spcBef>
          <a:spcPct val="20000"/>
        </a:spcBef>
        <a:buFont typeface="Arial" pitchFamily="34" charset="0"/>
        <a:buChar char="–"/>
        <a:defRPr sz="8195" kern="1200">
          <a:solidFill>
            <a:schemeClr val="tx1"/>
          </a:solidFill>
          <a:latin typeface="+mn-lt"/>
          <a:ea typeface="+mn-ea"/>
          <a:cs typeface="+mn-cs"/>
        </a:defRPr>
      </a:lvl4pPr>
      <a:lvl5pPr marL="8464324" indent="-940481" algn="l" defTabSz="3761922" rtl="0" eaLnBrk="1" latinLnBrk="0" hangingPunct="1">
        <a:spcBef>
          <a:spcPct val="20000"/>
        </a:spcBef>
        <a:buFont typeface="Arial" pitchFamily="34" charset="0"/>
        <a:buChar char="»"/>
        <a:defRPr sz="8195" kern="1200">
          <a:solidFill>
            <a:schemeClr val="tx1"/>
          </a:solidFill>
          <a:latin typeface="+mn-lt"/>
          <a:ea typeface="+mn-ea"/>
          <a:cs typeface="+mn-cs"/>
        </a:defRPr>
      </a:lvl5pPr>
      <a:lvl6pPr marL="10345286" indent="-940481" algn="l" defTabSz="3761922" rtl="0" eaLnBrk="1" latinLnBrk="0" hangingPunct="1">
        <a:spcBef>
          <a:spcPct val="20000"/>
        </a:spcBef>
        <a:buFont typeface="Arial" pitchFamily="34" charset="0"/>
        <a:buChar char="•"/>
        <a:defRPr sz="8195" kern="1200">
          <a:solidFill>
            <a:schemeClr val="tx1"/>
          </a:solidFill>
          <a:latin typeface="+mn-lt"/>
          <a:ea typeface="+mn-ea"/>
          <a:cs typeface="+mn-cs"/>
        </a:defRPr>
      </a:lvl6pPr>
      <a:lvl7pPr marL="12226246" indent="-940481" algn="l" defTabSz="3761922" rtl="0" eaLnBrk="1" latinLnBrk="0" hangingPunct="1">
        <a:spcBef>
          <a:spcPct val="20000"/>
        </a:spcBef>
        <a:buFont typeface="Arial" pitchFamily="34" charset="0"/>
        <a:buChar char="•"/>
        <a:defRPr sz="8195" kern="1200">
          <a:solidFill>
            <a:schemeClr val="tx1"/>
          </a:solidFill>
          <a:latin typeface="+mn-lt"/>
          <a:ea typeface="+mn-ea"/>
          <a:cs typeface="+mn-cs"/>
        </a:defRPr>
      </a:lvl7pPr>
      <a:lvl8pPr marL="14107209" indent="-940481" algn="l" defTabSz="3761922" rtl="0" eaLnBrk="1" latinLnBrk="0" hangingPunct="1">
        <a:spcBef>
          <a:spcPct val="20000"/>
        </a:spcBef>
        <a:buFont typeface="Arial" pitchFamily="34" charset="0"/>
        <a:buChar char="•"/>
        <a:defRPr sz="8195" kern="1200">
          <a:solidFill>
            <a:schemeClr val="tx1"/>
          </a:solidFill>
          <a:latin typeface="+mn-lt"/>
          <a:ea typeface="+mn-ea"/>
          <a:cs typeface="+mn-cs"/>
        </a:defRPr>
      </a:lvl8pPr>
      <a:lvl9pPr marL="15988168" indent="-940481" algn="l" defTabSz="3761922" rtl="0" eaLnBrk="1" latinLnBrk="0" hangingPunct="1">
        <a:spcBef>
          <a:spcPct val="20000"/>
        </a:spcBef>
        <a:buFont typeface="Arial" pitchFamily="34" charset="0"/>
        <a:buChar char="•"/>
        <a:defRPr sz="81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1922" rtl="0" eaLnBrk="1" latinLnBrk="0" hangingPunct="1">
        <a:defRPr sz="7392" kern="1200">
          <a:solidFill>
            <a:schemeClr val="tx1"/>
          </a:solidFill>
          <a:latin typeface="+mn-lt"/>
          <a:ea typeface="+mn-ea"/>
          <a:cs typeface="+mn-cs"/>
        </a:defRPr>
      </a:lvl1pPr>
      <a:lvl2pPr marL="1880961" algn="l" defTabSz="3761922" rtl="0" eaLnBrk="1" latinLnBrk="0" hangingPunct="1">
        <a:defRPr sz="7392" kern="1200">
          <a:solidFill>
            <a:schemeClr val="tx1"/>
          </a:solidFill>
          <a:latin typeface="+mn-lt"/>
          <a:ea typeface="+mn-ea"/>
          <a:cs typeface="+mn-cs"/>
        </a:defRPr>
      </a:lvl2pPr>
      <a:lvl3pPr marL="3761922" algn="l" defTabSz="3761922" rtl="0" eaLnBrk="1" latinLnBrk="0" hangingPunct="1">
        <a:defRPr sz="7392" kern="1200">
          <a:solidFill>
            <a:schemeClr val="tx1"/>
          </a:solidFill>
          <a:latin typeface="+mn-lt"/>
          <a:ea typeface="+mn-ea"/>
          <a:cs typeface="+mn-cs"/>
        </a:defRPr>
      </a:lvl3pPr>
      <a:lvl4pPr marL="5642883" algn="l" defTabSz="3761922" rtl="0" eaLnBrk="1" latinLnBrk="0" hangingPunct="1">
        <a:defRPr sz="7392" kern="1200">
          <a:solidFill>
            <a:schemeClr val="tx1"/>
          </a:solidFill>
          <a:latin typeface="+mn-lt"/>
          <a:ea typeface="+mn-ea"/>
          <a:cs typeface="+mn-cs"/>
        </a:defRPr>
      </a:lvl4pPr>
      <a:lvl5pPr marL="7523843" algn="l" defTabSz="3761922" rtl="0" eaLnBrk="1" latinLnBrk="0" hangingPunct="1">
        <a:defRPr sz="7392" kern="1200">
          <a:solidFill>
            <a:schemeClr val="tx1"/>
          </a:solidFill>
          <a:latin typeface="+mn-lt"/>
          <a:ea typeface="+mn-ea"/>
          <a:cs typeface="+mn-cs"/>
        </a:defRPr>
      </a:lvl5pPr>
      <a:lvl6pPr marL="9404806" algn="l" defTabSz="3761922" rtl="0" eaLnBrk="1" latinLnBrk="0" hangingPunct="1">
        <a:defRPr sz="7392" kern="1200">
          <a:solidFill>
            <a:schemeClr val="tx1"/>
          </a:solidFill>
          <a:latin typeface="+mn-lt"/>
          <a:ea typeface="+mn-ea"/>
          <a:cs typeface="+mn-cs"/>
        </a:defRPr>
      </a:lvl6pPr>
      <a:lvl7pPr marL="11285766" algn="l" defTabSz="3761922" rtl="0" eaLnBrk="1" latinLnBrk="0" hangingPunct="1">
        <a:defRPr sz="7392" kern="1200">
          <a:solidFill>
            <a:schemeClr val="tx1"/>
          </a:solidFill>
          <a:latin typeface="+mn-lt"/>
          <a:ea typeface="+mn-ea"/>
          <a:cs typeface="+mn-cs"/>
        </a:defRPr>
      </a:lvl7pPr>
      <a:lvl8pPr marL="13166727" algn="l" defTabSz="3761922" rtl="0" eaLnBrk="1" latinLnBrk="0" hangingPunct="1">
        <a:defRPr sz="7392" kern="1200">
          <a:solidFill>
            <a:schemeClr val="tx1"/>
          </a:solidFill>
          <a:latin typeface="+mn-lt"/>
          <a:ea typeface="+mn-ea"/>
          <a:cs typeface="+mn-cs"/>
        </a:defRPr>
      </a:lvl8pPr>
      <a:lvl9pPr marL="15047688" algn="l" defTabSz="3761922" rtl="0" eaLnBrk="1" latinLnBrk="0" hangingPunct="1">
        <a:defRPr sz="73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886843" cy="43891203"/>
          </a:xfrm>
          <a:prstGeom prst="rect">
            <a:avLst/>
          </a:prstGeom>
          <a:solidFill>
            <a:srgbClr val="294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92"/>
          </a:p>
        </p:txBody>
      </p:sp>
      <p:sp>
        <p:nvSpPr>
          <p:cNvPr id="5" name="Rectangle 4"/>
          <p:cNvSpPr/>
          <p:nvPr/>
        </p:nvSpPr>
        <p:spPr>
          <a:xfrm>
            <a:off x="1886844" y="14330344"/>
            <a:ext cx="513457" cy="25428958"/>
          </a:xfrm>
          <a:prstGeom prst="rect">
            <a:avLst/>
          </a:prstGeom>
          <a:solidFill>
            <a:srgbClr val="C5C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92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D6866F3-BE58-4692-9185-623520B88C81}"/>
              </a:ext>
            </a:extLst>
          </p:cNvPr>
          <p:cNvSpPr txBox="1"/>
          <p:nvPr/>
        </p:nvSpPr>
        <p:spPr>
          <a:xfrm>
            <a:off x="6400460" y="1066800"/>
            <a:ext cx="24688800" cy="2360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029542">
              <a:spcBef>
                <a:spcPct val="20000"/>
              </a:spcBef>
              <a:defRPr/>
            </a:pPr>
            <a:r>
              <a:rPr lang="id-ID" dirty="0">
                <a:solidFill>
                  <a:schemeClr val="tx1"/>
                </a:solidFill>
                <a:latin typeface="Libre Baskerville" panose="02000000000000000000" pitchFamily="2" charset="0"/>
              </a:rPr>
              <a:t>RANCANG BANGUN SISTEM INFORMASI </a:t>
            </a:r>
            <a:r>
              <a:rPr lang="id-ID" i="1" dirty="0">
                <a:solidFill>
                  <a:schemeClr val="tx1"/>
                </a:solidFill>
                <a:latin typeface="Libre Baskerville" panose="02000000000000000000" pitchFamily="2" charset="0"/>
              </a:rPr>
              <a:t>TRYOUT</a:t>
            </a:r>
            <a:r>
              <a:rPr lang="id-ID" dirty="0">
                <a:solidFill>
                  <a:schemeClr val="tx1"/>
                </a:solidFill>
                <a:latin typeface="Libre Baskerville" panose="02000000000000000000" pitchFamily="2" charset="0"/>
              </a:rPr>
              <a:t> UNTUK SOAL CPNS BERBASIS </a:t>
            </a:r>
            <a:r>
              <a:rPr lang="id-ID" i="1" dirty="0">
                <a:solidFill>
                  <a:schemeClr val="tx1"/>
                </a:solidFill>
                <a:latin typeface="Libre Baskerville" panose="02000000000000000000" pitchFamily="2" charset="0"/>
              </a:rPr>
              <a:t>WEB</a:t>
            </a:r>
            <a:endParaRPr lang="en-US" i="1" dirty="0">
              <a:solidFill>
                <a:schemeClr val="tx1"/>
              </a:solidFill>
              <a:latin typeface="Libre Baskerville" panose="02000000000000000000" pitchFamily="2" charset="0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3D5F690-2108-4FD7-A708-326C08E837B7}"/>
              </a:ext>
            </a:extLst>
          </p:cNvPr>
          <p:cNvSpPr txBox="1"/>
          <p:nvPr/>
        </p:nvSpPr>
        <p:spPr>
          <a:xfrm>
            <a:off x="6400460" y="3027058"/>
            <a:ext cx="24688800" cy="228985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sz="4800" dirty="0">
                <a:solidFill>
                  <a:schemeClr val="tx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Rifan Alamsyah</a:t>
            </a:r>
            <a:r>
              <a:rPr lang="id-ID" sz="4800" baseline="30000" dirty="0">
                <a:solidFill>
                  <a:schemeClr val="tx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1</a:t>
            </a:r>
            <a:r>
              <a:rPr lang="id-ID" sz="4800" dirty="0">
                <a:solidFill>
                  <a:schemeClr val="tx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, Asep Deddy S., M.Kom</a:t>
            </a:r>
            <a:r>
              <a:rPr lang="id-ID" sz="4800" baseline="30000" dirty="0">
                <a:solidFill>
                  <a:schemeClr val="tx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2</a:t>
            </a:r>
          </a:p>
          <a:p>
            <a:pPr algn="ctr">
              <a:defRPr/>
            </a:pPr>
            <a:r>
              <a:rPr lang="en-US" sz="4400" dirty="0" err="1">
                <a:solidFill>
                  <a:schemeClr val="tx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Sekolah</a:t>
            </a:r>
            <a:r>
              <a:rPr lang="en-US" sz="4400" dirty="0">
                <a:solidFill>
                  <a:schemeClr val="tx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 Tinggi </a:t>
            </a:r>
            <a:r>
              <a:rPr lang="en-US" sz="4400" dirty="0" err="1">
                <a:solidFill>
                  <a:schemeClr val="tx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Teknologi</a:t>
            </a:r>
            <a:r>
              <a:rPr lang="en-US" sz="4400" dirty="0">
                <a:solidFill>
                  <a:schemeClr val="tx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Garut</a:t>
            </a:r>
            <a:endParaRPr lang="en-US" sz="4400" dirty="0">
              <a:solidFill>
                <a:schemeClr val="tx1"/>
              </a:solidFill>
              <a:latin typeface="Montserrat Light" panose="00000400000000000000" pitchFamily="50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4000" dirty="0">
                <a:solidFill>
                  <a:schemeClr val="tx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Jl. Mayor </a:t>
            </a:r>
            <a:r>
              <a:rPr lang="en-US" sz="4000" dirty="0" err="1">
                <a:solidFill>
                  <a:schemeClr val="tx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Syamsu</a:t>
            </a:r>
            <a:r>
              <a:rPr lang="en-US" sz="4000" dirty="0">
                <a:solidFill>
                  <a:schemeClr val="tx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 N0. 1, </a:t>
            </a:r>
            <a:r>
              <a:rPr lang="en-US" sz="4000" dirty="0" err="1">
                <a:solidFill>
                  <a:schemeClr val="tx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Garut</a:t>
            </a:r>
            <a:r>
              <a:rPr lang="en-US" sz="4000" dirty="0">
                <a:solidFill>
                  <a:schemeClr val="tx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 44151 Indonesia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E73F1E-CAB3-4428-904F-B8DC0CFEE87C}"/>
              </a:ext>
            </a:extLst>
          </p:cNvPr>
          <p:cNvSpPr txBox="1"/>
          <p:nvPr/>
        </p:nvSpPr>
        <p:spPr>
          <a:xfrm>
            <a:off x="4107700" y="5697916"/>
            <a:ext cx="12772027" cy="646331"/>
          </a:xfrm>
          <a:prstGeom prst="rect">
            <a:avLst/>
          </a:prstGeom>
          <a:ln>
            <a:noFill/>
          </a:ln>
          <a:effectLst>
            <a:outerShdw dist="317500" dir="10800000" algn="tl" rotWithShape="0">
              <a:srgbClr val="294D6D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60" rtlCol="0">
            <a:spAutoFit/>
          </a:bodyPr>
          <a:lstStyle/>
          <a:p>
            <a:pPr defTabSz="3526941">
              <a:defRPr/>
            </a:pPr>
            <a:r>
              <a:rPr lang="id-ID" sz="3600" dirty="0">
                <a:solidFill>
                  <a:srgbClr val="6FB747"/>
                </a:solidFill>
                <a:latin typeface="Libre Baskerville" panose="02000000000000000000" pitchFamily="2" charset="0"/>
              </a:rPr>
              <a:t>PENDAHULUAN</a:t>
            </a:r>
            <a:endParaRPr lang="en-US" sz="3600" dirty="0">
              <a:solidFill>
                <a:srgbClr val="6FB747"/>
              </a:solidFill>
              <a:latin typeface="Libre Baskerville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CDFEF9-B620-4BDA-9501-09F2AFEB4159}"/>
              </a:ext>
            </a:extLst>
          </p:cNvPr>
          <p:cNvSpPr txBox="1"/>
          <p:nvPr/>
        </p:nvSpPr>
        <p:spPr>
          <a:xfrm>
            <a:off x="3657600" y="6569956"/>
            <a:ext cx="27432000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Pegawai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Negeri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Sipil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(PNS)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menurut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peraturan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pemerintah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nomor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11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tahun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2017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tentang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manajemen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pegawai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negeri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sipil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adalah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warga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negara Indonesia yang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memenuhi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syarat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tertentu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diangkat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sebagai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Pegawai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ASN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secara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tetap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oleh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pejabat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pembina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kepegawaian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untuk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menduduki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jabatan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pemerintahan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.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Menurut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data Badan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Kepegawaian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dan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Diklat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(BKD)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Garut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pada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tahun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2019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terdapat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21.703 orang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mendaftarkan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diri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sebagai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Calon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PNS (CPNS)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akan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tetapi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formasi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kebutuhan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CPNS di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lingkungan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pemerintahan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kabupaten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Garut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tahun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anggaran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2019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sebanyak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838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formasi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dikarnakan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kuota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penerimaan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formasi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yang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terbatas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membuat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seleksi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CPNS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menjadi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hal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yang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sulit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.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Faktor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jenis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soal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pada test CPNS juga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membuat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CPNS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harus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belajar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materi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yang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beragam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menurut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Peraturan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Menteri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Pendayagunaan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Aparatur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Negara dan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Reformasi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Republik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Indonesia, test CPNS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memiliki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3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jenis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soal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yakni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meliputi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Test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Wawasan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Kebangsaan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(TWK)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sebanyak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35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soal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, Test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Intelegensi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Umum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(TIU)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sebanyak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30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soal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dan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Tes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Karakteristik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Pribadi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(TKP)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sebanyak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35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soal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, oleh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karena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banyaknya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soal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yang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harus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dipelajari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peserta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calon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PNS (CPNS)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dituntut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untuk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memperbanyak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latihan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soal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CPNS.</a:t>
            </a:r>
          </a:p>
          <a:p>
            <a:pPr algn="just"/>
            <a:endParaRPr lang="en-US" sz="3600" dirty="0">
              <a:latin typeface="Montserrat Light" panose="00000400000000000000" pitchFamily="50" charset="0"/>
              <a:cs typeface="Arial" panose="020B0604020202020204" pitchFamily="34" charset="0"/>
            </a:endParaRPr>
          </a:p>
          <a:p>
            <a:pPr algn="just"/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Salah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satu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cara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untuk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memberikan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pelatihan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soal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CPNS yang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beragam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adalah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dengan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melakukan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i="1" dirty="0">
                <a:latin typeface="Montserrat Light" panose="00000400000000000000" pitchFamily="50" charset="0"/>
                <a:cs typeface="Arial" panose="020B0604020202020204" pitchFamily="34" charset="0"/>
              </a:rPr>
              <a:t>tryout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.</a:t>
            </a:r>
            <a:r>
              <a:rPr lang="id-ID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i="1" dirty="0">
                <a:latin typeface="Montserrat Light" panose="00000400000000000000" pitchFamily="50" charset="0"/>
                <a:cs typeface="Arial" panose="020B0604020202020204" pitchFamily="34" charset="0"/>
              </a:rPr>
              <a:t>Tryout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adalah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suatu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mekanisme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yang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digunakan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sebagai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sebuah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latihan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bagi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siswa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sebelum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melaksanakan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ujian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yang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sesungguhnya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[1].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Aplikasi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i="1" dirty="0">
                <a:latin typeface="Montserrat Light" panose="00000400000000000000" pitchFamily="50" charset="0"/>
                <a:cs typeface="Arial" panose="020B0604020202020204" pitchFamily="34" charset="0"/>
              </a:rPr>
              <a:t>web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saat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ini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sedang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berevolusi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menjadi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lingkungan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komputasi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yang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canggih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tidak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hanyak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menyajikan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fitur-fitur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mandiri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fungsi-fungsi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komputasi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, dan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isi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untuk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pengguna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akhir,snamun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juga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terintegrasi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dengan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sistem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basis data3yang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dimiliki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oleh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perusahaan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dan juga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terintegrasi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dengan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aplikasi-aplikasi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bisnis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lainnya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[2].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Maka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dari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itu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diperlukan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aplikasi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berbasis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web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untuk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memberikan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latihan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mengenai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soal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CPNS yang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dikemas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dengan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sistem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tryout yang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dapat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membantu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calon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CPNS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untuk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belajar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dengan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mudah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dan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dapat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diakses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dimana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saja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3600" dirty="0">
              <a:latin typeface="Montserrat Light" panose="00000400000000000000" pitchFamily="50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5A6218-50E0-44B7-A8F2-ED645457CC4B}"/>
              </a:ext>
            </a:extLst>
          </p:cNvPr>
          <p:cNvGrpSpPr/>
          <p:nvPr/>
        </p:nvGrpSpPr>
        <p:grpSpPr>
          <a:xfrm>
            <a:off x="3902552" y="17204116"/>
            <a:ext cx="13242448" cy="22442782"/>
            <a:chOff x="3451692" y="17204116"/>
            <a:chExt cx="13242448" cy="2244278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F73C52-E8E5-4F42-BD28-8256F0C1D65E}"/>
                </a:ext>
              </a:extLst>
            </p:cNvPr>
            <p:cNvSpPr txBox="1"/>
            <p:nvPr/>
          </p:nvSpPr>
          <p:spPr>
            <a:xfrm>
              <a:off x="3922113" y="17204116"/>
              <a:ext cx="12772027" cy="646331"/>
            </a:xfrm>
            <a:prstGeom prst="rect">
              <a:avLst/>
            </a:prstGeom>
            <a:ln>
              <a:noFill/>
            </a:ln>
            <a:effectLst>
              <a:outerShdw dist="317500" dir="10800000" algn="tl" rotWithShape="0">
                <a:srgbClr val="294D6D"/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37160" rtlCol="0">
              <a:spAutoFit/>
            </a:bodyPr>
            <a:lstStyle/>
            <a:p>
              <a:pPr defTabSz="3526941">
                <a:defRPr/>
              </a:pPr>
              <a:r>
                <a:rPr lang="id-ID" sz="3600" dirty="0">
                  <a:solidFill>
                    <a:srgbClr val="6FB747"/>
                  </a:solidFill>
                  <a:latin typeface="Libre Baskerville" panose="02000000000000000000" pitchFamily="2" charset="0"/>
                </a:rPr>
                <a:t>METODOLOGI</a:t>
              </a:r>
              <a:endParaRPr lang="en-US" sz="3600" dirty="0">
                <a:solidFill>
                  <a:srgbClr val="6FB747"/>
                </a:solidFill>
                <a:latin typeface="Libre Baskerville" panose="02000000000000000000" pitchFamily="2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53CABD4-A96D-490A-A224-E4B3B28E8425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489792" y="18051271"/>
              <a:ext cx="12801600" cy="910209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049882-0CE5-4E7B-A0DB-B6F1580D09C9}"/>
                </a:ext>
              </a:extLst>
            </p:cNvPr>
            <p:cNvSpPr txBox="1"/>
            <p:nvPr/>
          </p:nvSpPr>
          <p:spPr>
            <a:xfrm>
              <a:off x="3489792" y="27795916"/>
              <a:ext cx="1280160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Pada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penelitian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ini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menggunakan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metodologi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i="1" dirty="0">
                  <a:latin typeface="Montserrat Light" panose="00000400000000000000" pitchFamily="50" charset="0"/>
                  <a:cs typeface="Arial" panose="020B0604020202020204" pitchFamily="34" charset="0"/>
                </a:rPr>
                <a:t>Rational Unified </a:t>
              </a:r>
              <a:r>
                <a:rPr lang="en-US" sz="3600" i="1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Prosess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(RUP), RUP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adalah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pendekatan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pengembangan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perangkat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lunak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yang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dilakukan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secara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berulang-ulang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,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fokus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pada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arsitektur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,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lebih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diarahkan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berdasarkan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penggunaan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kasus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[3].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474E49-CABF-4829-B474-0F4D05F8621A}"/>
                </a:ext>
              </a:extLst>
            </p:cNvPr>
            <p:cNvSpPr txBox="1"/>
            <p:nvPr/>
          </p:nvSpPr>
          <p:spPr>
            <a:xfrm>
              <a:off x="5318592" y="27100330"/>
              <a:ext cx="914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400" dirty="0">
                  <a:latin typeface="Montserrat Light" panose="00000400000000000000" pitchFamily="50" charset="0"/>
                  <a:cs typeface="Arial" panose="020B0604020202020204" pitchFamily="34" charset="0"/>
                </a:rPr>
                <a:t>Gambar 1 Work Breakdown Structure</a:t>
              </a:r>
              <a:endParaRPr lang="en-US" sz="2400" dirty="0">
                <a:latin typeface="Montserrat Light" panose="00000400000000000000" pitchFamily="50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C1B715-E3AB-4A81-9415-ED7BB45037AE}"/>
                </a:ext>
              </a:extLst>
            </p:cNvPr>
            <p:cNvSpPr txBox="1"/>
            <p:nvPr/>
          </p:nvSpPr>
          <p:spPr>
            <a:xfrm>
              <a:off x="3657600" y="31140014"/>
              <a:ext cx="9662971" cy="646331"/>
            </a:xfrm>
            <a:prstGeom prst="rect">
              <a:avLst/>
            </a:prstGeom>
            <a:ln>
              <a:noFill/>
            </a:ln>
            <a:effectLst>
              <a:outerShdw dist="317500" dir="10800000" algn="tl" rotWithShape="0">
                <a:srgbClr val="294D6D"/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2880" rtlCol="0">
              <a:spAutoFit/>
            </a:bodyPr>
            <a:lstStyle/>
            <a:p>
              <a:pPr defTabSz="4702588">
                <a:defRPr/>
              </a:pPr>
              <a:r>
                <a:rPr lang="id-ID" sz="3600" dirty="0">
                  <a:solidFill>
                    <a:srgbClr val="6FB747"/>
                  </a:solidFill>
                  <a:latin typeface="Libre Baskerville" panose="02000000000000000000" pitchFamily="2" charset="0"/>
                </a:rPr>
                <a:t>HASIL</a:t>
              </a:r>
              <a:endParaRPr lang="en-US" sz="3600" dirty="0">
                <a:solidFill>
                  <a:srgbClr val="6FB747"/>
                </a:solidFill>
                <a:latin typeface="Libre Baskerville" panose="02000000000000000000" pitchFamily="2" charset="0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13C1D5D-0071-4745-B4F7-C54381561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1692" y="32141933"/>
              <a:ext cx="12839700" cy="70433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C6C185-0875-42A0-90CE-48C05AE2A959}"/>
                </a:ext>
              </a:extLst>
            </p:cNvPr>
            <p:cNvSpPr txBox="1"/>
            <p:nvPr/>
          </p:nvSpPr>
          <p:spPr>
            <a:xfrm>
              <a:off x="5299542" y="39185233"/>
              <a:ext cx="914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ontserrat Light" panose="00000400000000000000" pitchFamily="50" charset="0"/>
                  <a:cs typeface="Arial" panose="020B0604020202020204" pitchFamily="34" charset="0"/>
                </a:rPr>
                <a:t>G</a:t>
              </a:r>
              <a:r>
                <a:rPr lang="id-ID" sz="2400" dirty="0">
                  <a:latin typeface="Montserrat Light" panose="00000400000000000000" pitchFamily="50" charset="0"/>
                  <a:cs typeface="Arial" panose="020B0604020202020204" pitchFamily="34" charset="0"/>
                </a:rPr>
                <a:t>ambar 2 Use Case Diagram</a:t>
              </a:r>
              <a:endParaRPr lang="en-US" sz="2400" dirty="0">
                <a:latin typeface="Montserrat Light" panose="00000400000000000000" pitchFamily="50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E082964-02EB-47A7-995F-485ABCC57BE3}"/>
              </a:ext>
            </a:extLst>
          </p:cNvPr>
          <p:cNvGrpSpPr/>
          <p:nvPr/>
        </p:nvGrpSpPr>
        <p:grpSpPr>
          <a:xfrm>
            <a:off x="17907000" y="17381264"/>
            <a:ext cx="12904397" cy="24869435"/>
            <a:chOff x="18185203" y="17381264"/>
            <a:chExt cx="12904397" cy="2486943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BCA0095-6597-48BA-9BD6-3F5489804FB3}"/>
                </a:ext>
              </a:extLst>
            </p:cNvPr>
            <p:cNvSpPr txBox="1"/>
            <p:nvPr/>
          </p:nvSpPr>
          <p:spPr>
            <a:xfrm>
              <a:off x="18288000" y="17381264"/>
              <a:ext cx="1280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id-ID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Tampilan aplikasi </a:t>
              </a:r>
              <a:r>
                <a:rPr lang="id-ID" sz="3600" i="1" dirty="0">
                  <a:latin typeface="Montserrat Light" panose="00000400000000000000" pitchFamily="50" charset="0"/>
                  <a:cs typeface="Arial" panose="020B0604020202020204" pitchFamily="34" charset="0"/>
                </a:rPr>
                <a:t>tryout</a:t>
              </a:r>
              <a:r>
                <a:rPr lang="id-ID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soal CPNS</a:t>
              </a:r>
              <a:endParaRPr lang="en-US" sz="3600" dirty="0">
                <a:latin typeface="Montserrat Light" panose="00000400000000000000" pitchFamily="50" charset="0"/>
                <a:cs typeface="Arial" panose="020B0604020202020204" pitchFamily="34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ADDC498-A4D4-401D-A901-EFDB9CD8DB41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5203" y="18247651"/>
              <a:ext cx="6192509" cy="34766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FFA3365-B819-42C6-A0D0-36AE03A008A7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9112" y="18220612"/>
              <a:ext cx="6190488" cy="34747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026AE6E-E01A-4A95-8E15-2FA8C775E89A}"/>
                </a:ext>
              </a:extLst>
            </p:cNvPr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90458" y="21944313"/>
              <a:ext cx="6190488" cy="34747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F5A0477-399B-486C-92D6-20EF5B649C7C}"/>
                </a:ext>
              </a:extLst>
            </p:cNvPr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9112" y="21949229"/>
              <a:ext cx="6190488" cy="34747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D4C154E-C5D4-4C55-83AB-67DA4185FF80}"/>
                </a:ext>
              </a:extLst>
            </p:cNvPr>
            <p:cNvSpPr txBox="1"/>
            <p:nvPr/>
          </p:nvSpPr>
          <p:spPr>
            <a:xfrm>
              <a:off x="18288000" y="26698411"/>
              <a:ext cx="128016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Berdasarkan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hasil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kajian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dan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tinjauan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teori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yang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ada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,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kesimpulan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yang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dapat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diambil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dari</a:t>
              </a:r>
              <a:r>
                <a:rPr lang="id-ID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pembangunan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aplikasi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tryout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soal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CPNS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sebagai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berikut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:</a:t>
              </a:r>
            </a:p>
            <a:p>
              <a:endParaRPr lang="en-US" sz="3600" dirty="0">
                <a:latin typeface="Montserrat Light" panose="00000400000000000000" pitchFamily="50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D7202BA-E375-4A5C-8226-A91A9ABFCC6E}"/>
                </a:ext>
              </a:extLst>
            </p:cNvPr>
            <p:cNvSpPr txBox="1"/>
            <p:nvPr/>
          </p:nvSpPr>
          <p:spPr>
            <a:xfrm>
              <a:off x="18287660" y="36672859"/>
              <a:ext cx="12801600" cy="5577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[1] N.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Aisah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dan T.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Haryati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, “SISTEM TRY OUT ONLINE DAN MEDIA PEMBELAJARAN PERSIAPAN UJIAN NASIONAL STUDI KASUS SMKN 2 BANDUNG,”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jurnal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komputa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, 2019. </a:t>
              </a:r>
            </a:p>
            <a:p>
              <a:pPr algn="just"/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[2] R. Pressman,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Rekayasa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Perangkat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Lunak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Pendekatan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Praktisi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Edisi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7, Yogyakarta: ANDI, 2012. </a:t>
              </a:r>
            </a:p>
            <a:p>
              <a:pPr algn="just"/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[3] R. A.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Sukamto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dan M.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Shalahuddin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,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Rekayasa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Perangkat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Lunak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Terstruktur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Dan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Berorientasi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Objek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, Bandung: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Informatika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Bandung, 2018, p. 125.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01F435D-A7D5-4483-A78A-C5CF59D53B9F}"/>
                </a:ext>
              </a:extLst>
            </p:cNvPr>
            <p:cNvSpPr txBox="1"/>
            <p:nvPr/>
          </p:nvSpPr>
          <p:spPr>
            <a:xfrm>
              <a:off x="18288000" y="25855310"/>
              <a:ext cx="12801600" cy="646331"/>
            </a:xfrm>
            <a:prstGeom prst="rect">
              <a:avLst/>
            </a:prstGeom>
            <a:ln>
              <a:noFill/>
            </a:ln>
            <a:effectLst>
              <a:outerShdw dist="317500" dir="10800000" algn="tl" rotWithShape="0">
                <a:srgbClr val="294D6D"/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2880" rtlCol="0">
              <a:spAutoFit/>
            </a:bodyPr>
            <a:lstStyle/>
            <a:p>
              <a:pPr defTabSz="4702588">
                <a:defRPr/>
              </a:pPr>
              <a:r>
                <a:rPr lang="id-ID" sz="3600" dirty="0">
                  <a:solidFill>
                    <a:srgbClr val="6FB747"/>
                  </a:solidFill>
                  <a:latin typeface="Libre Baskerville" panose="02000000000000000000" pitchFamily="2" charset="0"/>
                </a:rPr>
                <a:t>KESIMPULAN</a:t>
              </a:r>
              <a:endParaRPr lang="en-US" sz="3600" dirty="0">
                <a:solidFill>
                  <a:srgbClr val="6FB747"/>
                </a:solidFill>
                <a:latin typeface="Libre Baskerville" panose="02000000000000000000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875D03-B7BD-471F-B959-4CBC38210CF8}"/>
                </a:ext>
              </a:extLst>
            </p:cNvPr>
            <p:cNvSpPr txBox="1"/>
            <p:nvPr/>
          </p:nvSpPr>
          <p:spPr>
            <a:xfrm>
              <a:off x="18287660" y="35663583"/>
              <a:ext cx="12801600" cy="646331"/>
            </a:xfrm>
            <a:prstGeom prst="rect">
              <a:avLst/>
            </a:prstGeom>
            <a:ln>
              <a:noFill/>
            </a:ln>
            <a:effectLst>
              <a:outerShdw dist="317500" dir="10800000" algn="tl" rotWithShape="0">
                <a:srgbClr val="294D6D"/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2880" rtlCol="0">
              <a:spAutoFit/>
            </a:bodyPr>
            <a:lstStyle/>
            <a:p>
              <a:pPr defTabSz="4702588">
                <a:defRPr/>
              </a:pPr>
              <a:r>
                <a:rPr lang="id-ID" sz="3600" dirty="0">
                  <a:solidFill>
                    <a:srgbClr val="6FB747"/>
                  </a:solidFill>
                  <a:latin typeface="Libre Baskerville" panose="02000000000000000000" pitchFamily="2" charset="0"/>
                </a:rPr>
                <a:t>DAFTAR PUSTAKA</a:t>
              </a:r>
              <a:endParaRPr lang="en-US" sz="3600" dirty="0">
                <a:solidFill>
                  <a:srgbClr val="6FB747"/>
                </a:solidFill>
                <a:latin typeface="Libre Baskerville" panose="02000000000000000000" pitchFamily="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6D29C5D-4495-4439-BF06-3FA977AF1070}"/>
                </a:ext>
              </a:extLst>
            </p:cNvPr>
            <p:cNvSpPr txBox="1"/>
            <p:nvPr/>
          </p:nvSpPr>
          <p:spPr>
            <a:xfrm>
              <a:off x="18287660" y="28716958"/>
              <a:ext cx="12801600" cy="658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 algn="just">
                <a:buFont typeface="+mj-lt"/>
                <a:buAutoNum type="arabicPeriod"/>
              </a:pP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Aplikasi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dibangun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dengan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menggunakan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bahasa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pemrograman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PHP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dengan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framework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atau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kerangka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kerja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yang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digunakan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adalah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Laravel.</a:t>
              </a:r>
            </a:p>
            <a:p>
              <a:pPr marL="742950" indent="-742950" algn="just">
                <a:buFont typeface="+mj-lt"/>
                <a:buAutoNum type="arabicPeriod"/>
              </a:pP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Adanya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fitur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materi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yang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dapat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memberikan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pembelajaran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kepada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pengguna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aplikasi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;</a:t>
              </a:r>
            </a:p>
            <a:p>
              <a:pPr marL="742950" indent="-742950" algn="just">
                <a:buFont typeface="+mj-lt"/>
                <a:buAutoNum type="arabicPeriod"/>
              </a:pP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Adanya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fitur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informasi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yang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disajikan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berdasarkan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timeline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sehingga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memberikan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informasi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dari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tanggal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penting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CPNS;</a:t>
              </a:r>
            </a:p>
            <a:p>
              <a:pPr marL="742950" indent="-742950" algn="just">
                <a:buFont typeface="+mj-lt"/>
                <a:buAutoNum type="arabicPeriod"/>
              </a:pP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Adanya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fitur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review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jawaban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yang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memberikan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hasil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dari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apa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yang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dikerjakan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pengguna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sehingga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pengguna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dapat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mengevaluasi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hasil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latin typeface="Montserrat Light" panose="00000400000000000000" pitchFamily="50" charset="0"/>
                  <a:cs typeface="Arial" panose="020B0604020202020204" pitchFamily="34" charset="0"/>
                </a:rPr>
                <a:t>pengerjaan</a:t>
              </a:r>
              <a:r>
                <a:rPr lang="en-US" sz="3600" dirty="0">
                  <a:latin typeface="Montserrat Light" panose="00000400000000000000" pitchFamily="50" charset="0"/>
                  <a:cs typeface="Arial" panose="020B0604020202020204" pitchFamily="34" charset="0"/>
                </a:rPr>
                <a:t> tryout.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F28C0BAA-CB3B-4BBB-B0B0-38C86C2BFD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271760"/>
            <a:ext cx="3657600" cy="363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796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speculativestone|09-20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8548</TotalTime>
  <Words>557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Montserrat Light</vt:lpstr>
      <vt:lpstr>Libre Baskerville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jessie</dc:creator>
  <cp:lastModifiedBy>Rifan Alamsyah</cp:lastModifiedBy>
  <cp:revision>70</cp:revision>
  <dcterms:created xsi:type="dcterms:W3CDTF">2013-10-23T18:28:44Z</dcterms:created>
  <dcterms:modified xsi:type="dcterms:W3CDTF">2020-07-21T14:03:12Z</dcterms:modified>
</cp:coreProperties>
</file>