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ibre Baskerville" panose="020B0604020202020204" charset="0"/>
      <p:bold r:id="rId8"/>
    </p:embeddedFont>
    <p:embeddedFont>
      <p:font typeface="Montserrat Light" panose="020B0604020202020204" charset="0"/>
      <p:regular r:id="rId9"/>
    </p:embeddedFont>
  </p:embeddedFontLst>
  <p:custDataLst>
    <p:tags r:id="rId10"/>
  </p:custDataLst>
  <p:defaultTextStyle>
    <a:defPPr>
      <a:defRPr lang="en-US"/>
    </a:defPPr>
    <a:lvl1pPr marL="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45185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26913" algn="l" defTabSz="468172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D6D"/>
    <a:srgbClr val="6FB747"/>
    <a:srgbClr val="88B65E"/>
    <a:srgbClr val="C5CBD5"/>
    <a:srgbClr val="B9B9B9"/>
    <a:srgbClr val="8CD23C"/>
    <a:srgbClr val="73A514"/>
    <a:srgbClr val="093697"/>
    <a:srgbClr val="0029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1380" y="12"/>
      </p:cViewPr>
      <p:guideLst>
        <p:guide orient="horz" pos="10368"/>
        <p:guide pos="13824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7FAC8-84B1-42FD-8D12-B3EFCEFF6C0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BA2C-AFB3-486F-B4F5-004FBC2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40864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8172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7022592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63456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704320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4045184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386048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726912" algn="l" defTabSz="468172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FBA2C-AFB3-486F-B4F5-004FBC2CA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7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5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23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31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3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47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55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63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09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59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201315" y="5905507"/>
            <a:ext cx="55298342" cy="125836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1067" y="5905507"/>
            <a:ext cx="165178742" cy="125836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8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1"/>
            <a:ext cx="37307521" cy="6537960"/>
          </a:xfrm>
        </p:spPr>
        <p:txBody>
          <a:bodyPr anchor="t"/>
          <a:lstStyle>
            <a:lvl1pPr algn="l">
              <a:defRPr sz="2196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6"/>
            <a:ext cx="37307521" cy="7200898"/>
          </a:xfrm>
        </p:spPr>
        <p:txBody>
          <a:bodyPr anchor="b"/>
          <a:lstStyle>
            <a:lvl1pPr marL="0" indent="0">
              <a:buNone/>
              <a:defRPr sz="10927">
                <a:solidFill>
                  <a:schemeClr val="tx1">
                    <a:tint val="75000"/>
                  </a:schemeClr>
                </a:solidFill>
              </a:defRPr>
            </a:lvl1pPr>
            <a:lvl2pPr marL="2507948" indent="0">
              <a:buNone/>
              <a:defRPr sz="9856">
                <a:solidFill>
                  <a:schemeClr val="tx1">
                    <a:tint val="75000"/>
                  </a:schemeClr>
                </a:solidFill>
              </a:defRPr>
            </a:lvl2pPr>
            <a:lvl3pPr marL="5015896" indent="0">
              <a:buNone/>
              <a:defRPr sz="8785">
                <a:solidFill>
                  <a:schemeClr val="tx1">
                    <a:tint val="75000"/>
                  </a:schemeClr>
                </a:solidFill>
              </a:defRPr>
            </a:lvl3pPr>
            <a:lvl4pPr marL="7523844" indent="0">
              <a:buNone/>
              <a:defRPr sz="7714">
                <a:solidFill>
                  <a:schemeClr val="tx1">
                    <a:tint val="75000"/>
                  </a:schemeClr>
                </a:solidFill>
              </a:defRPr>
            </a:lvl4pPr>
            <a:lvl5pPr marL="10031791" indent="0">
              <a:buNone/>
              <a:defRPr sz="7714">
                <a:solidFill>
                  <a:schemeClr val="tx1">
                    <a:tint val="75000"/>
                  </a:schemeClr>
                </a:solidFill>
              </a:defRPr>
            </a:lvl5pPr>
            <a:lvl6pPr marL="12539741" indent="0">
              <a:buNone/>
              <a:defRPr sz="7714">
                <a:solidFill>
                  <a:schemeClr val="tx1">
                    <a:tint val="75000"/>
                  </a:schemeClr>
                </a:solidFill>
              </a:defRPr>
            </a:lvl6pPr>
            <a:lvl7pPr marL="15047688" indent="0">
              <a:buNone/>
              <a:defRPr sz="7714">
                <a:solidFill>
                  <a:schemeClr val="tx1">
                    <a:tint val="75000"/>
                  </a:schemeClr>
                </a:solidFill>
              </a:defRPr>
            </a:lvl7pPr>
            <a:lvl8pPr marL="17555635" indent="0">
              <a:buNone/>
              <a:defRPr sz="7714">
                <a:solidFill>
                  <a:schemeClr val="tx1">
                    <a:tint val="75000"/>
                  </a:schemeClr>
                </a:solidFill>
              </a:defRPr>
            </a:lvl8pPr>
            <a:lvl9pPr marL="20063583" indent="0">
              <a:buNone/>
              <a:defRPr sz="7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51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1064" y="34411921"/>
            <a:ext cx="110238542" cy="97330264"/>
          </a:xfrm>
        </p:spPr>
        <p:txBody>
          <a:bodyPr/>
          <a:lstStyle>
            <a:lvl1pPr>
              <a:defRPr sz="15321"/>
            </a:lvl1pPr>
            <a:lvl2pPr>
              <a:defRPr sz="13177"/>
            </a:lvl2pPr>
            <a:lvl3pPr>
              <a:defRPr sz="10927"/>
            </a:lvl3pPr>
            <a:lvl4pPr>
              <a:defRPr sz="9856"/>
            </a:lvl4pPr>
            <a:lvl5pPr>
              <a:defRPr sz="9856"/>
            </a:lvl5pPr>
            <a:lvl6pPr>
              <a:defRPr sz="9856"/>
            </a:lvl6pPr>
            <a:lvl7pPr>
              <a:defRPr sz="9856"/>
            </a:lvl7pPr>
            <a:lvl8pPr>
              <a:defRPr sz="9856"/>
            </a:lvl8pPr>
            <a:lvl9pPr>
              <a:defRPr sz="98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61127" y="34411921"/>
            <a:ext cx="110238542" cy="97330264"/>
          </a:xfrm>
        </p:spPr>
        <p:txBody>
          <a:bodyPr/>
          <a:lstStyle>
            <a:lvl1pPr>
              <a:defRPr sz="15321"/>
            </a:lvl1pPr>
            <a:lvl2pPr>
              <a:defRPr sz="13177"/>
            </a:lvl2pPr>
            <a:lvl3pPr>
              <a:defRPr sz="10927"/>
            </a:lvl3pPr>
            <a:lvl4pPr>
              <a:defRPr sz="9856"/>
            </a:lvl4pPr>
            <a:lvl5pPr>
              <a:defRPr sz="9856"/>
            </a:lvl5pPr>
            <a:lvl6pPr>
              <a:defRPr sz="9856"/>
            </a:lvl6pPr>
            <a:lvl7pPr>
              <a:defRPr sz="9856"/>
            </a:lvl7pPr>
            <a:lvl8pPr>
              <a:defRPr sz="9856"/>
            </a:lvl8pPr>
            <a:lvl9pPr>
              <a:defRPr sz="98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85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3177" b="1"/>
            </a:lvl1pPr>
            <a:lvl2pPr marL="2507948" indent="0">
              <a:buNone/>
              <a:defRPr sz="10927" b="1"/>
            </a:lvl2pPr>
            <a:lvl3pPr marL="5015896" indent="0">
              <a:buNone/>
              <a:defRPr sz="9856" b="1"/>
            </a:lvl3pPr>
            <a:lvl4pPr marL="7523844" indent="0">
              <a:buNone/>
              <a:defRPr sz="8785" b="1"/>
            </a:lvl4pPr>
            <a:lvl5pPr marL="10031791" indent="0">
              <a:buNone/>
              <a:defRPr sz="8785" b="1"/>
            </a:lvl5pPr>
            <a:lvl6pPr marL="12539741" indent="0">
              <a:buNone/>
              <a:defRPr sz="8785" b="1"/>
            </a:lvl6pPr>
            <a:lvl7pPr marL="15047688" indent="0">
              <a:buNone/>
              <a:defRPr sz="8785" b="1"/>
            </a:lvl7pPr>
            <a:lvl8pPr marL="17555635" indent="0">
              <a:buNone/>
              <a:defRPr sz="8785" b="1"/>
            </a:lvl8pPr>
            <a:lvl9pPr marL="20063583" indent="0">
              <a:buNone/>
              <a:defRPr sz="87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3177"/>
            </a:lvl1pPr>
            <a:lvl2pPr>
              <a:defRPr sz="10927"/>
            </a:lvl2pPr>
            <a:lvl3pPr>
              <a:defRPr sz="9856"/>
            </a:lvl3pPr>
            <a:lvl4pPr>
              <a:defRPr sz="8785"/>
            </a:lvl4pPr>
            <a:lvl5pPr>
              <a:defRPr sz="8785"/>
            </a:lvl5pPr>
            <a:lvl6pPr>
              <a:defRPr sz="8785"/>
            </a:lvl6pPr>
            <a:lvl7pPr>
              <a:defRPr sz="8785"/>
            </a:lvl7pPr>
            <a:lvl8pPr>
              <a:defRPr sz="8785"/>
            </a:lvl8pPr>
            <a:lvl9pPr>
              <a:defRPr sz="8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3177" b="1"/>
            </a:lvl1pPr>
            <a:lvl2pPr marL="2507948" indent="0">
              <a:buNone/>
              <a:defRPr sz="10927" b="1"/>
            </a:lvl2pPr>
            <a:lvl3pPr marL="5015896" indent="0">
              <a:buNone/>
              <a:defRPr sz="9856" b="1"/>
            </a:lvl3pPr>
            <a:lvl4pPr marL="7523844" indent="0">
              <a:buNone/>
              <a:defRPr sz="8785" b="1"/>
            </a:lvl4pPr>
            <a:lvl5pPr marL="10031791" indent="0">
              <a:buNone/>
              <a:defRPr sz="8785" b="1"/>
            </a:lvl5pPr>
            <a:lvl6pPr marL="12539741" indent="0">
              <a:buNone/>
              <a:defRPr sz="8785" b="1"/>
            </a:lvl6pPr>
            <a:lvl7pPr marL="15047688" indent="0">
              <a:buNone/>
              <a:defRPr sz="8785" b="1"/>
            </a:lvl7pPr>
            <a:lvl8pPr marL="17555635" indent="0">
              <a:buNone/>
              <a:defRPr sz="8785" b="1"/>
            </a:lvl8pPr>
            <a:lvl9pPr marL="20063583" indent="0">
              <a:buNone/>
              <a:defRPr sz="87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3177"/>
            </a:lvl1pPr>
            <a:lvl2pPr>
              <a:defRPr sz="10927"/>
            </a:lvl2pPr>
            <a:lvl3pPr>
              <a:defRPr sz="9856"/>
            </a:lvl3pPr>
            <a:lvl4pPr>
              <a:defRPr sz="8785"/>
            </a:lvl4pPr>
            <a:lvl5pPr>
              <a:defRPr sz="8785"/>
            </a:lvl5pPr>
            <a:lvl6pPr>
              <a:defRPr sz="8785"/>
            </a:lvl6pPr>
            <a:lvl7pPr>
              <a:defRPr sz="8785"/>
            </a:lvl7pPr>
            <a:lvl8pPr>
              <a:defRPr sz="8785"/>
            </a:lvl8pPr>
            <a:lvl9pPr>
              <a:defRPr sz="8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01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63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0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3" cy="5577840"/>
          </a:xfrm>
        </p:spPr>
        <p:txBody>
          <a:bodyPr anchor="b"/>
          <a:lstStyle>
            <a:lvl1pPr algn="l">
              <a:defRPr sz="1092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lvl1pPr>
              <a:defRPr sz="17570"/>
            </a:lvl1pPr>
            <a:lvl2pPr>
              <a:defRPr sz="15321"/>
            </a:lvl2pPr>
            <a:lvl3pPr>
              <a:defRPr sz="13177"/>
            </a:lvl3pPr>
            <a:lvl4pPr>
              <a:defRPr sz="10927"/>
            </a:lvl4pPr>
            <a:lvl5pPr>
              <a:defRPr sz="10927"/>
            </a:lvl5pPr>
            <a:lvl6pPr>
              <a:defRPr sz="10927"/>
            </a:lvl6pPr>
            <a:lvl7pPr>
              <a:defRPr sz="10927"/>
            </a:lvl7pPr>
            <a:lvl8pPr>
              <a:defRPr sz="10927"/>
            </a:lvl8pPr>
            <a:lvl9pPr>
              <a:defRPr sz="109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4"/>
            <a:ext cx="14439903" cy="22517103"/>
          </a:xfrm>
        </p:spPr>
        <p:txBody>
          <a:bodyPr/>
          <a:lstStyle>
            <a:lvl1pPr marL="0" indent="0">
              <a:buNone/>
              <a:defRPr sz="7714"/>
            </a:lvl1pPr>
            <a:lvl2pPr marL="2507948" indent="0">
              <a:buNone/>
              <a:defRPr sz="6536"/>
            </a:lvl2pPr>
            <a:lvl3pPr marL="5015896" indent="0">
              <a:buNone/>
              <a:defRPr sz="5464"/>
            </a:lvl3pPr>
            <a:lvl4pPr marL="7523844" indent="0">
              <a:buNone/>
              <a:defRPr sz="4928"/>
            </a:lvl4pPr>
            <a:lvl5pPr marL="10031791" indent="0">
              <a:buNone/>
              <a:defRPr sz="4928"/>
            </a:lvl5pPr>
            <a:lvl6pPr marL="12539741" indent="0">
              <a:buNone/>
              <a:defRPr sz="4928"/>
            </a:lvl6pPr>
            <a:lvl7pPr marL="15047688" indent="0">
              <a:buNone/>
              <a:defRPr sz="4928"/>
            </a:lvl7pPr>
            <a:lvl8pPr marL="17555635" indent="0">
              <a:buNone/>
              <a:defRPr sz="4928"/>
            </a:lvl8pPr>
            <a:lvl9pPr marL="20063583" indent="0">
              <a:buNone/>
              <a:defRPr sz="49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03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</p:spPr>
        <p:txBody>
          <a:bodyPr anchor="b"/>
          <a:lstStyle>
            <a:lvl1pPr algn="l">
              <a:defRPr sz="1092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2"/>
            <a:ext cx="26334721" cy="19751039"/>
          </a:xfrm>
        </p:spPr>
        <p:txBody>
          <a:bodyPr/>
          <a:lstStyle>
            <a:lvl1pPr marL="0" indent="0">
              <a:buNone/>
              <a:defRPr sz="17570"/>
            </a:lvl1pPr>
            <a:lvl2pPr marL="2507948" indent="0">
              <a:buNone/>
              <a:defRPr sz="15321"/>
            </a:lvl2pPr>
            <a:lvl3pPr marL="5015896" indent="0">
              <a:buNone/>
              <a:defRPr sz="13177"/>
            </a:lvl3pPr>
            <a:lvl4pPr marL="7523844" indent="0">
              <a:buNone/>
              <a:defRPr sz="10927"/>
            </a:lvl4pPr>
            <a:lvl5pPr marL="10031791" indent="0">
              <a:buNone/>
              <a:defRPr sz="10927"/>
            </a:lvl5pPr>
            <a:lvl6pPr marL="12539741" indent="0">
              <a:buNone/>
              <a:defRPr sz="10927"/>
            </a:lvl6pPr>
            <a:lvl7pPr marL="15047688" indent="0">
              <a:buNone/>
              <a:defRPr sz="10927"/>
            </a:lvl7pPr>
            <a:lvl8pPr marL="17555635" indent="0">
              <a:buNone/>
              <a:defRPr sz="10927"/>
            </a:lvl8pPr>
            <a:lvl9pPr marL="20063583" indent="0">
              <a:buNone/>
              <a:defRPr sz="1092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1"/>
            <a:ext cx="26334721" cy="3863337"/>
          </a:xfrm>
        </p:spPr>
        <p:txBody>
          <a:bodyPr/>
          <a:lstStyle>
            <a:lvl1pPr marL="0" indent="0">
              <a:buNone/>
              <a:defRPr sz="7714"/>
            </a:lvl1pPr>
            <a:lvl2pPr marL="2507948" indent="0">
              <a:buNone/>
              <a:defRPr sz="6536"/>
            </a:lvl2pPr>
            <a:lvl3pPr marL="5015896" indent="0">
              <a:buNone/>
              <a:defRPr sz="5464"/>
            </a:lvl3pPr>
            <a:lvl4pPr marL="7523844" indent="0">
              <a:buNone/>
              <a:defRPr sz="4928"/>
            </a:lvl4pPr>
            <a:lvl5pPr marL="10031791" indent="0">
              <a:buNone/>
              <a:defRPr sz="4928"/>
            </a:lvl5pPr>
            <a:lvl6pPr marL="12539741" indent="0">
              <a:buNone/>
              <a:defRPr sz="4928"/>
            </a:lvl6pPr>
            <a:lvl7pPr marL="15047688" indent="0">
              <a:buNone/>
              <a:defRPr sz="4928"/>
            </a:lvl7pPr>
            <a:lvl8pPr marL="17555635" indent="0">
              <a:buNone/>
              <a:defRPr sz="4928"/>
            </a:lvl8pPr>
            <a:lvl9pPr marL="20063583" indent="0">
              <a:buNone/>
              <a:defRPr sz="49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52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468173" tIns="234086" rIns="468173" bIns="23408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5"/>
            <a:ext cx="39502079" cy="21724621"/>
          </a:xfrm>
          <a:prstGeom prst="rect">
            <a:avLst/>
          </a:prstGeom>
        </p:spPr>
        <p:txBody>
          <a:bodyPr vert="horz" lIns="468173" tIns="234086" rIns="468173" bIns="2340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l">
              <a:defRPr sz="6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B5E-FACB-4280-8722-AA5C3AB4157E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ctr">
              <a:defRPr sz="6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68173" tIns="234086" rIns="468173" bIns="234086" rtlCol="0" anchor="ctr"/>
          <a:lstStyle>
            <a:lvl1pPr algn="r">
              <a:defRPr sz="6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1FD6-FC52-4ED5-A8CB-0DF551B71C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speculativestone  Size: tri-fold</a:t>
            </a:r>
          </a:p>
        </p:txBody>
      </p:sp>
    </p:spTree>
    <p:extLst>
      <p:ext uri="{BB962C8B-B14F-4D97-AF65-F5344CB8AC3E}">
        <p14:creationId xmlns:p14="http://schemas.microsoft.com/office/powerpoint/2010/main" val="5179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5015896" rtl="0" eaLnBrk="1" latinLnBrk="0" hangingPunct="1">
        <a:spcBef>
          <a:spcPct val="0"/>
        </a:spcBef>
        <a:buNone/>
        <a:defRPr sz="2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0961" indent="-1880961" algn="l" defTabSz="5015896" rtl="0" eaLnBrk="1" latinLnBrk="0" hangingPunct="1">
        <a:spcBef>
          <a:spcPct val="20000"/>
        </a:spcBef>
        <a:buFont typeface="Arial" pitchFamily="34" charset="0"/>
        <a:buChar char="•"/>
        <a:defRPr sz="17570" kern="1200">
          <a:solidFill>
            <a:schemeClr val="tx1"/>
          </a:solidFill>
          <a:latin typeface="+mn-lt"/>
          <a:ea typeface="+mn-ea"/>
          <a:cs typeface="+mn-cs"/>
        </a:defRPr>
      </a:lvl1pPr>
      <a:lvl2pPr marL="4075415" indent="-1567468" algn="l" defTabSz="5015896" rtl="0" eaLnBrk="1" latinLnBrk="0" hangingPunct="1">
        <a:spcBef>
          <a:spcPct val="20000"/>
        </a:spcBef>
        <a:buFont typeface="Arial" pitchFamily="34" charset="0"/>
        <a:buChar char="–"/>
        <a:defRPr sz="15321" kern="1200">
          <a:solidFill>
            <a:schemeClr val="tx1"/>
          </a:solidFill>
          <a:latin typeface="+mn-lt"/>
          <a:ea typeface="+mn-ea"/>
          <a:cs typeface="+mn-cs"/>
        </a:defRPr>
      </a:lvl2pPr>
      <a:lvl3pPr marL="6269869" indent="-1253974" algn="l" defTabSz="5015896" rtl="0" eaLnBrk="1" latinLnBrk="0" hangingPunct="1">
        <a:spcBef>
          <a:spcPct val="20000"/>
        </a:spcBef>
        <a:buFont typeface="Arial" pitchFamily="34" charset="0"/>
        <a:buChar char="•"/>
        <a:defRPr sz="13177" kern="1200">
          <a:solidFill>
            <a:schemeClr val="tx1"/>
          </a:solidFill>
          <a:latin typeface="+mn-lt"/>
          <a:ea typeface="+mn-ea"/>
          <a:cs typeface="+mn-cs"/>
        </a:defRPr>
      </a:lvl3pPr>
      <a:lvl4pPr marL="8777818" indent="-1253974" algn="l" defTabSz="5015896" rtl="0" eaLnBrk="1" latinLnBrk="0" hangingPunct="1">
        <a:spcBef>
          <a:spcPct val="20000"/>
        </a:spcBef>
        <a:buFont typeface="Arial" pitchFamily="34" charset="0"/>
        <a:buChar char="–"/>
        <a:defRPr sz="10927" kern="1200">
          <a:solidFill>
            <a:schemeClr val="tx1"/>
          </a:solidFill>
          <a:latin typeface="+mn-lt"/>
          <a:ea typeface="+mn-ea"/>
          <a:cs typeface="+mn-cs"/>
        </a:defRPr>
      </a:lvl4pPr>
      <a:lvl5pPr marL="11285765" indent="-1253974" algn="l" defTabSz="5015896" rtl="0" eaLnBrk="1" latinLnBrk="0" hangingPunct="1">
        <a:spcBef>
          <a:spcPct val="20000"/>
        </a:spcBef>
        <a:buFont typeface="Arial" pitchFamily="34" charset="0"/>
        <a:buChar char="»"/>
        <a:defRPr sz="10927" kern="1200">
          <a:solidFill>
            <a:schemeClr val="tx1"/>
          </a:solidFill>
          <a:latin typeface="+mn-lt"/>
          <a:ea typeface="+mn-ea"/>
          <a:cs typeface="+mn-cs"/>
        </a:defRPr>
      </a:lvl5pPr>
      <a:lvl6pPr marL="13793715" indent="-1253974" algn="l" defTabSz="5015896" rtl="0" eaLnBrk="1" latinLnBrk="0" hangingPunct="1">
        <a:spcBef>
          <a:spcPct val="20000"/>
        </a:spcBef>
        <a:buFont typeface="Arial" pitchFamily="34" charset="0"/>
        <a:buChar char="•"/>
        <a:defRPr sz="10927" kern="1200">
          <a:solidFill>
            <a:schemeClr val="tx1"/>
          </a:solidFill>
          <a:latin typeface="+mn-lt"/>
          <a:ea typeface="+mn-ea"/>
          <a:cs typeface="+mn-cs"/>
        </a:defRPr>
      </a:lvl6pPr>
      <a:lvl7pPr marL="16301661" indent="-1253974" algn="l" defTabSz="5015896" rtl="0" eaLnBrk="1" latinLnBrk="0" hangingPunct="1">
        <a:spcBef>
          <a:spcPct val="20000"/>
        </a:spcBef>
        <a:buFont typeface="Arial" pitchFamily="34" charset="0"/>
        <a:buChar char="•"/>
        <a:defRPr sz="10927" kern="1200">
          <a:solidFill>
            <a:schemeClr val="tx1"/>
          </a:solidFill>
          <a:latin typeface="+mn-lt"/>
          <a:ea typeface="+mn-ea"/>
          <a:cs typeface="+mn-cs"/>
        </a:defRPr>
      </a:lvl7pPr>
      <a:lvl8pPr marL="18809610" indent="-1253974" algn="l" defTabSz="5015896" rtl="0" eaLnBrk="1" latinLnBrk="0" hangingPunct="1">
        <a:spcBef>
          <a:spcPct val="20000"/>
        </a:spcBef>
        <a:buFont typeface="Arial" pitchFamily="34" charset="0"/>
        <a:buChar char="•"/>
        <a:defRPr sz="10927" kern="1200">
          <a:solidFill>
            <a:schemeClr val="tx1"/>
          </a:solidFill>
          <a:latin typeface="+mn-lt"/>
          <a:ea typeface="+mn-ea"/>
          <a:cs typeface="+mn-cs"/>
        </a:defRPr>
      </a:lvl8pPr>
      <a:lvl9pPr marL="21317558" indent="-1253974" algn="l" defTabSz="5015896" rtl="0" eaLnBrk="1" latinLnBrk="0" hangingPunct="1">
        <a:spcBef>
          <a:spcPct val="20000"/>
        </a:spcBef>
        <a:buFont typeface="Arial" pitchFamily="34" charset="0"/>
        <a:buChar char="•"/>
        <a:defRPr sz="109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1pPr>
      <a:lvl2pPr marL="2507948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2pPr>
      <a:lvl3pPr marL="5015896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3pPr>
      <a:lvl4pPr marL="7523844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4pPr>
      <a:lvl5pPr marL="10031791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5pPr>
      <a:lvl6pPr marL="12539741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6pPr>
      <a:lvl7pPr marL="15047688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7pPr>
      <a:lvl8pPr marL="17555635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8pPr>
      <a:lvl9pPr marL="20063583" algn="l" defTabSz="5015896" rtl="0" eaLnBrk="1" latinLnBrk="0" hangingPunct="1">
        <a:defRPr sz="9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1025426" cy="32918400"/>
          </a:xfrm>
          <a:prstGeom prst="rect">
            <a:avLst/>
          </a:prstGeom>
          <a:solidFill>
            <a:srgbClr val="294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56"/>
          </a:p>
        </p:txBody>
      </p:sp>
      <p:sp>
        <p:nvSpPr>
          <p:cNvPr id="5" name="Rectangle 4"/>
          <p:cNvSpPr/>
          <p:nvPr/>
        </p:nvSpPr>
        <p:spPr>
          <a:xfrm>
            <a:off x="1025427" y="13389483"/>
            <a:ext cx="684609" cy="19071718"/>
          </a:xfrm>
          <a:prstGeom prst="rect">
            <a:avLst/>
          </a:prstGeom>
          <a:solidFill>
            <a:srgbClr val="C5C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56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D6866F3-BE58-4692-9185-623520B88C81}"/>
              </a:ext>
            </a:extLst>
          </p:cNvPr>
          <p:cNvSpPr txBox="1"/>
          <p:nvPr/>
        </p:nvSpPr>
        <p:spPr>
          <a:xfrm>
            <a:off x="7445104" y="1178318"/>
            <a:ext cx="30099002" cy="31471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029542">
              <a:spcBef>
                <a:spcPct val="20000"/>
              </a:spcBef>
              <a:defRPr/>
            </a:pPr>
            <a:r>
              <a:rPr lang="id-ID" sz="6600" dirty="0">
                <a:solidFill>
                  <a:schemeClr val="tx1"/>
                </a:solidFill>
                <a:latin typeface="Libre Baskerville" panose="02000000000000000000" pitchFamily="2" charset="0"/>
              </a:rPr>
              <a:t>RANCANG BANGUN SISTEM INFORMASI </a:t>
            </a:r>
            <a:r>
              <a:rPr lang="id-ID" sz="6600" i="1" dirty="0">
                <a:solidFill>
                  <a:schemeClr val="tx1"/>
                </a:solidFill>
                <a:latin typeface="Libre Baskerville" panose="02000000000000000000" pitchFamily="2" charset="0"/>
              </a:rPr>
              <a:t>TRYOUT</a:t>
            </a:r>
            <a:r>
              <a:rPr lang="id-ID" sz="6600" dirty="0">
                <a:solidFill>
                  <a:schemeClr val="tx1"/>
                </a:solidFill>
                <a:latin typeface="Libre Baskerville" panose="02000000000000000000" pitchFamily="2" charset="0"/>
              </a:rPr>
              <a:t> UNTUK SOAL CPNS BERBASIS </a:t>
            </a:r>
            <a:r>
              <a:rPr lang="id-ID" sz="6600" i="1" dirty="0">
                <a:solidFill>
                  <a:schemeClr val="tx1"/>
                </a:solidFill>
                <a:latin typeface="Libre Baskerville" panose="02000000000000000000" pitchFamily="2" charset="0"/>
              </a:rPr>
              <a:t>WEB</a:t>
            </a:r>
            <a:endParaRPr lang="en-US" sz="6600" i="1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3D5F690-2108-4FD7-A708-326C08E837B7}"/>
              </a:ext>
            </a:extLst>
          </p:cNvPr>
          <p:cNvSpPr txBox="1"/>
          <p:nvPr/>
        </p:nvSpPr>
        <p:spPr>
          <a:xfrm>
            <a:off x="3851335" y="3140007"/>
            <a:ext cx="36610866" cy="260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sz="5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Rifan Alamsyah</a:t>
            </a:r>
            <a:r>
              <a:rPr lang="id-ID" sz="5400" baseline="30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1</a:t>
            </a:r>
            <a:r>
              <a:rPr lang="id-ID" sz="5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, Asep Deddy S., M.Kom</a:t>
            </a:r>
            <a:r>
              <a:rPr lang="id-ID" sz="5400" baseline="300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2</a:t>
            </a:r>
          </a:p>
          <a:p>
            <a:pPr algn="ctr">
              <a:defRPr/>
            </a:pPr>
            <a:r>
              <a:rPr lang="en-US" sz="48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Sekolah</a:t>
            </a:r>
            <a:r>
              <a:rPr lang="en-US" sz="48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Tinggi </a:t>
            </a:r>
            <a:r>
              <a:rPr lang="en-US" sz="48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Teknologi</a:t>
            </a:r>
            <a:r>
              <a:rPr lang="en-US" sz="48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endParaRPr lang="en-US" sz="4800" dirty="0">
              <a:solidFill>
                <a:schemeClr val="tx1"/>
              </a:solidFill>
              <a:latin typeface="Montserrat Light" panose="00000400000000000000" pitchFamily="50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Jl. Mayor </a:t>
            </a:r>
            <a:r>
              <a:rPr lang="en-US" sz="44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Syamsu</a:t>
            </a:r>
            <a:r>
              <a:rPr lang="en-US" sz="4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N0. 1, </a:t>
            </a:r>
            <a:r>
              <a:rPr lang="en-US" sz="4400" dirty="0" err="1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r>
              <a:rPr lang="en-US" sz="4400" dirty="0">
                <a:solidFill>
                  <a:schemeClr val="tx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44151 Indonesia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6012" y="6981145"/>
            <a:ext cx="9144000" cy="205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Pegawai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Negeri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Sipil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(PNS)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menurut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peraturan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pemerintah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nomor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11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tahun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2017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tentang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manajemen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pegawai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negeri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sipil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warga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negara Indonesia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memenuhi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syarat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tertentu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diangkat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Pegawai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ASN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secara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tetap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oleh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pejabat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pembina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kepegawaian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menduduki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jabatan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pemerintahan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Menurut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data Badan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Kepegawaian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Diklat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(BKD)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pada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tahun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2019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21.703 orang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mendaftarkan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Calon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PNS (CPNS)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tetapi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kebutuhan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di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lingkungan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pemerintahan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kabupaten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Garut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tahun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anggaran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2019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838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dikarnakan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kuota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penerimaan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terbatas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membuat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seleksi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menjadi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sulit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Faktor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jenis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pada test CPNS juga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membuat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harus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belajar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materi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beragam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menurut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Peraturan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Menteri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Pendayagunaan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Aparatur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Negara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Reformasi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Republik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Indonesia, test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memiliki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jenis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yakni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meliputi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Test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Wawasan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Kebangsaan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(TWK)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35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Test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Intelegensi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Umum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(TIU)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30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Karakteristik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Pribadi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(TKP)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35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oleh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karena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banyaknya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harus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dipelajari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peserta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calon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PNS (CPNS)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dituntut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memperbanyak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CPNS.</a:t>
            </a:r>
          </a:p>
          <a:p>
            <a:pPr algn="just"/>
            <a:endParaRPr lang="en-US" sz="3600" dirty="0">
              <a:latin typeface="Montserrat Light" panose="00000400000000000000" pitchFamily="50" charset="0"/>
              <a:cs typeface="Arial" panose="020B0604020202020204" pitchFamily="34" charset="0"/>
            </a:endParaRPr>
          </a:p>
          <a:p>
            <a:pPr algn="just"/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Salah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satu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cara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beragam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melakukan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tryout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73F1E-CAB3-4428-904F-B8DC0CFEE87C}"/>
              </a:ext>
            </a:extLst>
          </p:cNvPr>
          <p:cNvSpPr txBox="1"/>
          <p:nvPr/>
        </p:nvSpPr>
        <p:spPr>
          <a:xfrm>
            <a:off x="2748813" y="6019800"/>
            <a:ext cx="7614386" cy="646331"/>
          </a:xfrm>
          <a:prstGeom prst="rect">
            <a:avLst/>
          </a:prstGeom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rtlCol="0">
            <a:spAutoFit/>
          </a:bodyPr>
          <a:lstStyle/>
          <a:p>
            <a:pPr defTabSz="4702588">
              <a:defRPr/>
            </a:pPr>
            <a:r>
              <a:rPr lang="id-ID" sz="3600" dirty="0">
                <a:solidFill>
                  <a:srgbClr val="6FB747"/>
                </a:solidFill>
                <a:latin typeface="Libre Baskerville" panose="02000000000000000000" pitchFamily="2" charset="0"/>
              </a:rPr>
              <a:t>PENDAHULUAN</a:t>
            </a:r>
            <a:endParaRPr lang="en-US" sz="3600" dirty="0">
              <a:solidFill>
                <a:srgbClr val="6FB747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73C52-E8E5-4F42-BD28-8256F0C1D65E}"/>
              </a:ext>
            </a:extLst>
          </p:cNvPr>
          <p:cNvSpPr txBox="1"/>
          <p:nvPr/>
        </p:nvSpPr>
        <p:spPr>
          <a:xfrm>
            <a:off x="12704912" y="17641669"/>
            <a:ext cx="9144000" cy="646331"/>
          </a:xfrm>
          <a:prstGeom prst="rect">
            <a:avLst/>
          </a:prstGeom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rtlCol="0">
            <a:spAutoFit/>
          </a:bodyPr>
          <a:lstStyle/>
          <a:p>
            <a:pPr defTabSz="4702588">
              <a:defRPr/>
            </a:pPr>
            <a:r>
              <a:rPr lang="id-ID" sz="3600" dirty="0">
                <a:solidFill>
                  <a:srgbClr val="6FB747"/>
                </a:solidFill>
                <a:latin typeface="Libre Baskerville" panose="02000000000000000000" pitchFamily="2" charset="0"/>
              </a:rPr>
              <a:t>METODOLOGI</a:t>
            </a:r>
            <a:endParaRPr lang="en-US" sz="3600" dirty="0">
              <a:solidFill>
                <a:srgbClr val="6FB747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58780-4102-416E-A83A-B134E40A2291}"/>
              </a:ext>
            </a:extLst>
          </p:cNvPr>
          <p:cNvSpPr txBox="1"/>
          <p:nvPr/>
        </p:nvSpPr>
        <p:spPr>
          <a:xfrm>
            <a:off x="22494605" y="6019800"/>
            <a:ext cx="9662971" cy="646331"/>
          </a:xfrm>
          <a:prstGeom prst="rect">
            <a:avLst/>
          </a:prstGeom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rtlCol="0">
            <a:spAutoFit/>
          </a:bodyPr>
          <a:lstStyle/>
          <a:p>
            <a:pPr defTabSz="4702588">
              <a:defRPr/>
            </a:pPr>
            <a:r>
              <a:rPr lang="id-ID" sz="3600" dirty="0">
                <a:solidFill>
                  <a:srgbClr val="6FB747"/>
                </a:solidFill>
                <a:latin typeface="Libre Baskerville" panose="02000000000000000000" pitchFamily="2" charset="0"/>
              </a:rPr>
              <a:t>HASIL</a:t>
            </a:r>
            <a:endParaRPr lang="en-US" sz="3600" dirty="0">
              <a:solidFill>
                <a:srgbClr val="6FB747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6AC69-53F3-4FF0-853A-E13035C8A45B}"/>
              </a:ext>
            </a:extLst>
          </p:cNvPr>
          <p:cNvSpPr txBox="1"/>
          <p:nvPr/>
        </p:nvSpPr>
        <p:spPr>
          <a:xfrm>
            <a:off x="33529594" y="6981145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Berdasarkan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hasil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kajian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tinjauan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teori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kesimpulan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diambil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dari</a:t>
            </a:r>
            <a:r>
              <a:rPr lang="id-ID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pembangunan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tryout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berikut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:</a:t>
            </a:r>
          </a:p>
          <a:p>
            <a:endParaRPr lang="en-US" sz="3600" dirty="0"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2A9E1-B3E8-4FB2-A910-4B8466EE5979}"/>
              </a:ext>
            </a:extLst>
          </p:cNvPr>
          <p:cNvSpPr txBox="1"/>
          <p:nvPr/>
        </p:nvSpPr>
        <p:spPr>
          <a:xfrm>
            <a:off x="33529594" y="2022658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[1] N.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Aisah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T.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Haryati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“SISTEM TRY OUT ONLINE DAN MEDIA PEMBELAJARAN PERSIAPAN UJIAN NASIONAL STUDI KASUS SMKN 2 BANDUNG,”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jurnal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komputa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2019. </a:t>
            </a:r>
          </a:p>
          <a:p>
            <a:pPr algn="just"/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[2] R. Pressman,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Rekayasa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Perangkat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Lunak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Pendekatan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Praktisi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Edisi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7, Yogyakarta: ANDI, 2012. </a:t>
            </a:r>
          </a:p>
          <a:p>
            <a:pPr algn="just"/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[3] R. A.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Sukamto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M.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Shalahuddin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Rekayasa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Perangkat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Lunak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Terstruktur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Berorientasi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Objek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Bandung: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Informatika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Bandung, 2018, p. 125.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D6EE76-6ABA-40F6-BC41-B86C00AB9E11}"/>
              </a:ext>
            </a:extLst>
          </p:cNvPr>
          <p:cNvSpPr txBox="1"/>
          <p:nvPr/>
        </p:nvSpPr>
        <p:spPr>
          <a:xfrm>
            <a:off x="33953521" y="6019800"/>
            <a:ext cx="9235752" cy="646331"/>
          </a:xfrm>
          <a:prstGeom prst="rect">
            <a:avLst/>
          </a:prstGeom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rtlCol="0">
            <a:spAutoFit/>
          </a:bodyPr>
          <a:lstStyle/>
          <a:p>
            <a:pPr defTabSz="4702588">
              <a:defRPr/>
            </a:pPr>
            <a:r>
              <a:rPr lang="id-ID" sz="3600" dirty="0">
                <a:solidFill>
                  <a:srgbClr val="6FB747"/>
                </a:solidFill>
                <a:latin typeface="Libre Baskerville" panose="02000000000000000000" pitchFamily="2" charset="0"/>
              </a:rPr>
              <a:t>KESIMPULAN</a:t>
            </a:r>
            <a:endParaRPr lang="en-US" sz="3600" dirty="0">
              <a:solidFill>
                <a:srgbClr val="6FB747"/>
              </a:solidFill>
              <a:latin typeface="Libre Baskerville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6897C5-3039-4328-A139-0038374FD621}"/>
              </a:ext>
            </a:extLst>
          </p:cNvPr>
          <p:cNvSpPr txBox="1"/>
          <p:nvPr/>
        </p:nvSpPr>
        <p:spPr>
          <a:xfrm>
            <a:off x="34045273" y="19346606"/>
            <a:ext cx="9144000" cy="646331"/>
          </a:xfrm>
          <a:prstGeom prst="rect">
            <a:avLst/>
          </a:prstGeom>
          <a:ln>
            <a:noFill/>
          </a:ln>
          <a:effectLst>
            <a:outerShdw dist="317500" dir="10800000" algn="tl" rotWithShape="0">
              <a:srgbClr val="294D6D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rtlCol="0">
            <a:spAutoFit/>
          </a:bodyPr>
          <a:lstStyle/>
          <a:p>
            <a:pPr defTabSz="4702588">
              <a:defRPr/>
            </a:pPr>
            <a:r>
              <a:rPr lang="id-ID" sz="3600" dirty="0">
                <a:solidFill>
                  <a:srgbClr val="6FB747"/>
                </a:solidFill>
                <a:latin typeface="Libre Baskerville" panose="02000000000000000000" pitchFamily="2" charset="0"/>
              </a:rPr>
              <a:t>Daftar Pustaka</a:t>
            </a:r>
            <a:endParaRPr lang="en-US" sz="3600" dirty="0">
              <a:solidFill>
                <a:srgbClr val="6FB747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053DD7-0E36-4AB6-B7EC-D90FFBA7A8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344400" y="18440400"/>
            <a:ext cx="9144000" cy="64691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449733-1477-47CF-834D-258D5A906FAF}"/>
              </a:ext>
            </a:extLst>
          </p:cNvPr>
          <p:cNvSpPr txBox="1"/>
          <p:nvPr/>
        </p:nvSpPr>
        <p:spPr>
          <a:xfrm>
            <a:off x="12192000" y="254508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Pada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penelitian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menggunakan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metodologi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Rational Unified </a:t>
            </a:r>
            <a:r>
              <a:rPr lang="en-US" sz="3600" i="1" dirty="0" err="1">
                <a:latin typeface="Montserrat Light" panose="00000400000000000000" pitchFamily="50" charset="0"/>
                <a:cs typeface="Arial" panose="020B0604020202020204" pitchFamily="34" charset="0"/>
              </a:rPr>
              <a:t>Prosess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(RUP), RUP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pendekatan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pengembangan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perangkat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lunak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dilakukan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secara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berulang-ulang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fokus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pada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arsitektur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lebih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diarahkan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berdasarkan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penggunaan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kasus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[3].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D0E481-0FBC-4C50-A362-8BCA4CEBE5C0}"/>
              </a:ext>
            </a:extLst>
          </p:cNvPr>
          <p:cNvSpPr txBox="1"/>
          <p:nvPr/>
        </p:nvSpPr>
        <p:spPr>
          <a:xfrm>
            <a:off x="12192000" y="6981144"/>
            <a:ext cx="914400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Tryout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suatu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mekanisme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digunakan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sebagai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sebuah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bagi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siswa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sebelum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melaksanakan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ujian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sesungguhnya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[1].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web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saat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sedang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berevolusi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menjadi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lingkungan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komputasi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canggih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tidak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hanyak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menyajikan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fitur-fitur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mandiri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fungsi-fungsi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komputasi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,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pengguna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akhir,snamun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juga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terintegrasi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sistem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basis data3yang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dimiliki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oleh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perusahaan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juga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terintegrasi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aplikasi-aplikasi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bisnis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lainnya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[2].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Maka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diperlukan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berbasis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web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latihan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mengenai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soal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dikemas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sistem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tryout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membantu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calon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untuk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belajar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mudah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diakses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dimana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saja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503B1-691A-423E-BF95-A6C6078B5073}"/>
              </a:ext>
            </a:extLst>
          </p:cNvPr>
          <p:cNvSpPr txBox="1"/>
          <p:nvPr/>
        </p:nvSpPr>
        <p:spPr>
          <a:xfrm>
            <a:off x="12344400" y="2490953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latin typeface="Montserrat Light" panose="00000400000000000000" pitchFamily="50" charset="0"/>
                <a:cs typeface="Arial" panose="020B0604020202020204" pitchFamily="34" charset="0"/>
              </a:rPr>
              <a:t>Gambar 1 Work Breakdown Structure</a:t>
            </a:r>
            <a:endParaRPr lang="en-US" sz="2400" dirty="0"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73FE6-C3A0-4325-B56F-26FE6E2E2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6768" y="7211977"/>
            <a:ext cx="9144000" cy="501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3DD195-6347-4840-BACD-BC626890F478}"/>
              </a:ext>
            </a:extLst>
          </p:cNvPr>
          <p:cNvSpPr txBox="1"/>
          <p:nvPr/>
        </p:nvSpPr>
        <p:spPr>
          <a:xfrm>
            <a:off x="22156768" y="12268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ontserrat Light" panose="00000400000000000000" pitchFamily="50" charset="0"/>
                <a:cs typeface="Arial" panose="020B0604020202020204" pitchFamily="34" charset="0"/>
              </a:rPr>
              <a:t>G</a:t>
            </a:r>
            <a:r>
              <a:rPr lang="id-ID" sz="2400" dirty="0">
                <a:latin typeface="Montserrat Light" panose="00000400000000000000" pitchFamily="50" charset="0"/>
                <a:cs typeface="Arial" panose="020B0604020202020204" pitchFamily="34" charset="0"/>
              </a:rPr>
              <a:t>ambar 2 Use Case Diagram</a:t>
            </a:r>
            <a:endParaRPr lang="en-US" sz="2400" dirty="0"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30CAB-8E64-42E7-87E4-5AECDEF914E5}"/>
              </a:ext>
            </a:extLst>
          </p:cNvPr>
          <p:cNvSpPr txBox="1"/>
          <p:nvPr/>
        </p:nvSpPr>
        <p:spPr>
          <a:xfrm>
            <a:off x="22156768" y="12841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600" dirty="0">
                <a:latin typeface="Montserrat Light" panose="00000400000000000000" pitchFamily="50" charset="0"/>
                <a:cs typeface="Arial" panose="020B0604020202020204" pitchFamily="34" charset="0"/>
              </a:rPr>
              <a:t>Tampilan aplikasi </a:t>
            </a:r>
            <a:r>
              <a:rPr lang="id-ID" sz="3600" i="1" dirty="0">
                <a:latin typeface="Montserrat Light" panose="00000400000000000000" pitchFamily="50" charset="0"/>
                <a:cs typeface="Arial" panose="020B0604020202020204" pitchFamily="34" charset="0"/>
              </a:rPr>
              <a:t>tryout</a:t>
            </a:r>
            <a:r>
              <a:rPr lang="id-ID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soal CPNS</a:t>
            </a:r>
            <a:endParaRPr lang="en-US" sz="3600" dirty="0">
              <a:latin typeface="Montserrat Light" panose="000004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724BBC-EA35-4D4B-8BA1-D575B6B794C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768" y="13598604"/>
            <a:ext cx="9144000" cy="513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85E5F-7A7B-497C-BAC8-1128D8649D9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935" y="19108148"/>
            <a:ext cx="9144833" cy="513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9F211C-9D38-4202-AEDF-0817D73975BE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768" y="24617692"/>
            <a:ext cx="9144001" cy="513316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40AF19-48E5-43A1-89FB-7BFEEBE88D67}"/>
              </a:ext>
            </a:extLst>
          </p:cNvPr>
          <p:cNvSpPr txBox="1"/>
          <p:nvPr/>
        </p:nvSpPr>
        <p:spPr>
          <a:xfrm>
            <a:off x="33529594" y="9448217"/>
            <a:ext cx="9144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dibangun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menggunakan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bahasa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pemrograman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PHP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dengan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framework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atau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kerangka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kerja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digunakan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adalah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Laravel.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fitur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materi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pembelajaran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kepada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pengguna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aplikasi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;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fitur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disajikan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berdasarkan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timeline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sehingga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informasi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tanggal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penting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CPNS;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Adanya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fitur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review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jawaban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memberikan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hasil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dari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apa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yang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dikerjakan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pengguna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sehingga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pengguna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dapat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mengevaluasi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hasil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Montserrat Light" panose="00000400000000000000" pitchFamily="50" charset="0"/>
                <a:cs typeface="Arial" panose="020B0604020202020204" pitchFamily="34" charset="0"/>
              </a:rPr>
              <a:t>pengerjaan</a:t>
            </a:r>
            <a:r>
              <a:rPr lang="en-US" sz="3600" dirty="0">
                <a:latin typeface="Montserrat Light" panose="00000400000000000000" pitchFamily="50" charset="0"/>
                <a:cs typeface="Arial" panose="020B0604020202020204" pitchFamily="34" charset="0"/>
              </a:rPr>
              <a:t> tryout.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83EA3E1-37C1-4138-9521-81FBE5B26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37158"/>
            <a:ext cx="36576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9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speculativestone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8600</TotalTime>
  <Words>557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Libre Baskerville</vt:lpstr>
      <vt:lpstr>Montserrat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Rifan Alamsyah</cp:lastModifiedBy>
  <cp:revision>76</cp:revision>
  <dcterms:created xsi:type="dcterms:W3CDTF">2013-10-23T18:28:44Z</dcterms:created>
  <dcterms:modified xsi:type="dcterms:W3CDTF">2020-07-20T16:30:29Z</dcterms:modified>
</cp:coreProperties>
</file>