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abe315de4a66d92" providerId="LiveId" clId="{C5A3C33B-92C1-48A7-9B53-EB7836EC085A}"/>
    <pc:docChg chg="undo custSel addSld delSld modSld sldOrd">
      <pc:chgData name="" userId="eabe315de4a66d92" providerId="LiveId" clId="{C5A3C33B-92C1-48A7-9B53-EB7836EC085A}" dt="2023-11-09T17:07:12.861" v="1947" actId="2696"/>
      <pc:docMkLst>
        <pc:docMk/>
      </pc:docMkLst>
      <pc:sldChg chg="modSp add modTransition">
        <pc:chgData name="" userId="eabe315de4a66d92" providerId="LiveId" clId="{C5A3C33B-92C1-48A7-9B53-EB7836EC085A}" dt="2023-11-09T16:22:37.167" v="120" actId="1076"/>
        <pc:sldMkLst>
          <pc:docMk/>
          <pc:sldMk cId="509282264" sldId="256"/>
        </pc:sldMkLst>
        <pc:spChg chg="mod">
          <ac:chgData name="" userId="eabe315de4a66d92" providerId="LiveId" clId="{C5A3C33B-92C1-48A7-9B53-EB7836EC085A}" dt="2023-11-09T16:22:21.958" v="118" actId="255"/>
          <ac:spMkLst>
            <pc:docMk/>
            <pc:sldMk cId="509282264" sldId="256"/>
            <ac:spMk id="2" creationId="{4F0B351A-E366-445A-BE81-D4CEFAFD1A80}"/>
          </ac:spMkLst>
        </pc:spChg>
        <pc:spChg chg="mod">
          <ac:chgData name="" userId="eabe315de4a66d92" providerId="LiveId" clId="{C5A3C33B-92C1-48A7-9B53-EB7836EC085A}" dt="2023-11-09T16:22:37.167" v="120" actId="1076"/>
          <ac:spMkLst>
            <pc:docMk/>
            <pc:sldMk cId="509282264" sldId="256"/>
            <ac:spMk id="3" creationId="{1A53D4B8-A5D3-4C1A-82CC-3559B483D8DC}"/>
          </ac:spMkLst>
        </pc:spChg>
      </pc:sldChg>
      <pc:sldChg chg="modSp add">
        <pc:chgData name="" userId="eabe315de4a66d92" providerId="LiveId" clId="{C5A3C33B-92C1-48A7-9B53-EB7836EC085A}" dt="2023-11-09T16:30:52.512" v="396" actId="20577"/>
        <pc:sldMkLst>
          <pc:docMk/>
          <pc:sldMk cId="1717416575" sldId="257"/>
        </pc:sldMkLst>
        <pc:spChg chg="mod">
          <ac:chgData name="" userId="eabe315de4a66d92" providerId="LiveId" clId="{C5A3C33B-92C1-48A7-9B53-EB7836EC085A}" dt="2023-11-09T16:22:00.955" v="113" actId="113"/>
          <ac:spMkLst>
            <pc:docMk/>
            <pc:sldMk cId="1717416575" sldId="257"/>
            <ac:spMk id="2" creationId="{86FFCC31-5316-428C-A6E8-339DC3B1DB18}"/>
          </ac:spMkLst>
        </pc:spChg>
        <pc:spChg chg="mod">
          <ac:chgData name="" userId="eabe315de4a66d92" providerId="LiveId" clId="{C5A3C33B-92C1-48A7-9B53-EB7836EC085A}" dt="2023-11-09T16:30:52.512" v="396" actId="20577"/>
          <ac:spMkLst>
            <pc:docMk/>
            <pc:sldMk cId="1717416575" sldId="257"/>
            <ac:spMk id="3" creationId="{E782467C-2427-4CB9-802E-8DB9E95DFF86}"/>
          </ac:spMkLst>
        </pc:spChg>
      </pc:sldChg>
      <pc:sldChg chg="addSp delSp modSp add">
        <pc:chgData name="" userId="eabe315de4a66d92" providerId="LiveId" clId="{C5A3C33B-92C1-48A7-9B53-EB7836EC085A}" dt="2023-11-09T16:38:05.910" v="693" actId="14100"/>
        <pc:sldMkLst>
          <pc:docMk/>
          <pc:sldMk cId="844027263" sldId="258"/>
        </pc:sldMkLst>
        <pc:spChg chg="mod">
          <ac:chgData name="" userId="eabe315de4a66d92" providerId="LiveId" clId="{C5A3C33B-92C1-48A7-9B53-EB7836EC085A}" dt="2023-11-09T16:38:05.910" v="693" actId="14100"/>
          <ac:spMkLst>
            <pc:docMk/>
            <pc:sldMk cId="844027263" sldId="258"/>
            <ac:spMk id="2" creationId="{4CBA80E4-7D61-47AD-9115-BF2CAF9A4C9C}"/>
          </ac:spMkLst>
        </pc:spChg>
        <pc:spChg chg="del">
          <ac:chgData name="" userId="eabe315de4a66d92" providerId="LiveId" clId="{C5A3C33B-92C1-48A7-9B53-EB7836EC085A}" dt="2023-11-09T16:33:38.039" v="414"/>
          <ac:spMkLst>
            <pc:docMk/>
            <pc:sldMk cId="844027263" sldId="258"/>
            <ac:spMk id="3" creationId="{665A737A-7532-42A8-B912-C6D61198B97E}"/>
          </ac:spMkLst>
        </pc:spChg>
        <pc:spChg chg="add del mod">
          <ac:chgData name="" userId="eabe315de4a66d92" providerId="LiveId" clId="{C5A3C33B-92C1-48A7-9B53-EB7836EC085A}" dt="2023-11-09T16:36:19.199" v="652" actId="478"/>
          <ac:spMkLst>
            <pc:docMk/>
            <pc:sldMk cId="844027263" sldId="258"/>
            <ac:spMk id="5" creationId="{5E2D1E77-8CA4-45C4-A270-488E2BE98580}"/>
          </ac:spMkLst>
        </pc:spChg>
        <pc:picChg chg="add mod">
          <ac:chgData name="" userId="eabe315de4a66d92" providerId="LiveId" clId="{C5A3C33B-92C1-48A7-9B53-EB7836EC085A}" dt="2023-11-09T16:36:48.874" v="663" actId="1076"/>
          <ac:picMkLst>
            <pc:docMk/>
            <pc:sldMk cId="844027263" sldId="258"/>
            <ac:picMk id="4" creationId="{905BE22C-8AA8-4238-BA46-9E78BB9399D1}"/>
          </ac:picMkLst>
        </pc:picChg>
      </pc:sldChg>
      <pc:sldChg chg="addSp delSp modSp add">
        <pc:chgData name="" userId="eabe315de4a66d92" providerId="LiveId" clId="{C5A3C33B-92C1-48A7-9B53-EB7836EC085A}" dt="2023-11-09T16:38:33.350" v="701" actId="1076"/>
        <pc:sldMkLst>
          <pc:docMk/>
          <pc:sldMk cId="1748522623" sldId="259"/>
        </pc:sldMkLst>
        <pc:spChg chg="mod">
          <ac:chgData name="" userId="eabe315de4a66d92" providerId="LiveId" clId="{C5A3C33B-92C1-48A7-9B53-EB7836EC085A}" dt="2023-11-09T16:38:10.236" v="695" actId="14100"/>
          <ac:spMkLst>
            <pc:docMk/>
            <pc:sldMk cId="1748522623" sldId="259"/>
            <ac:spMk id="2" creationId="{443EA731-7371-4816-ABCC-96B3EC7CC047}"/>
          </ac:spMkLst>
        </pc:spChg>
        <pc:spChg chg="del">
          <ac:chgData name="" userId="eabe315de4a66d92" providerId="LiveId" clId="{C5A3C33B-92C1-48A7-9B53-EB7836EC085A}" dt="2023-11-09T16:37:13.911" v="684" actId="478"/>
          <ac:spMkLst>
            <pc:docMk/>
            <pc:sldMk cId="1748522623" sldId="259"/>
            <ac:spMk id="3" creationId="{82AA9CED-0C7F-4E12-9494-9EB13F169018}"/>
          </ac:spMkLst>
        </pc:spChg>
        <pc:picChg chg="add del mod">
          <ac:chgData name="" userId="eabe315de4a66d92" providerId="LiveId" clId="{C5A3C33B-92C1-48A7-9B53-EB7836EC085A}" dt="2023-11-09T16:38:26.358" v="696" actId="478"/>
          <ac:picMkLst>
            <pc:docMk/>
            <pc:sldMk cId="1748522623" sldId="259"/>
            <ac:picMk id="4" creationId="{EF4C97D7-CE89-4663-8FEB-535FC3FFC8A7}"/>
          </ac:picMkLst>
        </pc:picChg>
        <pc:picChg chg="add mod">
          <ac:chgData name="" userId="eabe315de4a66d92" providerId="LiveId" clId="{C5A3C33B-92C1-48A7-9B53-EB7836EC085A}" dt="2023-11-09T16:38:33.350" v="701" actId="1076"/>
          <ac:picMkLst>
            <pc:docMk/>
            <pc:sldMk cId="1748522623" sldId="259"/>
            <ac:picMk id="5" creationId="{E29421DC-A8F9-4258-9E9F-6611701EFEC6}"/>
          </ac:picMkLst>
        </pc:picChg>
      </pc:sldChg>
      <pc:sldChg chg="addSp delSp modSp add">
        <pc:chgData name="" userId="eabe315de4a66d92" providerId="LiveId" clId="{C5A3C33B-92C1-48A7-9B53-EB7836EC085A}" dt="2023-11-09T16:43:07.573" v="997" actId="1076"/>
        <pc:sldMkLst>
          <pc:docMk/>
          <pc:sldMk cId="133268585" sldId="260"/>
        </pc:sldMkLst>
        <pc:spChg chg="mod">
          <ac:chgData name="" userId="eabe315de4a66d92" providerId="LiveId" clId="{C5A3C33B-92C1-48A7-9B53-EB7836EC085A}" dt="2023-11-09T16:40:03.368" v="736" actId="1076"/>
          <ac:spMkLst>
            <pc:docMk/>
            <pc:sldMk cId="133268585" sldId="260"/>
            <ac:spMk id="2" creationId="{85875DD9-718B-4D61-8647-70AB66302532}"/>
          </ac:spMkLst>
        </pc:spChg>
        <pc:spChg chg="del">
          <ac:chgData name="" userId="eabe315de4a66d92" providerId="LiveId" clId="{C5A3C33B-92C1-48A7-9B53-EB7836EC085A}" dt="2023-11-09T16:39:14.220" v="703"/>
          <ac:spMkLst>
            <pc:docMk/>
            <pc:sldMk cId="133268585" sldId="260"/>
            <ac:spMk id="3" creationId="{A3375DBA-5445-475E-BB96-E2695EA2AAD4}"/>
          </ac:spMkLst>
        </pc:spChg>
        <pc:spChg chg="add mod">
          <ac:chgData name="" userId="eabe315de4a66d92" providerId="LiveId" clId="{C5A3C33B-92C1-48A7-9B53-EB7836EC085A}" dt="2023-11-09T16:43:00.925" v="996" actId="1076"/>
          <ac:spMkLst>
            <pc:docMk/>
            <pc:sldMk cId="133268585" sldId="260"/>
            <ac:spMk id="5" creationId="{E5C80709-912F-4186-9337-507B2AC62F20}"/>
          </ac:spMkLst>
        </pc:spChg>
        <pc:picChg chg="add mod">
          <ac:chgData name="" userId="eabe315de4a66d92" providerId="LiveId" clId="{C5A3C33B-92C1-48A7-9B53-EB7836EC085A}" dt="2023-11-09T16:43:07.573" v="997" actId="1076"/>
          <ac:picMkLst>
            <pc:docMk/>
            <pc:sldMk cId="133268585" sldId="260"/>
            <ac:picMk id="4" creationId="{EEFF1795-ADF8-4D6D-813C-A0C0FAA6E654}"/>
          </ac:picMkLst>
        </pc:picChg>
      </pc:sldChg>
      <pc:sldChg chg="addSp delSp modSp add">
        <pc:chgData name="" userId="eabe315de4a66d92" providerId="LiveId" clId="{C5A3C33B-92C1-48A7-9B53-EB7836EC085A}" dt="2023-11-09T16:57:28.702" v="1939" actId="113"/>
        <pc:sldMkLst>
          <pc:docMk/>
          <pc:sldMk cId="877107392" sldId="261"/>
        </pc:sldMkLst>
        <pc:spChg chg="mod">
          <ac:chgData name="" userId="eabe315de4a66d92" providerId="LiveId" clId="{C5A3C33B-92C1-48A7-9B53-EB7836EC085A}" dt="2023-11-09T16:57:28.702" v="1939" actId="113"/>
          <ac:spMkLst>
            <pc:docMk/>
            <pc:sldMk cId="877107392" sldId="261"/>
            <ac:spMk id="2" creationId="{2CB2E981-095B-41DD-B2BB-9C9A660011CC}"/>
          </ac:spMkLst>
        </pc:spChg>
        <pc:spChg chg="del">
          <ac:chgData name="" userId="eabe315de4a66d92" providerId="LiveId" clId="{C5A3C33B-92C1-48A7-9B53-EB7836EC085A}" dt="2023-11-09T16:45:06.879" v="1017"/>
          <ac:spMkLst>
            <pc:docMk/>
            <pc:sldMk cId="877107392" sldId="261"/>
            <ac:spMk id="3" creationId="{74C56C24-1D25-4DDD-B9C1-0235A26FE144}"/>
          </ac:spMkLst>
        </pc:spChg>
        <pc:spChg chg="add mod">
          <ac:chgData name="" userId="eabe315de4a66d92" providerId="LiveId" clId="{C5A3C33B-92C1-48A7-9B53-EB7836EC085A}" dt="2023-11-09T16:46:27.855" v="1156" actId="1076"/>
          <ac:spMkLst>
            <pc:docMk/>
            <pc:sldMk cId="877107392" sldId="261"/>
            <ac:spMk id="5" creationId="{0A5B93EE-8D08-48D3-927D-D06A977E4669}"/>
          </ac:spMkLst>
        </pc:spChg>
        <pc:picChg chg="add mod">
          <ac:chgData name="" userId="eabe315de4a66d92" providerId="LiveId" clId="{C5A3C33B-92C1-48A7-9B53-EB7836EC085A}" dt="2023-11-09T16:46:25.847" v="1155" actId="1076"/>
          <ac:picMkLst>
            <pc:docMk/>
            <pc:sldMk cId="877107392" sldId="261"/>
            <ac:picMk id="4" creationId="{DF6EEA34-F1BC-47BB-A135-EF9FF5D237ED}"/>
          </ac:picMkLst>
        </pc:picChg>
      </pc:sldChg>
      <pc:sldChg chg="addSp delSp modSp add ord">
        <pc:chgData name="" userId="eabe315de4a66d92" providerId="LiveId" clId="{C5A3C33B-92C1-48A7-9B53-EB7836EC085A}" dt="2023-11-09T16:57:31.624" v="1940" actId="113"/>
        <pc:sldMkLst>
          <pc:docMk/>
          <pc:sldMk cId="698984055" sldId="262"/>
        </pc:sldMkLst>
        <pc:spChg chg="mod">
          <ac:chgData name="" userId="eabe315de4a66d92" providerId="LiveId" clId="{C5A3C33B-92C1-48A7-9B53-EB7836EC085A}" dt="2023-11-09T16:57:31.624" v="1940" actId="113"/>
          <ac:spMkLst>
            <pc:docMk/>
            <pc:sldMk cId="698984055" sldId="262"/>
            <ac:spMk id="2" creationId="{99DB2788-8BB5-4C90-86F6-5156C764260A}"/>
          </ac:spMkLst>
        </pc:spChg>
        <pc:spChg chg="del">
          <ac:chgData name="" userId="eabe315de4a66d92" providerId="LiveId" clId="{C5A3C33B-92C1-48A7-9B53-EB7836EC085A}" dt="2023-11-09T16:47:10.125" v="1158"/>
          <ac:spMkLst>
            <pc:docMk/>
            <pc:sldMk cId="698984055" sldId="262"/>
            <ac:spMk id="3" creationId="{B3D591A1-30D0-44CA-808F-B9E14835BE97}"/>
          </ac:spMkLst>
        </pc:spChg>
        <pc:spChg chg="add mod">
          <ac:chgData name="" userId="eabe315de4a66d92" providerId="LiveId" clId="{C5A3C33B-92C1-48A7-9B53-EB7836EC085A}" dt="2023-11-09T16:49:30.643" v="1371" actId="14100"/>
          <ac:spMkLst>
            <pc:docMk/>
            <pc:sldMk cId="698984055" sldId="262"/>
            <ac:spMk id="6" creationId="{6845419F-DF32-4E64-ADB1-DAB072BE7F43}"/>
          </ac:spMkLst>
        </pc:spChg>
        <pc:picChg chg="add del mod">
          <ac:chgData name="" userId="eabe315de4a66d92" providerId="LiveId" clId="{C5A3C33B-92C1-48A7-9B53-EB7836EC085A}" dt="2023-11-09T16:47:35.772" v="1160" actId="478"/>
          <ac:picMkLst>
            <pc:docMk/>
            <pc:sldMk cId="698984055" sldId="262"/>
            <ac:picMk id="4" creationId="{63AB4F34-A268-4BDC-9A63-A53FDCAED309}"/>
          </ac:picMkLst>
        </pc:picChg>
        <pc:picChg chg="add del mod">
          <ac:chgData name="" userId="eabe315de4a66d92" providerId="LiveId" clId="{C5A3C33B-92C1-48A7-9B53-EB7836EC085A}" dt="2023-11-09T16:48:05.500" v="1167" actId="478"/>
          <ac:picMkLst>
            <pc:docMk/>
            <pc:sldMk cId="698984055" sldId="262"/>
            <ac:picMk id="7" creationId="{8505C364-885C-4904-BD92-B8DE074126CD}"/>
          </ac:picMkLst>
        </pc:picChg>
        <pc:picChg chg="add mod">
          <ac:chgData name="" userId="eabe315de4a66d92" providerId="LiveId" clId="{C5A3C33B-92C1-48A7-9B53-EB7836EC085A}" dt="2023-11-09T16:48:08.393" v="1169" actId="1076"/>
          <ac:picMkLst>
            <pc:docMk/>
            <pc:sldMk cId="698984055" sldId="262"/>
            <ac:picMk id="8" creationId="{1E07CEB0-2D05-460B-B08B-45F30F13828C}"/>
          </ac:picMkLst>
        </pc:picChg>
      </pc:sldChg>
      <pc:sldChg chg="addSp delSp modSp add">
        <pc:chgData name="" userId="eabe315de4a66d92" providerId="LiveId" clId="{C5A3C33B-92C1-48A7-9B53-EB7836EC085A}" dt="2023-11-09T16:57:26.395" v="1938" actId="113"/>
        <pc:sldMkLst>
          <pc:docMk/>
          <pc:sldMk cId="3646359822" sldId="263"/>
        </pc:sldMkLst>
        <pc:spChg chg="mod">
          <ac:chgData name="" userId="eabe315de4a66d92" providerId="LiveId" clId="{C5A3C33B-92C1-48A7-9B53-EB7836EC085A}" dt="2023-11-09T16:57:26.395" v="1938" actId="113"/>
          <ac:spMkLst>
            <pc:docMk/>
            <pc:sldMk cId="3646359822" sldId="263"/>
            <ac:spMk id="2" creationId="{07A46499-FA6D-4EB9-8219-970FC4B81539}"/>
          </ac:spMkLst>
        </pc:spChg>
        <pc:spChg chg="del">
          <ac:chgData name="" userId="eabe315de4a66d92" providerId="LiveId" clId="{C5A3C33B-92C1-48A7-9B53-EB7836EC085A}" dt="2023-11-09T16:50:42.291" v="1387"/>
          <ac:spMkLst>
            <pc:docMk/>
            <pc:sldMk cId="3646359822" sldId="263"/>
            <ac:spMk id="3" creationId="{29E05EEB-1004-44DF-843E-4E172CBD84B9}"/>
          </ac:spMkLst>
        </pc:spChg>
        <pc:spChg chg="add del mod">
          <ac:chgData name="" userId="eabe315de4a66d92" providerId="LiveId" clId="{C5A3C33B-92C1-48A7-9B53-EB7836EC085A}" dt="2023-11-09T16:51:07.944" v="1390"/>
          <ac:spMkLst>
            <pc:docMk/>
            <pc:sldMk cId="3646359822" sldId="263"/>
            <ac:spMk id="6" creationId="{2D02B0CE-AE3B-42B7-B22F-25C5F65A4157}"/>
          </ac:spMkLst>
        </pc:spChg>
        <pc:spChg chg="add mod">
          <ac:chgData name="" userId="eabe315de4a66d92" providerId="LiveId" clId="{C5A3C33B-92C1-48A7-9B53-EB7836EC085A}" dt="2023-11-09T16:52:07.122" v="1495" actId="20577"/>
          <ac:spMkLst>
            <pc:docMk/>
            <pc:sldMk cId="3646359822" sldId="263"/>
            <ac:spMk id="8" creationId="{28C5DE5A-C556-421C-8F42-2F01CD6A0DD3}"/>
          </ac:spMkLst>
        </pc:spChg>
        <pc:picChg chg="add del mod">
          <ac:chgData name="" userId="eabe315de4a66d92" providerId="LiveId" clId="{C5A3C33B-92C1-48A7-9B53-EB7836EC085A}" dt="2023-11-09T16:50:45.190" v="1389" actId="478"/>
          <ac:picMkLst>
            <pc:docMk/>
            <pc:sldMk cId="3646359822" sldId="263"/>
            <ac:picMk id="4" creationId="{17D7B812-968E-4FEE-B08D-884440F573D5}"/>
          </ac:picMkLst>
        </pc:picChg>
        <pc:picChg chg="add mod">
          <ac:chgData name="" userId="eabe315de4a66d92" providerId="LiveId" clId="{C5A3C33B-92C1-48A7-9B53-EB7836EC085A}" dt="2023-11-09T16:52:20.298" v="1496" actId="1076"/>
          <ac:picMkLst>
            <pc:docMk/>
            <pc:sldMk cId="3646359822" sldId="263"/>
            <ac:picMk id="7" creationId="{1624F6DC-32FF-43E2-84D0-12680945EDFF}"/>
          </ac:picMkLst>
        </pc:picChg>
      </pc:sldChg>
      <pc:sldChg chg="delSp modSp add">
        <pc:chgData name="" userId="eabe315de4a66d92" providerId="LiveId" clId="{C5A3C33B-92C1-48A7-9B53-EB7836EC085A}" dt="2023-11-09T16:57:16.287" v="1936" actId="20577"/>
        <pc:sldMkLst>
          <pc:docMk/>
          <pc:sldMk cId="3639421560" sldId="264"/>
        </pc:sldMkLst>
        <pc:spChg chg="mod">
          <ac:chgData name="" userId="eabe315de4a66d92" providerId="LiveId" clId="{C5A3C33B-92C1-48A7-9B53-EB7836EC085A}" dt="2023-11-09T16:57:05.611" v="1934" actId="113"/>
          <ac:spMkLst>
            <pc:docMk/>
            <pc:sldMk cId="3639421560" sldId="264"/>
            <ac:spMk id="2" creationId="{B5CF2286-C60A-481C-A86A-B2F99E864A34}"/>
          </ac:spMkLst>
        </pc:spChg>
        <pc:spChg chg="del">
          <ac:chgData name="" userId="eabe315de4a66d92" providerId="LiveId" clId="{C5A3C33B-92C1-48A7-9B53-EB7836EC085A}" dt="2023-11-09T16:54:05.794" v="1512" actId="478"/>
          <ac:spMkLst>
            <pc:docMk/>
            <pc:sldMk cId="3639421560" sldId="264"/>
            <ac:spMk id="3" creationId="{71B4F016-2B37-4D42-B9D0-83F4071A7E87}"/>
          </ac:spMkLst>
        </pc:spChg>
        <pc:spChg chg="mod">
          <ac:chgData name="" userId="eabe315de4a66d92" providerId="LiveId" clId="{C5A3C33B-92C1-48A7-9B53-EB7836EC085A}" dt="2023-11-09T16:57:16.287" v="1936" actId="20577"/>
          <ac:spMkLst>
            <pc:docMk/>
            <pc:sldMk cId="3639421560" sldId="264"/>
            <ac:spMk id="4" creationId="{51BC0034-0284-4282-9FA5-26E8F37A24F0}"/>
          </ac:spMkLst>
        </pc:spChg>
      </pc:sldChg>
      <pc:sldChg chg="delSp modSp add del">
        <pc:chgData name="" userId="eabe315de4a66d92" providerId="LiveId" clId="{C5A3C33B-92C1-48A7-9B53-EB7836EC085A}" dt="2023-11-09T17:07:12.861" v="1947" actId="2696"/>
        <pc:sldMkLst>
          <pc:docMk/>
          <pc:sldMk cId="1137105629" sldId="265"/>
        </pc:sldMkLst>
        <pc:spChg chg="del">
          <ac:chgData name="" userId="eabe315de4a66d92" providerId="LiveId" clId="{C5A3C33B-92C1-48A7-9B53-EB7836EC085A}" dt="2023-11-09T17:07:03.468" v="1943" actId="478"/>
          <ac:spMkLst>
            <pc:docMk/>
            <pc:sldMk cId="1137105629" sldId="265"/>
            <ac:spMk id="2" creationId="{3B5E76E7-2C30-4519-9578-C0BA67B13913}"/>
          </ac:spMkLst>
        </pc:spChg>
        <pc:spChg chg="del mod">
          <ac:chgData name="" userId="eabe315de4a66d92" providerId="LiveId" clId="{C5A3C33B-92C1-48A7-9B53-EB7836EC085A}" dt="2023-11-09T17:07:11.892" v="1946" actId="478"/>
          <ac:spMkLst>
            <pc:docMk/>
            <pc:sldMk cId="1137105629" sldId="265"/>
            <ac:spMk id="3" creationId="{E5C56603-9CB0-44E2-9EC2-3BBB3F13F496}"/>
          </ac:spMkLst>
        </pc:spChg>
        <pc:spChg chg="del">
          <ac:chgData name="" userId="eabe315de4a66d92" providerId="LiveId" clId="{C5A3C33B-92C1-48A7-9B53-EB7836EC085A}" dt="2023-11-09T17:07:06.189" v="1944" actId="478"/>
          <ac:spMkLst>
            <pc:docMk/>
            <pc:sldMk cId="1137105629" sldId="265"/>
            <ac:spMk id="4" creationId="{1AAA98A6-1B6C-4CE6-B7A6-59B085BD9318}"/>
          </ac:spMkLst>
        </pc:spChg>
      </pc:sldChg>
      <pc:sldChg chg="add del">
        <pc:chgData name="" userId="eabe315de4a66d92" providerId="LiveId" clId="{C5A3C33B-92C1-48A7-9B53-EB7836EC085A}" dt="2023-11-09T17:06:57.888" v="1941" actId="2696"/>
        <pc:sldMkLst>
          <pc:docMk/>
          <pc:sldMk cId="1810133608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9AE4F-7E99-424B-9F19-A3EF3D66B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A08791-5AEF-4E21-A8DB-0FF2B751E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C21971-A4E9-4F05-B6CE-747B9D46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16D2-5D5A-4AFF-BB92-1403C471AEBD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017FEB-14AB-4697-88C7-96EE1841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ABA43D-27A5-4630-9022-6935FBD3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6C8B-ADB6-4ABC-B759-BEEE0AB5B035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0E013F9-D019-4E63-9959-2BC39B320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70076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0073F3-3AEC-439E-8394-1199FC44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0AB905-D3CE-441B-AF68-AAC986161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60BC30-B65D-4E70-904C-A5E35005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16D2-5D5A-4AFF-BB92-1403C471AEBD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2E787B-28B2-4A82-87A0-2B140641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337FBC-2D7B-4DB6-8D32-9AE26631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6C8B-ADB6-4ABC-B759-BEEE0AB5B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690585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C0BEDB6-F74C-4164-B03A-CDBCDEEA2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89C12B-A85A-4F8C-8AEC-D39F15224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AC5C9A-6A6E-4045-B422-E4E17B00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16D2-5D5A-4AFF-BB92-1403C471AEBD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B31299-3200-48BF-93B3-0EADAD8C1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B7014E-F93F-42B9-AE80-B32D4C52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6C8B-ADB6-4ABC-B759-BEEE0AB5B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534637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4793E-BAD3-497B-92C6-A903D3F1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3C0C50-BC9D-46CC-A355-7DC48A8AC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425FC1-5AE1-4527-9747-28B383F8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16D2-5D5A-4AFF-BB92-1403C471AEBD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74AB94-5A90-4F40-B429-A7A5A1930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417378-1986-4FCC-A81D-4279D605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6C8B-ADB6-4ABC-B759-BEEE0AB5B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604645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3F77C-7573-45B6-8A65-FE52656FC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7AD44C-E9A8-4F9B-98A6-9710CF60D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A44CDC-A04D-4AFC-80A8-83010F2D3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16D2-5D5A-4AFF-BB92-1403C471AEBD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A0CAAF-A3DD-42E9-ABB7-FDD9BC6A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4E702E-6749-4A5D-A709-20BBA0D7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6C8B-ADB6-4ABC-B759-BEEE0AB5B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740877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247DB-D3F3-44CE-BD15-E09745CB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E69293-F5FB-4CE0-B101-1B6D25D26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59FA0D-3651-42A0-A72C-F70F417FC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6BB0CE-9F65-4923-80FC-76FB560C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16D2-5D5A-4AFF-BB92-1403C471AEBD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0F860C-14A3-429E-A045-26708989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107F1A-5456-4D84-BB61-E45159F6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6C8B-ADB6-4ABC-B759-BEEE0AB5B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463343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69232-E04B-43E6-877A-9259DCD0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3D0EA8-06D7-476F-BF4F-0B1A0B7E2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A21B3E-B3B9-4407-B3DD-3A067DCC8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0F84270-5D3F-49B1-8C76-042F7FD5E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95AEF2-376C-4FC8-B585-A84962836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337366-95C1-475E-9AB2-DC2CA808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16D2-5D5A-4AFF-BB92-1403C471AEBD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3842A37-3A8A-4558-AA40-56672AAD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B27E9BB-F9FC-4B26-B438-EDA4878B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6C8B-ADB6-4ABC-B759-BEEE0AB5B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229588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0AB80-E1F5-4BAF-8D19-B4333D2F8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758352C-992F-4DFF-B6EE-A9B87CB1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16D2-5D5A-4AFF-BB92-1403C471AEBD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BBCA7C-6BF3-459E-8B5C-C4CCE82F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004A5E-B8DD-4ED1-B3F2-A8EF3194A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6C8B-ADB6-4ABC-B759-BEEE0AB5B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740993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476E5E-D619-4F07-9095-8EEF9E88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16D2-5D5A-4AFF-BB92-1403C471AEBD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D3F129-ED42-4EE3-9EF5-72BF98E6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01D94A-A3B5-42D4-9C11-75C38B89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6C8B-ADB6-4ABC-B759-BEEE0AB5B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506283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06594-C143-4FC7-B37C-D7CEA45A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0DD6E7-0856-4427-92B6-09B51BF1F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A006ED-1A80-4F3D-8E2D-0BEB9E309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2FB513-3760-4EA9-ACD6-6A80E1A2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16D2-5D5A-4AFF-BB92-1403C471AEBD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BA761D-D2FC-4E95-BDB9-5464245A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B4894D-AEB9-4B19-B16E-6293B391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6C8B-ADB6-4ABC-B759-BEEE0AB5B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83880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898CF-4C50-4476-935F-C8E0C7C5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744D5D-9CC4-4350-A771-8C27F18AC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741768-3151-44F7-8B98-0EA66D6B7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EC06F7-2DC1-4034-B9DD-CC457622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16D2-5D5A-4AFF-BB92-1403C471AEBD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029EB7-024F-422B-A8E6-0D600CBA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DC1429-C81F-4875-8D61-53A3436D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6C8B-ADB6-4ABC-B759-BEEE0AB5B0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59844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6588F-2975-435E-9633-D7FBE064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AB10C3-B53D-4B2D-A434-91A0E77B3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A9CC0-A446-4475-BB78-D2C43B514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A16D2-5D5A-4AFF-BB92-1403C471AEBD}" type="datetimeFigureOut">
              <a:rPr lang="ru-RU" smtClean="0"/>
              <a:t>10.11.2023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895997-F943-4E97-9DC8-FB4EAEF31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13F548-7194-4D9A-AA0E-D4243C4BB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66C8B-ADB6-4ABC-B759-BEEE0AB5B035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0930195-C7E5-4518-83A4-7E58DD94C8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3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B351A-E366-445A-BE81-D4CEFAFD1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2895" y="1705069"/>
            <a:ext cx="8749552" cy="2387600"/>
          </a:xfrm>
        </p:spPr>
        <p:txBody>
          <a:bodyPr>
            <a:normAutofit/>
          </a:bodyPr>
          <a:lstStyle/>
          <a:p>
            <a:r>
              <a:rPr lang="ru-RU" sz="5800" b="1" dirty="0">
                <a:cs typeface="VAG World" pitchFamily="2" charset="0"/>
              </a:rPr>
              <a:t>Система кинотеатров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53D4B8-A5D3-4C1A-82CC-3559B483D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8776" y="4762079"/>
            <a:ext cx="3756212" cy="781703"/>
          </a:xfrm>
        </p:spPr>
        <p:txBody>
          <a:bodyPr/>
          <a:lstStyle/>
          <a:p>
            <a:r>
              <a:rPr lang="ru-RU" dirty="0">
                <a:latin typeface="+mj-lt"/>
                <a:cs typeface="VAG World" pitchFamily="2" charset="0"/>
              </a:rPr>
              <a:t>Выполнил Яковлев Артём</a:t>
            </a:r>
          </a:p>
        </p:txBody>
      </p:sp>
    </p:spTree>
    <p:extLst>
      <p:ext uri="{BB962C8B-B14F-4D97-AF65-F5344CB8AC3E}">
        <p14:creationId xmlns:p14="http://schemas.microsoft.com/office/powerpoint/2010/main" val="50928226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FFCC31-5316-428C-A6E8-339DC3B1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753" y="365125"/>
            <a:ext cx="10515600" cy="1325563"/>
          </a:xfrm>
        </p:spPr>
        <p:txBody>
          <a:bodyPr/>
          <a:lstStyle/>
          <a:p>
            <a:r>
              <a:rPr lang="ru-RU" b="1" dirty="0">
                <a:cs typeface="VAG World" pitchFamily="2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82467C-2427-4CB9-802E-8DB9E95DF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624" y="1690688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Идея этого проекта заключается в создании удобной и интуитивно понятной системы кинотеатров, которая позволит пользователям покупать билеты, а администратором полностью настраивать кинотеатры.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Одной из ключевых задач, которую решает мой проект, является автоматизация процесса выбора и приобретения билетов в кинотеатрах. Благодаря этой программе, пользователи смогут легко и удобно выбирать фильмы, кинотеатры и сеансы, а также приобретать билеты без необходимости посещать кассу.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Для администраторов программа предоставляет возможность создавать кинотеатры, добавлять залы и настраивать их конфигурацию, а также устанавливать цены за сиденья. Администраторы также могут добавлять сеансы фильмов, чтобы предоставить пользователям разнообразный выбор.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В целом, моя программа "Система кинотеатров" направлена на упрощение процесса посещения кинотеатров.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741657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BA80E4-7D61-47AD-9115-BF2CAF9A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5027" y="63545"/>
            <a:ext cx="4064902" cy="1325563"/>
          </a:xfrm>
        </p:spPr>
        <p:txBody>
          <a:bodyPr/>
          <a:lstStyle/>
          <a:p>
            <a:r>
              <a:rPr lang="ru-RU" b="1" dirty="0"/>
              <a:t>Авторизация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05BE22C-8AA8-4238-BA46-9E78BB939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1859" y="1242034"/>
            <a:ext cx="8130988" cy="504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02726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EA731-7371-4816-ABCC-96B3EC7CC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518" y="302372"/>
            <a:ext cx="4294094" cy="1325563"/>
          </a:xfrm>
        </p:spPr>
        <p:txBody>
          <a:bodyPr/>
          <a:lstStyle/>
          <a:p>
            <a:r>
              <a:rPr lang="ru-RU" b="1" dirty="0"/>
              <a:t>Регистрация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9421DC-A8F9-4258-9E9F-6611701EF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703" y="1513198"/>
            <a:ext cx="7437746" cy="462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2262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75DD9-718B-4D61-8647-70AB66302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012" y="69290"/>
            <a:ext cx="7077635" cy="1325563"/>
          </a:xfrm>
        </p:spPr>
        <p:txBody>
          <a:bodyPr/>
          <a:lstStyle/>
          <a:p>
            <a:r>
              <a:rPr lang="ru-RU" b="1" dirty="0"/>
              <a:t>Окно администратора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EFF1795-ADF8-4D6D-813C-A0C0FAA6E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295" y="1394853"/>
            <a:ext cx="8395203" cy="45124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C80709-912F-4186-9337-507B2AC62F20}"/>
              </a:ext>
            </a:extLst>
          </p:cNvPr>
          <p:cNvSpPr txBox="1"/>
          <p:nvPr/>
        </p:nvSpPr>
        <p:spPr>
          <a:xfrm>
            <a:off x="8574498" y="1394853"/>
            <a:ext cx="36981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окне можно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Добавить кинотеатр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Добавить зал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Создать конфигурацию зала(можно двигать все сиденья)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Очистить текущую конфигурацию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Установить цены на сиденья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Добавить сеанс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Удалить сеанс(прошедшие сеансы удаляются автоматически)</a:t>
            </a:r>
          </a:p>
        </p:txBody>
      </p:sp>
    </p:spTree>
    <p:extLst>
      <p:ext uri="{BB962C8B-B14F-4D97-AF65-F5344CB8AC3E}">
        <p14:creationId xmlns:p14="http://schemas.microsoft.com/office/powerpoint/2010/main" val="13326858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B2788-8BB5-4C90-86F6-5156C764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Окно добавления сеанса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45419F-DF32-4E64-ADB1-DAB072BE7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305" y="1825625"/>
            <a:ext cx="7100047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этом окне администратор должен</a:t>
            </a:r>
            <a:r>
              <a:rPr lang="en-US" dirty="0"/>
              <a:t>:</a:t>
            </a:r>
          </a:p>
          <a:p>
            <a:r>
              <a:rPr lang="ru-RU" dirty="0"/>
              <a:t>Установить дату фильма</a:t>
            </a:r>
          </a:p>
          <a:p>
            <a:r>
              <a:rPr lang="ru-RU" dirty="0"/>
              <a:t>Установить время сеанса</a:t>
            </a:r>
          </a:p>
          <a:p>
            <a:r>
              <a:rPr lang="ru-RU" dirty="0"/>
              <a:t>Ввести название фильма</a:t>
            </a:r>
          </a:p>
          <a:p>
            <a:r>
              <a:rPr lang="ru-RU" dirty="0"/>
              <a:t>Ввести продолжительность(в минутах)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E07CEB0-2D05-460B-B08B-45F30F138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943900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8405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B2E981-095B-41DD-B2BB-9C9A66001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565" y="365125"/>
            <a:ext cx="10515600" cy="1325563"/>
          </a:xfrm>
        </p:spPr>
        <p:txBody>
          <a:bodyPr/>
          <a:lstStyle/>
          <a:p>
            <a:r>
              <a:rPr lang="ru-RU" b="1" dirty="0"/>
              <a:t>Окно пользователя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F6EEA34-F1BC-47BB-A135-EF9FF5D23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67" y="1641382"/>
            <a:ext cx="8119114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5B93EE-8D08-48D3-927D-D06A977E4669}"/>
              </a:ext>
            </a:extLst>
          </p:cNvPr>
          <p:cNvSpPr txBox="1"/>
          <p:nvPr/>
        </p:nvSpPr>
        <p:spPr>
          <a:xfrm>
            <a:off x="8615082" y="1641382"/>
            <a:ext cx="32271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окне пользователь может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Выбрать дату фильма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Выбрать кинотеатр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Выбрать фильм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Выбрать время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Выбрать сиденья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Купить билеты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07392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46499-FA6D-4EB9-8219-970FC4B8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 Билет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624F6DC-32FF-43E2-84D0-12680945ED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70004" y="2053159"/>
            <a:ext cx="3515216" cy="3896269"/>
          </a:xfrm>
          <a:prstGeom prst="rect">
            <a:avLst/>
          </a:prstGeom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28C5DE5A-C556-421C-8F42-2F01CD6A0D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этом окне указываются места, купленные пользователем(</a:t>
            </a:r>
            <a:r>
              <a:rPr lang="en-US" dirty="0" err="1"/>
              <a:t>QListWidget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6359822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F2286-C60A-481C-A86A-B2F99E86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882" y="365125"/>
            <a:ext cx="10053918" cy="1325563"/>
          </a:xfrm>
        </p:spPr>
        <p:txBody>
          <a:bodyPr/>
          <a:lstStyle/>
          <a:p>
            <a:r>
              <a:rPr lang="ru-RU" b="1" dirty="0"/>
              <a:t>Вывод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BC0034-0284-4282-9FA5-26E8F37A2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77788" y="1825625"/>
            <a:ext cx="9776012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ходе работы над проектом я реализовал полноценную систему кинотеатров с обширным функционалом. </a:t>
            </a:r>
          </a:p>
          <a:p>
            <a:pPr marL="0" indent="0">
              <a:buNone/>
            </a:pPr>
            <a:r>
              <a:rPr lang="ru-RU" dirty="0"/>
              <a:t>Этот проект можно развивать и дальше, например можно</a:t>
            </a:r>
            <a:r>
              <a:rPr lang="en-US" dirty="0"/>
              <a:t>:</a:t>
            </a:r>
          </a:p>
          <a:p>
            <a:r>
              <a:rPr lang="ru-RU" dirty="0"/>
              <a:t>Добавить окно с брошюрами, где будут фильмы, которые сейчас идут в кино, с кратким описанием и картинками.</a:t>
            </a:r>
            <a:endParaRPr lang="en-US" dirty="0"/>
          </a:p>
          <a:p>
            <a:r>
              <a:rPr lang="ru-RU" dirty="0"/>
              <a:t>Систему профилей. В ней будут отображаться посещенные фильмы за последний месяц, </a:t>
            </a:r>
            <a:r>
              <a:rPr lang="ru-RU" dirty="0" err="1"/>
              <a:t>аватарка</a:t>
            </a:r>
            <a:r>
              <a:rPr lang="ru-RU" dirty="0"/>
              <a:t>, купленные билеты.</a:t>
            </a:r>
          </a:p>
        </p:txBody>
      </p:sp>
    </p:spTree>
    <p:extLst>
      <p:ext uri="{BB962C8B-B14F-4D97-AF65-F5344CB8AC3E}">
        <p14:creationId xmlns:p14="http://schemas.microsoft.com/office/powerpoint/2010/main" val="3639421560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8271B3AD-6522-4DE5-B7CF-33B26B9EB8BD}" vid="{BA89C0AB-2684-4964-A54E-9AD95D084CD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58</TotalTime>
  <Words>293</Words>
  <Application>Microsoft Office PowerPoint</Application>
  <PresentationFormat>Широкоэкранный</PresentationFormat>
  <Paragraphs>36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Tahoma</vt:lpstr>
      <vt:lpstr>VAG World</vt:lpstr>
      <vt:lpstr>Тема1</vt:lpstr>
      <vt:lpstr>Система кинотеатров</vt:lpstr>
      <vt:lpstr>Введение</vt:lpstr>
      <vt:lpstr>Авторизация</vt:lpstr>
      <vt:lpstr>Регистрация</vt:lpstr>
      <vt:lpstr>Окно администратора</vt:lpstr>
      <vt:lpstr>Окно добавления сеанса</vt:lpstr>
      <vt:lpstr>Окно пользователя</vt:lpstr>
      <vt:lpstr> Билет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кинотеатров</dc:title>
  <dc:creator>Артём Яковлев</dc:creator>
  <cp:lastModifiedBy>Артём Яковлев</cp:lastModifiedBy>
  <cp:revision>5</cp:revision>
  <dcterms:created xsi:type="dcterms:W3CDTF">2023-11-09T15:59:23Z</dcterms:created>
  <dcterms:modified xsi:type="dcterms:W3CDTF">2023-11-09T17:07:16Z</dcterms:modified>
</cp:coreProperties>
</file>