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aven Pro" panose="020B0604020202020204" charset="0"/>
      <p:regular r:id="rId13"/>
      <p:bold r:id="rId14"/>
    </p:embeddedFont>
    <p:embeddedFont>
      <p:font typeface="Nuni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c6bbdbf6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c6bbdbf6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c662d0247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c662d0247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c662d0247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c662d0247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c662d0247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c662d0247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c662d0247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c662d0247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c6bbdbf6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c6bbdbf6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c6bbdbf6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c6bbdbf6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c6bbdbf6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c6bbdbf6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c6bbdbf6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c6bbdbf6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oblivious programming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Eduardo Chielle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Oleg Mazonka</a:t>
            </a:r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 solution</a:t>
            </a:r>
            <a:endParaRPr/>
          </a:p>
        </p:txBody>
      </p:sp>
      <p:sp>
        <p:nvSpPr>
          <p:cNvPr id="348" name="Google Shape;348;p2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a[10] = {...};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b1 = MIN, b2=MIN;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for( int x : a) if( x&gt;=b1) { b1=x; b2=b1; 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else if (x&gt;b2) b2=x;</a:t>
            </a:r>
            <a:endParaRPr/>
          </a:p>
        </p:txBody>
      </p:sp>
      <p:sp>
        <p:nvSpPr>
          <p:cNvPr id="349" name="Google Shape;349;p22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6546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for( sec x : a ){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k1 = x&gt;b1; k2=x&gt;b2;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t1=k1*x+(1-k1)*b1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t2=k1*k2*b1+k2*(1-k1)*x+(1-k2)*b2;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b1=t1; b2=t2;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350" name="Google Shape;350;p2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 (Data Oblivious Programming)?</a:t>
            </a:r>
            <a:endParaRPr/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Fancy name for no changing computation behaviour on sensitive data: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Branching (if-else)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Evaluating sensitive data resulting in access addresses</a:t>
            </a:r>
            <a:endParaRPr/>
          </a:p>
        </p:txBody>
      </p:sp>
      <p:sp>
        <p:nvSpPr>
          <p:cNvPr id="286" name="Google Shape;286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IF-ELSE</a:t>
            </a:r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(x &gt; y) a = b;</a:t>
            </a:r>
            <a:br>
              <a:rPr lang="en"/>
            </a:br>
            <a:r>
              <a:rPr lang="en"/>
              <a:t>else a = c;</a:t>
            </a:r>
            <a:endParaRPr/>
          </a:p>
        </p:txBody>
      </p:sp>
      <p:sp>
        <p:nvSpPr>
          <p:cNvPr id="293" name="Google Shape;293;p1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cond = x &gt; y;</a:t>
            </a:r>
            <a:br>
              <a:rPr lang="en"/>
            </a:br>
            <a:r>
              <a:rPr lang="en"/>
              <a:t>a = cond * b + !cond * c;</a:t>
            </a:r>
            <a:endParaRPr/>
          </a:p>
        </p:txBody>
      </p:sp>
      <p:sp>
        <p:nvSpPr>
          <p:cNvPr id="294" name="Google Shape;294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IF</a:t>
            </a:r>
            <a:endParaRPr/>
          </a:p>
        </p:txBody>
      </p:sp>
      <p:sp>
        <p:nvSpPr>
          <p:cNvPr id="300" name="Google Shape;300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(x &gt; y) a = b;</a:t>
            </a:r>
            <a:endParaRPr/>
          </a:p>
        </p:txBody>
      </p:sp>
      <p:sp>
        <p:nvSpPr>
          <p:cNvPr id="301" name="Google Shape;301;p16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cond = x &gt; y;</a:t>
            </a:r>
            <a:br>
              <a:rPr lang="en"/>
            </a:br>
            <a:r>
              <a:rPr lang="en"/>
              <a:t>a = cond * b + !cond * a;</a:t>
            </a:r>
            <a:endParaRPr/>
          </a:p>
        </p:txBody>
      </p:sp>
      <p:sp>
        <p:nvSpPr>
          <p:cNvPr id="302" name="Google Shape;302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WHILE</a:t>
            </a:r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sum = i = 0;</a:t>
            </a:r>
            <a:br>
              <a:rPr lang="en"/>
            </a:br>
            <a:r>
              <a:rPr lang="en"/>
              <a:t>while (i &lt; n) sum += arr[i++];</a:t>
            </a:r>
            <a:endParaRPr/>
          </a:p>
        </p:txBody>
      </p:sp>
      <p:sp>
        <p:nvSpPr>
          <p:cNvPr id="309" name="Google Shape;309;p1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sum = i = 0;</a:t>
            </a:r>
            <a:br>
              <a:rPr lang="en"/>
            </a:br>
            <a:r>
              <a:rPr lang="en"/>
              <a:t>while (i &lt; maxIter) sum += (i &lt; n) * arr[i++];</a:t>
            </a:r>
            <a:br>
              <a:rPr lang="en"/>
            </a:br>
            <a:endParaRPr/>
          </a:p>
        </p:txBody>
      </p:sp>
      <p:sp>
        <p:nvSpPr>
          <p:cNvPr id="310" name="Google Shape;310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[]</a:t>
            </a:r>
            <a:endParaRPr/>
          </a:p>
        </p:txBody>
      </p:sp>
      <p:sp>
        <p:nvSpPr>
          <p:cNvPr id="316" name="Google Shape;316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a[10];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i=3;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int b = a[i];</a:t>
            </a:r>
            <a:endParaRPr/>
          </a:p>
        </p:txBody>
      </p:sp>
      <p:sp>
        <p:nvSpPr>
          <p:cNvPr id="317" name="Google Shape;317;p18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b = 0;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Secure i = 3;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for( int j=0; j&lt;10; j++ ) b += a[j]*(i==j);</a:t>
            </a:r>
            <a:br>
              <a:rPr lang="en"/>
            </a:br>
            <a:endParaRPr/>
          </a:p>
        </p:txBody>
      </p:sp>
      <p:sp>
        <p:nvSpPr>
          <p:cNvPr id="318" name="Google Shape;318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</a:t>
            </a:r>
            <a:endParaRPr/>
          </a:p>
        </p:txBody>
      </p:sp>
      <p:sp>
        <p:nvSpPr>
          <p:cNvPr id="324" name="Google Shape;324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a[10] = {...};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b = MIN;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for( int x : a) if( x&gt;b) b=x;</a:t>
            </a:r>
            <a:endParaRPr/>
          </a:p>
        </p:txBody>
      </p:sp>
      <p:sp>
        <p:nvSpPr>
          <p:cNvPr id="325" name="Google Shape;325;p19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326" name="Google Shape;326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 solution</a:t>
            </a:r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a[10] = {...};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b = MIN;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for( int x : a) if( x&gt;b) b=x;</a:t>
            </a:r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for( sec x : a 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k=x&gt;b;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b=k*x+(1-k)*b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</a:t>
            </a:r>
            <a:endParaRPr/>
          </a:p>
        </p:txBody>
      </p:sp>
      <p:sp>
        <p:nvSpPr>
          <p:cNvPr id="340" name="Google Shape;340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a[10] = {...};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b1 = MIN, b2=MIN;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for( int x : a) if( x&gt;=b1) { b1=x; b2=b1; 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else if (x&gt;b2) b2=x;</a:t>
            </a:r>
            <a:endParaRPr/>
          </a:p>
        </p:txBody>
      </p:sp>
      <p:sp>
        <p:nvSpPr>
          <p:cNvPr id="341" name="Google Shape;341;p21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342" name="Google Shape;342;p2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On-screen Show (16:9)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Nunito</vt:lpstr>
      <vt:lpstr>Arial</vt:lpstr>
      <vt:lpstr>Maven Pro</vt:lpstr>
      <vt:lpstr>Momentum</vt:lpstr>
      <vt:lpstr>Data oblivious programming</vt:lpstr>
      <vt:lpstr>What is it (Data Oblivious Programming)?</vt:lpstr>
      <vt:lpstr>Example IF-ELSE</vt:lpstr>
      <vt:lpstr>Example IF</vt:lpstr>
      <vt:lpstr>Example WHILE</vt:lpstr>
      <vt:lpstr>Example []</vt:lpstr>
      <vt:lpstr>Problem 1</vt:lpstr>
      <vt:lpstr>Problem 1 solution</vt:lpstr>
      <vt:lpstr>Problem 2</vt:lpstr>
      <vt:lpstr>Problem 2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oblivious programming</dc:title>
  <cp:lastModifiedBy>oleg</cp:lastModifiedBy>
  <cp:revision>1</cp:revision>
  <dcterms:modified xsi:type="dcterms:W3CDTF">2020-09-05T23:33:34Z</dcterms:modified>
</cp:coreProperties>
</file>