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6bbdbf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c6bbdbf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41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6bbdbf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6bbdbf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c6bbdbf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c6bbdbf6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c6bbdbf6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c6bbdbf6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6bbdbf6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6bbdbf6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c662d024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c662d024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c662d024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c662d024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c662d024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c662d024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19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662d0247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662d0247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662d0247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662d0247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22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c662d024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c662d024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c662d024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c662d024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4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6bbdbf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c6bbdbf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oblivious programming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Eduardo Chielle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Oleg Mazonka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[]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i=3;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 = a[i];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2"/>
          </p:nvPr>
        </p:nvSpPr>
        <p:spPr>
          <a:xfrm>
            <a:off x="3758453" y="1990050"/>
            <a:ext cx="457569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Secure b = 0;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Secure i = 3;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j=0; j&lt;10; j++ ) b += a[j]*(i==j);</a:t>
            </a:r>
            <a:br>
              <a:rPr lang="en" dirty="0">
                <a:latin typeface="Courier New" panose="02070309020205020404" pitchFamily="49" charset="0"/>
              </a:rPr>
            </a:b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8" name="Google Shape;318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1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 = {...};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 = MIN;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x : a ) if( x&gt;b ) b=x;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25" name="Google Shape;325;p19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sp>
        <p:nvSpPr>
          <p:cNvPr id="326" name="Google Shape;326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1 solution</a:t>
            </a:r>
            <a:endParaRPr dirty="0"/>
          </a:p>
        </p:txBody>
      </p:sp>
      <p:sp>
        <p:nvSpPr>
          <p:cNvPr id="332" name="Google Shape;332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 = {...};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 = MIN;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x : a ) if( x&gt;b ) b=x;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sec x : a )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{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k=x&gt;b;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b=k*x+(1-k)*b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}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34" name="Google Shape;334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body" idx="1"/>
          </p:nvPr>
        </p:nvSpPr>
        <p:spPr>
          <a:xfrm>
            <a:off x="1297075" y="1990050"/>
            <a:ext cx="5312153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 = {...};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b1 = MIN, b2 = MIN;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x : a) if( x &gt;= b1 ) { b1 = x; b2 = b1; }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else if ( x &gt; b2 ) b2 = x;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41" name="Google Shape;341;p21"/>
          <p:cNvSpPr txBox="1">
            <a:spLocks noGrp="1"/>
          </p:cNvSpPr>
          <p:nvPr>
            <p:ph type="body" idx="2"/>
          </p:nvPr>
        </p:nvSpPr>
        <p:spPr>
          <a:xfrm>
            <a:off x="7227794" y="1990050"/>
            <a:ext cx="1106356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sp>
        <p:nvSpPr>
          <p:cNvPr id="342" name="Google Shape;342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solution</a:t>
            </a:r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44254" y="2405508"/>
            <a:ext cx="4612906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 = {...};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b1 = MIN, b2=MIN;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int x : a) if( x&gt;=b1) { b1=x; b2=b1; }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else if (x&gt;b2) b2=x;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49" name="Google Shape;349;p22"/>
          <p:cNvSpPr txBox="1">
            <a:spLocks noGrp="1"/>
          </p:cNvSpPr>
          <p:nvPr>
            <p:ph type="body" idx="2"/>
          </p:nvPr>
        </p:nvSpPr>
        <p:spPr>
          <a:xfrm>
            <a:off x="4572000" y="2128141"/>
            <a:ext cx="4712391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for( sec x : a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{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k1 = x&gt;b1; k2=x&gt;b2;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t1=k1*x+(1-k1)*b1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t2=k1*k2*b1+k2*(1-k1)*x+(1-k2)*b2;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	b1=t1; b2=t2;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}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50" name="Google Shape;350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Data Oblivious Programming</a:t>
            </a:r>
            <a:endParaRPr dirty="0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Fancy name for no changing computation behaviour on sensitive data: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Branching (if-else)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Evaluating sensitive data resulting in access addresses</a:t>
            </a:r>
            <a:endParaRPr dirty="0"/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IF-ELSE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y) a = b;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else a = c;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4" name="Google Shape;294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IF-ELSE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y) a = b;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else a = c;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cond = x &gt; y;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a = cond * b + !cond * c;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4" name="Google Shape;294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69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y) a = b;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2" name="Google Shape;30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IF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y) a = b;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1" name="Google Shape;301;p16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cond = x &gt; y;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a = cond * b + !cond * a;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2" name="Google Shape;30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3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WHILE</a:t>
            </a:r>
            <a:endParaRPr dirty="0"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sum = i = 0;</a:t>
            </a:r>
            <a:br>
              <a:rPr lang="en" dirty="0">
                <a:latin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</a:rPr>
              <a:t>while (i &lt; n) sum += arr[i++];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WHILE</a:t>
            </a:r>
            <a:endParaRPr dirty="0"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sum = i = 0;</a:t>
            </a:r>
            <a:br>
              <a:rPr lang="en" dirty="0">
                <a:latin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</a:rPr>
              <a:t>while (i &lt; n) sum += arr[i++];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2"/>
          </p:nvPr>
        </p:nvSpPr>
        <p:spPr>
          <a:xfrm>
            <a:off x="3146762" y="3146497"/>
            <a:ext cx="5187538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sum = i = 0;</a:t>
            </a:r>
            <a:br>
              <a:rPr lang="en" dirty="0">
                <a:latin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</a:rPr>
              <a:t>while (i &lt; maxIter) sum += (i &lt; n) * arr[i++];</a:t>
            </a:r>
            <a:br>
              <a:rPr lang="en" dirty="0">
                <a:latin typeface="Courier New" panose="02070309020205020404" pitchFamily="49" charset="0"/>
              </a:rPr>
            </a:b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84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[]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a[10];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i=3;</a:t>
            </a:r>
            <a:endParaRPr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 panose="02070309020205020404" pitchFamily="49" charset="0"/>
              </a:rPr>
              <a:t>int b = a[i];</a:t>
            </a:r>
            <a:endParaRPr dirty="0">
              <a:latin typeface="Courier New" panose="02070309020205020404" pitchFamily="49" charset="0"/>
            </a:endParaRPr>
          </a:p>
        </p:txBody>
      </p:sp>
      <p:sp>
        <p:nvSpPr>
          <p:cNvPr id="318" name="Google Shape;318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541</Words>
  <Application>Microsoft Office PowerPoint</Application>
  <PresentationFormat>On-screen Show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</vt:lpstr>
      <vt:lpstr>Maven Pro</vt:lpstr>
      <vt:lpstr>Courier New</vt:lpstr>
      <vt:lpstr>Arial</vt:lpstr>
      <vt:lpstr>Momentum</vt:lpstr>
      <vt:lpstr>Data oblivious programming</vt:lpstr>
      <vt:lpstr>What is Data Oblivious Programming</vt:lpstr>
      <vt:lpstr>Example IF-ELSE</vt:lpstr>
      <vt:lpstr>Example IF-ELSE</vt:lpstr>
      <vt:lpstr>Example IF</vt:lpstr>
      <vt:lpstr>Example IF</vt:lpstr>
      <vt:lpstr>Example WHILE</vt:lpstr>
      <vt:lpstr>Example WHILE</vt:lpstr>
      <vt:lpstr>Example []</vt:lpstr>
      <vt:lpstr>Example []</vt:lpstr>
      <vt:lpstr>Problem 1</vt:lpstr>
      <vt:lpstr>Problem 1 solution</vt:lpstr>
      <vt:lpstr>Problem 2</vt:lpstr>
      <vt:lpstr>Problem 2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oblivious programming</dc:title>
  <cp:lastModifiedBy>oleg</cp:lastModifiedBy>
  <cp:revision>3</cp:revision>
  <dcterms:modified xsi:type="dcterms:W3CDTF">2020-09-10T06:47:30Z</dcterms:modified>
</cp:coreProperties>
</file>