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BA592-84E0-4022-939A-76B7A377CCB7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5ADB-A8BF-4B05-89CD-E05B5453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35ADB-A8BF-4B05-89CD-E05B545317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5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2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2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4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4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33CA-F8A3-4B8E-B77E-777D4662EBC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39B4-40B7-47C3-9E4D-E8B61510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0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ACDA-C200-45C0-B914-1334CC4C5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DB Coding Challenge 2023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27DE-FE55-4EE6-A590-F36C555A8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2 - Team 7</a:t>
            </a:r>
          </a:p>
          <a:p>
            <a:r>
              <a:rPr lang="en-US" dirty="0"/>
              <a:t>Ruslan </a:t>
            </a:r>
            <a:r>
              <a:rPr lang="en-US" dirty="0" err="1"/>
              <a:t>Salkaev</a:t>
            </a:r>
            <a:r>
              <a:rPr lang="en-US" dirty="0"/>
              <a:t>, Chao Fan,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Hrenciuc</a:t>
            </a:r>
            <a:r>
              <a:rPr lang="en-US" dirty="0"/>
              <a:t> , Vlad </a:t>
            </a:r>
            <a:r>
              <a:rPr lang="en-US" dirty="0" err="1"/>
              <a:t>Coada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D364-0E14-4AA5-A411-7F21C88B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56A-F1C4-4BE6-91F0-80033096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You!</a:t>
            </a:r>
            <a:endParaRPr lang="en-GB" sz="9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AF1FE-BD3A-4E2C-90AE-372EF64B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7F25-82E2-41A1-9FE4-E71E186E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b="1" dirty="0"/>
              <a:t>List of Features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769F-F97D-48B6-B89F-9402A3BA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739285"/>
            <a:ext cx="10515600" cy="4351338"/>
          </a:xfrm>
        </p:spPr>
        <p:txBody>
          <a:bodyPr>
            <a:noAutofit/>
          </a:bodyPr>
          <a:lstStyle/>
          <a:p>
            <a:endParaRPr lang="en-US" sz="2250" dirty="0"/>
          </a:p>
          <a:p>
            <a:r>
              <a:rPr lang="en-US" sz="2250" dirty="0"/>
              <a:t>See all the bonds active in the system</a:t>
            </a:r>
          </a:p>
          <a:p>
            <a:r>
              <a:rPr lang="en-US" sz="2250" dirty="0"/>
              <a:t>View bonds due for maturity within +/- 5 days</a:t>
            </a:r>
          </a:p>
          <a:p>
            <a:r>
              <a:rPr lang="en-US" sz="2250" dirty="0"/>
              <a:t>See important details of the bonds (ISIN, CUSIP, Issuer, Maturity Date)</a:t>
            </a:r>
          </a:p>
          <a:p>
            <a:r>
              <a:rPr lang="en-US" sz="2250" dirty="0"/>
              <a:t>Expand on row to reveal more details</a:t>
            </a:r>
          </a:p>
          <a:p>
            <a:r>
              <a:rPr lang="en-US" sz="2250" dirty="0"/>
              <a:t>View books based on logged-in account</a:t>
            </a:r>
          </a:p>
          <a:p>
            <a:r>
              <a:rPr lang="en-US" sz="2250" dirty="0"/>
              <a:t>Authentication system</a:t>
            </a:r>
          </a:p>
          <a:p>
            <a:r>
              <a:rPr lang="en-US" sz="2250" dirty="0"/>
              <a:t>Alerts for maturing and post-mature active bonds</a:t>
            </a:r>
          </a:p>
          <a:p>
            <a:r>
              <a:rPr lang="en-US" sz="2250" dirty="0"/>
              <a:t>See list of clients and trade records, along with holding positions</a:t>
            </a:r>
          </a:p>
          <a:p>
            <a:r>
              <a:rPr lang="en-US" sz="2250" dirty="0"/>
              <a:t>Option to redeem bonds and change bond status</a:t>
            </a:r>
          </a:p>
          <a:p>
            <a:endParaRPr lang="en-GB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37DE1-C1FA-4661-B3CF-5D5AA3C4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09D83-CB24-4803-8F43-A88B2815E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86676"/>
            <a:ext cx="7465820" cy="641111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7E47B-2D4E-43D8-B790-4FA06B92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1E4F8E0-227E-46D0-8703-9B541481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59FE-0760-41CB-8B4C-155EFFB0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Authenticator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480F-EC63-4E72-8250-A1D44832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code</a:t>
            </a:r>
          </a:p>
          <a:p>
            <a:r>
              <a:rPr lang="en-US" dirty="0"/>
              <a:t>JWT spring security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E8DA3-63DE-46EF-84D2-AE70C1AC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21" y="186676"/>
            <a:ext cx="2265840" cy="470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DC5A8-7DAC-46DD-873F-038EC6AD9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0" y="2771741"/>
            <a:ext cx="2246510" cy="2246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C82E7-BC0C-4C92-B35E-DF860B2ED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4" y="2041909"/>
            <a:ext cx="7891598" cy="34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5E9-EF00-4A0C-86CD-DEF7AD6B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Test coverage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EF796-E4C3-46B0-ABDF-9D050584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78" y="1892863"/>
            <a:ext cx="8174506" cy="43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84B6-61D2-4CF3-BC59-8C7738C0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906" y="1081769"/>
            <a:ext cx="4802187" cy="4694461"/>
          </a:xfrm>
        </p:spPr>
        <p:txBody>
          <a:bodyPr>
            <a:normAutofit/>
          </a:bodyPr>
          <a:lstStyle/>
          <a:p>
            <a:pPr algn="ctr"/>
            <a:r>
              <a:rPr lang="en-US" sz="7500" b="1" dirty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GB" sz="7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E80E-E921-4D04-BF34-1290D21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Future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implementationss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958B-93A6-477F-9E8A-E02CA8EC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INSERT BONDS, TRADES RECORDS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IMPROVE LOGIN MECHANISM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IMPROVE USER INTERFACE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SEE ALL THE REDEEMED BONDS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ALERT MECANISM FOR EXPIRING BONDS(EMAIL, POP-UP) </a:t>
            </a:r>
            <a:endParaRPr lang="en-GB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FC5F-A142-4A2C-87EF-55A9DED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challenges AS A TEAM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B2AD-A2D8-4CBB-83D5-2984F4F2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DIFFERENT PERSPECTIVE AND LOGIC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GIT WORKFLOW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NEW TECHNOLOGY 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FIXING BUGS </a:t>
            </a:r>
          </a:p>
          <a:p>
            <a:pPr>
              <a:buFontTx/>
              <a:buChar char="-"/>
            </a:pPr>
            <a:endParaRPr lang="en-GB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2A40-9A60-4B3C-80B5-4CA5E7D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689" y="1050238"/>
            <a:ext cx="3146808" cy="475752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en-GB" sz="6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156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DB Coding Challenge 2023</vt:lpstr>
      <vt:lpstr>List of Features</vt:lpstr>
      <vt:lpstr>PowerPoint Presentation</vt:lpstr>
      <vt:lpstr>Authenticator</vt:lpstr>
      <vt:lpstr>Test coverage</vt:lpstr>
      <vt:lpstr>DEMO</vt:lpstr>
      <vt:lpstr>Future implementationss</vt:lpstr>
      <vt:lpstr>challenges AS A TEAM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Coding Challenge 2023</dc:title>
  <dc:creator>Admin</dc:creator>
  <cp:lastModifiedBy>Admin</cp:lastModifiedBy>
  <cp:revision>13</cp:revision>
  <dcterms:created xsi:type="dcterms:W3CDTF">2023-08-07T14:32:44Z</dcterms:created>
  <dcterms:modified xsi:type="dcterms:W3CDTF">2023-08-08T09:10:10Z</dcterms:modified>
</cp:coreProperties>
</file>