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1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8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05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2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25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544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43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6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5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9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5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0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ACDA-C200-45C0-B914-1334CC4C5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DB Coding Challenge 2023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D27DE-FE55-4EE6-A590-F36C555A8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2 - Team 7</a:t>
            </a:r>
          </a:p>
          <a:p>
            <a:r>
              <a:rPr lang="en-US" dirty="0"/>
              <a:t>Ruslan </a:t>
            </a:r>
            <a:r>
              <a:rPr lang="en-US" dirty="0" err="1"/>
              <a:t>Salkaev</a:t>
            </a:r>
            <a:r>
              <a:rPr lang="en-US" dirty="0"/>
              <a:t>, Chao Fan, </a:t>
            </a:r>
            <a:r>
              <a:rPr lang="en-US" dirty="0" err="1"/>
              <a:t>Alexandru</a:t>
            </a:r>
            <a:r>
              <a:rPr lang="en-US" dirty="0"/>
              <a:t> </a:t>
            </a:r>
            <a:r>
              <a:rPr lang="en-US" dirty="0" err="1"/>
              <a:t>Hrenciuc</a:t>
            </a:r>
            <a:r>
              <a:rPr lang="en-US" dirty="0"/>
              <a:t> , Vlad </a:t>
            </a:r>
            <a:r>
              <a:rPr lang="en-US" dirty="0" err="1"/>
              <a:t>Coada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3D364-0E14-4AA5-A411-7F21C88B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21" y="186676"/>
            <a:ext cx="2265840" cy="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7F25-82E2-41A1-9FE4-E71E186E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769F-F97D-48B6-B89F-9402A3BA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562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See all the bonds active in the system</a:t>
            </a:r>
          </a:p>
          <a:p>
            <a:r>
              <a:rPr lang="en-US" dirty="0"/>
              <a:t>View bonds due for maturity within +/- 5 days</a:t>
            </a:r>
          </a:p>
          <a:p>
            <a:r>
              <a:rPr lang="en-US" dirty="0"/>
              <a:t>See important details of the bonds (ISIN, CUSIP, Issuer, Maturity Date)</a:t>
            </a:r>
          </a:p>
          <a:p>
            <a:r>
              <a:rPr lang="en-US" dirty="0"/>
              <a:t>Expand on row to reveal more details</a:t>
            </a:r>
          </a:p>
          <a:p>
            <a:r>
              <a:rPr lang="en-US" dirty="0"/>
              <a:t>View books based on logged-in account</a:t>
            </a:r>
          </a:p>
          <a:p>
            <a:r>
              <a:rPr lang="en-US" dirty="0"/>
              <a:t>Authentication system</a:t>
            </a:r>
          </a:p>
          <a:p>
            <a:r>
              <a:rPr lang="en-US" dirty="0"/>
              <a:t>Alerts for maturing and post-mature active bonds</a:t>
            </a:r>
          </a:p>
          <a:p>
            <a:r>
              <a:rPr lang="en-US" dirty="0"/>
              <a:t>See list of clients and trade records, along with holding positions</a:t>
            </a:r>
          </a:p>
          <a:p>
            <a:r>
              <a:rPr lang="en-US" dirty="0"/>
              <a:t>Option to redeem bonds and change bond status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37DE1-C1FA-4661-B3CF-5D5AA3C4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21" y="186676"/>
            <a:ext cx="2265840" cy="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EF24-D31A-4A28-B632-96DA8277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8226-1743-4749-A184-2DF93885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7E47B-2D4E-43D8-B790-4FA06B92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21" y="186676"/>
            <a:ext cx="2265840" cy="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7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59FE-0760-41CB-8B4C-155EFFB0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480F-EC63-4E72-8250-A1D44832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code</a:t>
            </a:r>
          </a:p>
          <a:p>
            <a:r>
              <a:rPr lang="en-US" dirty="0"/>
              <a:t>JWT spring security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E8DA3-63DE-46EF-84D2-AE70C1AC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21" y="186676"/>
            <a:ext cx="2265840" cy="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956A-F1C4-4BE6-91F0-80033096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You!</a:t>
            </a:r>
            <a:endParaRPr lang="en-GB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AF1FE-BD3A-4E2C-90AE-372EF64B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21" y="186676"/>
            <a:ext cx="2265840" cy="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8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109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DB Coding Challenge 2023</vt:lpstr>
      <vt:lpstr>List of Features</vt:lpstr>
      <vt:lpstr>Database Design</vt:lpstr>
      <vt:lpstr>Authenticator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Coding Challenge 2023</dc:title>
  <dc:creator>Admin</dc:creator>
  <cp:lastModifiedBy>Admin</cp:lastModifiedBy>
  <cp:revision>5</cp:revision>
  <dcterms:created xsi:type="dcterms:W3CDTF">2023-08-07T14:32:44Z</dcterms:created>
  <dcterms:modified xsi:type="dcterms:W3CDTF">2023-08-08T08:29:27Z</dcterms:modified>
</cp:coreProperties>
</file>