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2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1C5-99EB-4093-A187-2DAAC904A232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DE3-367B-4603-BABA-593D2B98F0F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95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1C5-99EB-4093-A187-2DAAC904A232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DE3-367B-4603-BABA-593D2B98F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83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1C5-99EB-4093-A187-2DAAC904A232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DE3-367B-4603-BABA-593D2B98F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08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1C5-99EB-4093-A187-2DAAC904A232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DE3-367B-4603-BABA-593D2B98F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68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1C5-99EB-4093-A187-2DAAC904A232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DE3-367B-4603-BABA-593D2B98F0F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51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1C5-99EB-4093-A187-2DAAC904A232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DE3-367B-4603-BABA-593D2B98F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91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1C5-99EB-4093-A187-2DAAC904A232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DE3-367B-4603-BABA-593D2B98F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03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1C5-99EB-4093-A187-2DAAC904A232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DE3-367B-4603-BABA-593D2B98F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21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1C5-99EB-4093-A187-2DAAC904A232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DE3-367B-4603-BABA-593D2B98F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02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7E661C5-99EB-4093-A187-2DAAC904A232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FD8DE3-367B-4603-BABA-593D2B98F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14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1C5-99EB-4093-A187-2DAAC904A232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DE3-367B-4603-BABA-593D2B98F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67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7E661C5-99EB-4093-A187-2DAAC904A232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FD8DE3-367B-4603-BABA-593D2B98F0F1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6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1D52C-597F-4D8F-153C-CC33392C65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Dota statistics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0E0098-FA7C-7AC5-9397-2024372E97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Деревянкин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18886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02A2C5-D4CB-EACE-412B-9B7848BC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358167-71DF-9A9C-201E-54061E824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Проект создан с целью показала игровой статистики игроков в игре дота 2</a:t>
            </a:r>
          </a:p>
        </p:txBody>
      </p:sp>
    </p:spTree>
    <p:extLst>
      <p:ext uri="{BB962C8B-B14F-4D97-AF65-F5344CB8AC3E}">
        <p14:creationId xmlns:p14="http://schemas.microsoft.com/office/powerpoint/2010/main" val="1210063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962D0B-7D67-195C-5C26-70BD64D3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C9CBBE-B284-B764-0B59-F9DF96E14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проекте используются:</a:t>
            </a:r>
            <a:endParaRPr lang="en-US" dirty="0"/>
          </a:p>
          <a:p>
            <a:r>
              <a:rPr lang="en-US" dirty="0"/>
              <a:t>Requests</a:t>
            </a:r>
          </a:p>
          <a:p>
            <a:r>
              <a:rPr lang="en-US" dirty="0"/>
              <a:t>PyQt5</a:t>
            </a:r>
          </a:p>
          <a:p>
            <a:r>
              <a:rPr lang="en-US" dirty="0" err="1"/>
              <a:t>Pyqtdarktheme</a:t>
            </a:r>
            <a:endParaRPr lang="en-US" dirty="0"/>
          </a:p>
          <a:p>
            <a:r>
              <a:rPr lang="en-US" dirty="0"/>
              <a:t>Sqlite3</a:t>
            </a:r>
          </a:p>
        </p:txBody>
      </p:sp>
    </p:spTree>
    <p:extLst>
      <p:ext uri="{BB962C8B-B14F-4D97-AF65-F5344CB8AC3E}">
        <p14:creationId xmlns:p14="http://schemas.microsoft.com/office/powerpoint/2010/main" val="4252038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1299C6-897F-5A4E-983E-4C2C10360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461" y="1737360"/>
            <a:ext cx="5410989" cy="420247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02729-7A14-4765-C2B7-7EB3DA220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вкладка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55DB7C-54EB-01B7-1C09-6D3F13B28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20" y="1822536"/>
            <a:ext cx="10058400" cy="4117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	</a:t>
            </a:r>
            <a:r>
              <a:rPr lang="ru-RU" sz="1800" dirty="0"/>
              <a:t>								</a:t>
            </a:r>
            <a:r>
              <a:rPr lang="en-US" sz="1800" dirty="0"/>
              <a:t>&lt;-</a:t>
            </a:r>
            <a:r>
              <a:rPr lang="ru-RU" sz="1800" dirty="0"/>
              <a:t>настройки</a:t>
            </a:r>
            <a:endParaRPr lang="en-US" sz="1800" dirty="0"/>
          </a:p>
          <a:p>
            <a:pPr marL="0" indent="0">
              <a:buNone/>
            </a:pPr>
            <a:br>
              <a:rPr lang="en-US" sz="1800" dirty="0"/>
            </a:br>
            <a:r>
              <a:rPr lang="ru-RU" sz="1800" dirty="0"/>
              <a:t>Обновление статистики-</a:t>
            </a:r>
            <a:r>
              <a:rPr lang="en-US" sz="1800" dirty="0"/>
              <a:t>&gt;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42098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02729-7A14-4765-C2B7-7EB3DA220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Вкладка поиска игрока по </a:t>
            </a:r>
            <a:r>
              <a:rPr lang="en-US" dirty="0"/>
              <a:t>id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55DB7C-54EB-01B7-1C09-6D3F13B28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20" y="1822536"/>
            <a:ext cx="10058400" cy="4117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	</a:t>
            </a:r>
            <a:r>
              <a:rPr lang="ru-RU" sz="1800" dirty="0"/>
              <a:t>								</a:t>
            </a:r>
            <a:r>
              <a:rPr lang="en-US" sz="1800" dirty="0"/>
              <a:t>&lt;-</a:t>
            </a:r>
            <a:r>
              <a:rPr lang="ru-RU" sz="1800" dirty="0"/>
              <a:t>настройки</a:t>
            </a:r>
            <a:endParaRPr lang="en-US" sz="1800" dirty="0"/>
          </a:p>
          <a:p>
            <a:pPr marL="0" indent="0">
              <a:buNone/>
            </a:pPr>
            <a:br>
              <a:rPr lang="en-US" sz="1800" dirty="0"/>
            </a:br>
            <a:r>
              <a:rPr lang="en-US" sz="1800" dirty="0"/>
              <a:t>          </a:t>
            </a:r>
            <a:r>
              <a:rPr lang="ru-RU" sz="1800" dirty="0"/>
              <a:t>поиск игрока по </a:t>
            </a:r>
            <a:r>
              <a:rPr lang="en-US" sz="1800" dirty="0"/>
              <a:t>id</a:t>
            </a:r>
            <a:r>
              <a:rPr lang="ru-RU" sz="1800" dirty="0"/>
              <a:t>-</a:t>
            </a:r>
            <a:r>
              <a:rPr lang="en-US" sz="1800" dirty="0"/>
              <a:t>&gt;</a:t>
            </a:r>
            <a:br>
              <a:rPr lang="en-US" sz="1800" dirty="0"/>
            </a:br>
            <a:br>
              <a:rPr lang="en-US" sz="1800" dirty="0"/>
            </a:br>
            <a:r>
              <a:rPr lang="ru-RU" sz="1800" dirty="0"/>
              <a:t>Обновление статистики-</a:t>
            </a:r>
            <a:r>
              <a:rPr lang="en-US" sz="1800" dirty="0"/>
              <a:t>&gt;</a:t>
            </a:r>
            <a:endParaRPr lang="ru-RU" sz="1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1995A6B-C3FA-71D4-601A-6156722F9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726" y="1721929"/>
            <a:ext cx="5392891" cy="421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90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02729-7A14-4765-C2B7-7EB3DA220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55DB7C-54EB-01B7-1C09-6D3F13B28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20" y="1822536"/>
            <a:ext cx="10058400" cy="4117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	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								</a:t>
            </a:r>
            <a:br>
              <a:rPr lang="en-US" sz="1800" dirty="0"/>
            </a:br>
            <a:r>
              <a:rPr lang="en-US" sz="1800" dirty="0"/>
              <a:t>          </a:t>
            </a:r>
            <a:r>
              <a:rPr lang="ru-RU" sz="1800" dirty="0"/>
              <a:t>поиск игрока по </a:t>
            </a:r>
            <a:r>
              <a:rPr lang="en-US" sz="1800" dirty="0"/>
              <a:t>id</a:t>
            </a:r>
            <a:r>
              <a:rPr lang="ru-RU" sz="1800" dirty="0"/>
              <a:t>-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ru-RU" sz="1800" dirty="0"/>
              <a:t>          </a:t>
            </a:r>
            <a:r>
              <a:rPr lang="en-US" sz="1800" dirty="0"/>
              <a:t> </a:t>
            </a:r>
            <a:r>
              <a:rPr lang="ru-RU" sz="1800" dirty="0"/>
              <a:t>тема приложения-</a:t>
            </a:r>
            <a:r>
              <a:rPr lang="en-US" sz="1800" dirty="0"/>
              <a:t>&gt;</a:t>
            </a:r>
            <a:br>
              <a:rPr lang="en-US" sz="1800" dirty="0"/>
            </a:br>
            <a:endParaRPr lang="ru-RU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F0B0A3-5269-4ADC-2A5F-961AF911D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824" y="1752366"/>
            <a:ext cx="1457528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4661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</TotalTime>
  <Words>97</Words>
  <Application>Microsoft Office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Ретро</vt:lpstr>
      <vt:lpstr>Dota statistics</vt:lpstr>
      <vt:lpstr>О проекте</vt:lpstr>
      <vt:lpstr>Библиотеки</vt:lpstr>
      <vt:lpstr>Основная вкладка</vt:lpstr>
      <vt:lpstr>Вкладка поиска игрока по id</vt:lpstr>
      <vt:lpstr>Настройки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Dota statistics</dc:title>
  <dc:creator>Александр Деревянкин</dc:creator>
  <cp:lastModifiedBy>Александр Деревянкин</cp:lastModifiedBy>
  <cp:revision>1</cp:revision>
  <dcterms:created xsi:type="dcterms:W3CDTF">2023-11-22T21:03:22Z</dcterms:created>
  <dcterms:modified xsi:type="dcterms:W3CDTF">2023-11-22T21:14:18Z</dcterms:modified>
</cp:coreProperties>
</file>