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3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E661C5-99EB-4093-A187-2DAAC904A232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D8DE3-367B-4603-BABA-593D2B98F0F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6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1D52C-597F-4D8F-153C-CC33392C6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Dota statistics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E0098-FA7C-7AC5-9397-2024372E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Деревянкин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8886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2A2C5-D4CB-EACE-412B-9B7848BC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58167-71DF-9A9C-201E-54061E82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создан с целью показала игровой статистики игроков в игре дота 2</a:t>
            </a:r>
          </a:p>
        </p:txBody>
      </p:sp>
    </p:spTree>
    <p:extLst>
      <p:ext uri="{BB962C8B-B14F-4D97-AF65-F5344CB8AC3E}">
        <p14:creationId xmlns:p14="http://schemas.microsoft.com/office/powerpoint/2010/main" val="12100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62D0B-7D67-195C-5C26-70BD64D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9CBBE-B284-B764-0B59-F9DF96E1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используются: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PyQt5</a:t>
            </a:r>
          </a:p>
          <a:p>
            <a:r>
              <a:rPr lang="en-US" dirty="0" err="1"/>
              <a:t>Pyqtdarktheme</a:t>
            </a:r>
            <a:endParaRPr lang="en-US" dirty="0"/>
          </a:p>
          <a:p>
            <a:r>
              <a:rPr lang="en-US" dirty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425203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62D0B-7D67-195C-5C26-70BD64D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9CBBE-B284-B764-0B59-F9DF96E1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Статистика об игроке отображается только если в настройках доты включена эта настройка (особенность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978FD-1E37-8A82-36C5-CF6A4A10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55" y="2743201"/>
            <a:ext cx="8690965" cy="21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6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B9D78-BD6D-7530-826C-58EA5484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вкладка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5BEA-26D3-FC7B-2330-7141B30E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Статистика владельца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Наиболее частые герои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 кем играет больше всего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Последние матчи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Настройки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Обновление статистики (автоматически </a:t>
            </a:r>
            <a:br>
              <a:rPr lang="ru-RU" dirty="0"/>
            </a:br>
            <a:r>
              <a:rPr lang="ru-RU" dirty="0"/>
              <a:t>срабатывает при запуске)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A3C82-6AAB-4E12-3995-9B84D565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4" y="1793113"/>
            <a:ext cx="5261017" cy="4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B9D78-BD6D-7530-826C-58EA5484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вкладка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5BEA-26D3-FC7B-2330-7141B30E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Статистика игрока (по умолчанию</a:t>
            </a:r>
            <a:br>
              <a:rPr lang="ru-RU" dirty="0"/>
            </a:br>
            <a:r>
              <a:rPr lang="ru-RU" dirty="0"/>
              <a:t>о последнем кого искали)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Наиболее частые герои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 кем играет больше всего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Последние матчи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Настройки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Обновление статистики (не срабатывает</a:t>
            </a:r>
            <a:br>
              <a:rPr lang="ru-RU" dirty="0"/>
            </a:br>
            <a:r>
              <a:rPr lang="ru-RU" dirty="0"/>
              <a:t>при запуске)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игрока по </a:t>
            </a:r>
            <a:r>
              <a:rPr lang="en-US" dirty="0"/>
              <a:t>id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9FA4F1-0EA1-9F55-683D-D2196DF3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09" y="1797485"/>
            <a:ext cx="5444976" cy="42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B9D78-BD6D-7530-826C-58EA5484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5BEA-26D3-FC7B-2330-7141B30E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Изменение </a:t>
            </a:r>
            <a:r>
              <a:rPr lang="en-US" dirty="0"/>
              <a:t>id </a:t>
            </a:r>
            <a:r>
              <a:rPr lang="ru-RU" dirty="0"/>
              <a:t>владельца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Смена темы (светлая/тёмная)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6C93E8-63FB-1A6B-66DF-C264FE85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74" y="2512540"/>
            <a:ext cx="1656043" cy="19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374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116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Dota statistics</vt:lpstr>
      <vt:lpstr>О проекте</vt:lpstr>
      <vt:lpstr>Библиотеки</vt:lpstr>
      <vt:lpstr>Примечание</vt:lpstr>
      <vt:lpstr>Основная вкладка</vt:lpstr>
      <vt:lpstr>Вторая вкладка</vt:lpstr>
      <vt:lpstr>Настройки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statistics</dc:title>
  <dc:creator>Александр Деревянкин</dc:creator>
  <cp:lastModifiedBy>Александр Деревянкин</cp:lastModifiedBy>
  <cp:revision>3</cp:revision>
  <dcterms:created xsi:type="dcterms:W3CDTF">2023-11-22T21:03:22Z</dcterms:created>
  <dcterms:modified xsi:type="dcterms:W3CDTF">2023-11-23T14:20:35Z</dcterms:modified>
</cp:coreProperties>
</file>