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0" r:id="rId6"/>
    <p:sldId id="267" r:id="rId7"/>
    <p:sldId id="268" r:id="rId8"/>
    <p:sldId id="266" r:id="rId9"/>
    <p:sldId id="259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0FF"/>
    <a:srgbClr val="C93131"/>
    <a:srgbClr val="D6ECF6"/>
    <a:srgbClr val="219EBC"/>
    <a:srgbClr val="8ECAE6"/>
    <a:srgbClr val="D8625E"/>
    <a:srgbClr val="EFF7FB"/>
    <a:srgbClr val="AFDFFF"/>
    <a:srgbClr val="C6FEFD"/>
    <a:srgbClr val="90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B2A3A-E566-B48E-D027-B3A1F73FC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1B673-2ED5-60E0-FEBB-5D4AF2C4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535891-0C28-A424-EA2D-FD6F882C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9718A2-17EE-84A9-49AD-970F31B3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DBDD7A-306F-6223-8F5B-9E56D306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408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9698-BA03-C054-703A-07379F1C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784D34E-61D8-B175-65C4-8771BC359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AE95D4-9206-7A54-4EE2-97EAFE33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35DF84-177F-A9DD-B61D-D8F570DD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6AD68A6-6938-8439-853A-4457E7D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8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B4F49A-EE3E-F06C-892D-3C5D2AD17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3B201D2-8320-9D5E-AF9E-141F93AE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2C0FBD-B7BF-B03B-8CD4-2C16A8A2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63EBB7-948E-21C8-9631-5C08145A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B5F257-01D9-3445-6A63-2BE9C1D0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794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5D76D-C3B0-7E39-185B-3B6AC35A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023D61-0FCD-A925-2DFE-F32B5D0F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A3982B-C961-5A1E-5585-529211A4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B4CD59-F2DA-A69D-095A-CE48CDA6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B71956-BC10-664A-4366-3A8EC97A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0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039AD-216E-C8B6-9DF7-0F14305B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D23A47C-CC56-2B23-13C1-43BB0E27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713F50-DDCE-8067-D7B7-B3F622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C891D8-7803-BE41-0B83-CE5376B9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057D05-7629-5A36-67FD-006EE189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0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B98F-F6DB-36E9-B6F9-664F1441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D62778-F9E0-6857-9EEE-88AE14E86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6C15A6-984F-0F4E-99F0-480377AE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415890-4187-C9CA-4337-5FFE55B6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B8ED46-CF77-56C5-45EB-F7D10C35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2F8BD9-77EC-050E-8945-906CDCE0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543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5CAF2-6DDA-A9E3-2505-9FF4277E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DB5CB9-52AB-76BC-6657-EAFC6118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F1979C-45A8-5AD5-4BC8-5C41FEA8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EC551A7-578F-4A0F-2E84-BA420477A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4E10107-AD68-B564-0FBC-4E83FDD3A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9CD0A83-5EF1-958C-DFE9-EF591F3B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A531D89-FFF4-1224-68A9-B9E39053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DE64D99-BE51-B411-9EF2-AF61FD5A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1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410D2-5B12-484A-CB45-A98F7CFB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5C3705-1B21-D60C-F995-2CBD1C6B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02A6610-D1C8-EC11-3285-FA141117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DB0498-884E-1E00-7D08-E578F1BD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11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569912F-BABE-05DC-A49F-E83D5CE6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974F223-4F1D-1658-9736-510E612C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CFA80E-1969-5EE8-8E76-CA3A8948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4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93C94-650E-0F20-4048-954960BA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906943-52FF-9E1A-6230-691EF523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392C42-FF0E-66D8-7DBF-68546260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8B0611-8546-3F3B-D9F1-1CE2AB88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89C2440-3048-C102-75FA-2978A1E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69DE6B-A468-6283-7C72-89F23CC9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12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D6DB-0B14-3C3B-EDBE-57139AB8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B47AC0F-1A0B-55B1-46F5-6CB6E6E03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5625891-3081-5ADF-E544-EF9A808A8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8F515E6-3C6B-B1AB-8894-CF9A03DB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0F4999D-1244-26B9-35C0-C48FEC9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BBB5EA-ABEC-A4F0-9928-FA91C864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CAD7235-1FE2-39B0-A945-1DEA1314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783846-00E4-D260-94F8-8F2FACC0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819CD4-C7D7-4880-336D-05E9AC82A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EC15-9FE5-4BF0-9A4F-03E75A2F002B}" type="datetimeFigureOut">
              <a:rPr lang="pt-PT" smtClean="0"/>
              <a:t>14/03/2023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954F5D-5BD4-4F17-C9B8-860295C33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1FA090-33D5-76D5-AD9E-97182A64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753E-8367-4029-A5FB-392D301561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72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mailto:up201907767@up.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gif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gif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jpg"/><Relationship Id="rId7" Type="http://schemas.openxmlformats.org/officeDocument/2006/relationships/image" Target="../media/image1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g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A375E6D-E06B-C639-8DED-57A3AEA1D2E7}"/>
              </a:ext>
            </a:extLst>
          </p:cNvPr>
          <p:cNvSpPr/>
          <p:nvPr/>
        </p:nvSpPr>
        <p:spPr>
          <a:xfrm>
            <a:off x="534563" y="1492130"/>
            <a:ext cx="2424419" cy="3818097"/>
          </a:xfrm>
          <a:prstGeom prst="rect">
            <a:avLst/>
          </a:prstGeom>
          <a:solidFill>
            <a:srgbClr val="D6ECF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F3871F-3B6E-518D-C3FD-276ADE10E582}"/>
              </a:ext>
            </a:extLst>
          </p:cNvPr>
          <p:cNvSpPr/>
          <p:nvPr/>
        </p:nvSpPr>
        <p:spPr>
          <a:xfrm>
            <a:off x="3315281" y="1492130"/>
            <a:ext cx="2424420" cy="3818098"/>
          </a:xfrm>
          <a:prstGeom prst="rect">
            <a:avLst/>
          </a:prstGeom>
          <a:solidFill>
            <a:srgbClr val="D6ECF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BBFD68-221B-5A2C-27C3-56879F43F4C3}"/>
              </a:ext>
            </a:extLst>
          </p:cNvPr>
          <p:cNvSpPr/>
          <p:nvPr/>
        </p:nvSpPr>
        <p:spPr>
          <a:xfrm>
            <a:off x="696286" y="1615440"/>
            <a:ext cx="2088859" cy="35585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83F168-C54A-9DA1-EDDD-D2B6362840F5}"/>
              </a:ext>
            </a:extLst>
          </p:cNvPr>
          <p:cNvSpPr txBox="1"/>
          <p:nvPr/>
        </p:nvSpPr>
        <p:spPr>
          <a:xfrm>
            <a:off x="680580" y="2838457"/>
            <a:ext cx="2205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Waiting</a:t>
            </a:r>
            <a:r>
              <a:rPr lang="pt-PT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616C0D-4471-9C79-67A5-FD84B6E09974}"/>
              </a:ext>
            </a:extLst>
          </p:cNvPr>
          <p:cNvSpPr/>
          <p:nvPr/>
        </p:nvSpPr>
        <p:spPr>
          <a:xfrm>
            <a:off x="3473861" y="1615440"/>
            <a:ext cx="2088859" cy="35585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77CDA0E-9DB1-47DD-9107-B909E5527822}"/>
              </a:ext>
            </a:extLst>
          </p:cNvPr>
          <p:cNvSpPr txBox="1"/>
          <p:nvPr/>
        </p:nvSpPr>
        <p:spPr>
          <a:xfrm>
            <a:off x="3444992" y="2838457"/>
            <a:ext cx="2205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58F28E-F31D-A2D2-A87B-7D1B3D2A97C5}"/>
              </a:ext>
            </a:extLst>
          </p:cNvPr>
          <p:cNvSpPr txBox="1"/>
          <p:nvPr/>
        </p:nvSpPr>
        <p:spPr>
          <a:xfrm>
            <a:off x="3897929" y="3439861"/>
            <a:ext cx="133882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 Pin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F26F35-2853-6822-9702-6919B2B1E1A6}"/>
              </a:ext>
            </a:extLst>
          </p:cNvPr>
          <p:cNvSpPr txBox="1"/>
          <p:nvPr/>
        </p:nvSpPr>
        <p:spPr>
          <a:xfrm>
            <a:off x="3710406" y="3231114"/>
            <a:ext cx="856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Pin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CC9898-3A64-16A4-7321-F4628B560242}"/>
              </a:ext>
            </a:extLst>
          </p:cNvPr>
          <p:cNvSpPr/>
          <p:nvPr/>
        </p:nvSpPr>
        <p:spPr>
          <a:xfrm>
            <a:off x="3832958" y="4257731"/>
            <a:ext cx="1445673" cy="508210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CE7311A-A042-68D7-BD5C-7D5C174DD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42991" r="42338" b="41450"/>
          <a:stretch/>
        </p:blipFill>
        <p:spPr>
          <a:xfrm>
            <a:off x="1338156" y="2017956"/>
            <a:ext cx="890515" cy="71821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6B48BFD-D644-1FF9-6B17-F2DBD3F98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43" y="1948613"/>
            <a:ext cx="856901" cy="856901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109C6FCA-EBF6-E6E5-854A-9E21E232707E}"/>
              </a:ext>
            </a:extLst>
          </p:cNvPr>
          <p:cNvSpPr/>
          <p:nvPr/>
        </p:nvSpPr>
        <p:spPr>
          <a:xfrm>
            <a:off x="6110581" y="1492130"/>
            <a:ext cx="2424420" cy="3818098"/>
          </a:xfrm>
          <a:prstGeom prst="rect">
            <a:avLst/>
          </a:prstGeom>
          <a:solidFill>
            <a:srgbClr val="D6ECF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24B46E3-6DD4-CDA7-DCD4-EE68FB64849B}"/>
              </a:ext>
            </a:extLst>
          </p:cNvPr>
          <p:cNvSpPr/>
          <p:nvPr/>
        </p:nvSpPr>
        <p:spPr>
          <a:xfrm>
            <a:off x="6282255" y="1615440"/>
            <a:ext cx="2088859" cy="35585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3C512C7-D12E-F93B-8FB9-CE049431B61B}"/>
              </a:ext>
            </a:extLst>
          </p:cNvPr>
          <p:cNvSpPr txBox="1"/>
          <p:nvPr/>
        </p:nvSpPr>
        <p:spPr>
          <a:xfrm>
            <a:off x="6266454" y="2852430"/>
            <a:ext cx="2205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4B183E-6F17-8340-084A-3FAD71714651}"/>
              </a:ext>
            </a:extLst>
          </p:cNvPr>
          <p:cNvSpPr txBox="1"/>
          <p:nvPr/>
        </p:nvSpPr>
        <p:spPr>
          <a:xfrm>
            <a:off x="7454629" y="3652764"/>
            <a:ext cx="856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Invalid Pin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02D0396-727D-E042-0F80-AD5A8CE3B7D8}"/>
              </a:ext>
            </a:extLst>
          </p:cNvPr>
          <p:cNvSpPr/>
          <p:nvPr/>
        </p:nvSpPr>
        <p:spPr>
          <a:xfrm>
            <a:off x="6641352" y="4257731"/>
            <a:ext cx="1445673" cy="508210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340CEB14-FBFC-04DF-EBCE-7516E2AB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37" y="1948613"/>
            <a:ext cx="856901" cy="856901"/>
          </a:xfrm>
          <a:prstGeom prst="rect">
            <a:avLst/>
          </a:prstGeom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98FE39D7-4BD9-C665-113C-F3E1742F1FD7}"/>
              </a:ext>
            </a:extLst>
          </p:cNvPr>
          <p:cNvSpPr/>
          <p:nvPr/>
        </p:nvSpPr>
        <p:spPr>
          <a:xfrm>
            <a:off x="8942684" y="1519951"/>
            <a:ext cx="2424420" cy="3818098"/>
          </a:xfrm>
          <a:prstGeom prst="rect">
            <a:avLst/>
          </a:prstGeom>
          <a:solidFill>
            <a:srgbClr val="D6ECF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4751759C-0BAD-9F54-D971-8458B94C5EC4}"/>
              </a:ext>
            </a:extLst>
          </p:cNvPr>
          <p:cNvSpPr/>
          <p:nvPr/>
        </p:nvSpPr>
        <p:spPr>
          <a:xfrm>
            <a:off x="9129750" y="1615439"/>
            <a:ext cx="2088859" cy="35585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D23894D-BE8B-C3A9-F1CD-EA372D259605}"/>
              </a:ext>
            </a:extLst>
          </p:cNvPr>
          <p:cNvSpPr txBox="1"/>
          <p:nvPr/>
        </p:nvSpPr>
        <p:spPr>
          <a:xfrm>
            <a:off x="9108849" y="2852430"/>
            <a:ext cx="2205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Connected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4CC1219A-7B5C-209E-41D4-131CD2D8822A}"/>
              </a:ext>
            </a:extLst>
          </p:cNvPr>
          <p:cNvSpPr/>
          <p:nvPr/>
        </p:nvSpPr>
        <p:spPr>
          <a:xfrm>
            <a:off x="9488847" y="4257730"/>
            <a:ext cx="1445673" cy="508210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9323C3D4-FE38-A53A-CBA7-04B19F1D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232" y="1948612"/>
            <a:ext cx="856901" cy="856901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4736314" y="321339"/>
            <a:ext cx="2586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Home Page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FD4484DE-56D3-E5C4-0052-31FA25CC7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781" y="1643888"/>
            <a:ext cx="176091" cy="176091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FCE73FE9-CA38-BA27-C0C7-C2EA801B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75" y="1643887"/>
            <a:ext cx="176091" cy="176091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38A6FA33-5D83-57F6-6FC3-B8772F76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02" y="1649474"/>
            <a:ext cx="176091" cy="176091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760C2E07-C677-DFAD-8965-64310790A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60" y="1643887"/>
            <a:ext cx="176091" cy="176091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:a16="http://schemas.microsoft.com/office/drawing/2014/main" id="{B724B0CC-C971-C2B1-9CF9-9BA3975C7482}"/>
              </a:ext>
            </a:extLst>
          </p:cNvPr>
          <p:cNvSpPr txBox="1"/>
          <p:nvPr/>
        </p:nvSpPr>
        <p:spPr>
          <a:xfrm>
            <a:off x="6702906" y="3453834"/>
            <a:ext cx="133882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1234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5335B5F-9283-719E-4C39-C666D02665B6}"/>
              </a:ext>
            </a:extLst>
          </p:cNvPr>
          <p:cNvSpPr txBox="1"/>
          <p:nvPr/>
        </p:nvSpPr>
        <p:spPr>
          <a:xfrm>
            <a:off x="6515383" y="3245087"/>
            <a:ext cx="856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Pin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3673A84-C513-5A95-8F1C-5FF3304B6FDE}"/>
              </a:ext>
            </a:extLst>
          </p:cNvPr>
          <p:cNvSpPr txBox="1"/>
          <p:nvPr/>
        </p:nvSpPr>
        <p:spPr>
          <a:xfrm>
            <a:off x="9354748" y="3258987"/>
            <a:ext cx="856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 Pin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4CF8D9A-D4AB-5D2C-419B-95833C134581}"/>
              </a:ext>
            </a:extLst>
          </p:cNvPr>
          <p:cNvSpPr txBox="1"/>
          <p:nvPr/>
        </p:nvSpPr>
        <p:spPr>
          <a:xfrm>
            <a:off x="9504767" y="3449302"/>
            <a:ext cx="133882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1234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3EEDBA16-BBEF-C9A4-9485-9FF6BC6D0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42" y="3489237"/>
            <a:ext cx="173089" cy="173089"/>
          </a:xfrm>
          <a:prstGeom prst="rect">
            <a:avLst/>
          </a:prstGeom>
        </p:spPr>
      </p:pic>
      <p:sp>
        <p:nvSpPr>
          <p:cNvPr id="2" name="CaixaDeTexto 20">
            <a:extLst>
              <a:ext uri="{FF2B5EF4-FFF2-40B4-BE49-F238E27FC236}">
                <a16:creationId xmlns:a16="http://schemas.microsoft.com/office/drawing/2014/main" id="{87F887BD-4061-E547-4DBB-B40E060BEC73}"/>
              </a:ext>
            </a:extLst>
          </p:cNvPr>
          <p:cNvSpPr txBox="1"/>
          <p:nvPr/>
        </p:nvSpPr>
        <p:spPr>
          <a:xfrm>
            <a:off x="10778531" y="5775742"/>
            <a:ext cx="76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 page</a:t>
            </a:r>
            <a:endParaRPr lang="en-US" sz="800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007B84-D51A-F129-4B00-5F478A830EB0}"/>
              </a:ext>
            </a:extLst>
          </p:cNvPr>
          <p:cNvCxnSpPr>
            <a:cxnSpLocks/>
          </p:cNvCxnSpPr>
          <p:nvPr/>
        </p:nvCxnSpPr>
        <p:spPr>
          <a:xfrm>
            <a:off x="11151603" y="5364293"/>
            <a:ext cx="7396" cy="3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1">
            <a:extLst>
              <a:ext uri="{FF2B5EF4-FFF2-40B4-BE49-F238E27FC236}">
                <a16:creationId xmlns:a16="http://schemas.microsoft.com/office/drawing/2014/main" id="{A8ACA072-EB28-265C-B040-B8197AB36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557" y="5521453"/>
            <a:ext cx="198988" cy="198988"/>
          </a:xfrm>
          <a:prstGeom prst="rect">
            <a:avLst/>
          </a:prstGeom>
        </p:spPr>
      </p:pic>
      <p:pic>
        <p:nvPicPr>
          <p:cNvPr id="11" name="Picture 10" descr="A picture containing gear&#10;&#10;Description automatically generated">
            <a:extLst>
              <a:ext uri="{FF2B5EF4-FFF2-40B4-BE49-F238E27FC236}">
                <a16:creationId xmlns:a16="http://schemas.microsoft.com/office/drawing/2014/main" id="{BD1D7E85-0FE0-0ACD-42DC-383A2EC77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01" y="4174659"/>
            <a:ext cx="674961" cy="6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4355677" y="422885"/>
            <a:ext cx="3009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Settings Page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F62C2B-73C1-6F29-1E7A-D4CB9A1545BF}"/>
              </a:ext>
            </a:extLst>
          </p:cNvPr>
          <p:cNvSpPr/>
          <p:nvPr/>
        </p:nvSpPr>
        <p:spPr>
          <a:xfrm>
            <a:off x="226367" y="1607560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BBF62-E48E-73E5-6DEC-7AD1D5A26F22}"/>
              </a:ext>
            </a:extLst>
          </p:cNvPr>
          <p:cNvSpPr txBox="1"/>
          <p:nvPr/>
        </p:nvSpPr>
        <p:spPr>
          <a:xfrm>
            <a:off x="544166" y="1783105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504220-23BB-FB63-FE89-AF0B4BC7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07" y="1641691"/>
            <a:ext cx="176091" cy="1760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860D1C-E1B4-B944-61C5-E21DEDBA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70" y="1655036"/>
            <a:ext cx="152149" cy="15214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0B10505-6795-BE52-0F3D-4883544684FF}"/>
              </a:ext>
            </a:extLst>
          </p:cNvPr>
          <p:cNvSpPr/>
          <p:nvPr/>
        </p:nvSpPr>
        <p:spPr>
          <a:xfrm>
            <a:off x="338953" y="2275060"/>
            <a:ext cx="2194959" cy="176091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Language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0F14A1B-5489-F92B-01FE-3E76AF4336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207793" y="1619936"/>
            <a:ext cx="262321" cy="202975"/>
          </a:xfrm>
          <a:prstGeom prst="rect">
            <a:avLst/>
          </a:prstGeom>
        </p:spPr>
      </p:pic>
      <p:sp>
        <p:nvSpPr>
          <p:cNvPr id="4" name="Retângulo: Cantos Arredondados 16">
            <a:extLst>
              <a:ext uri="{FF2B5EF4-FFF2-40B4-BE49-F238E27FC236}">
                <a16:creationId xmlns:a16="http://schemas.microsoft.com/office/drawing/2014/main" id="{E073F0C8-4F9F-04CB-7644-F22D967BDDFF}"/>
              </a:ext>
            </a:extLst>
          </p:cNvPr>
          <p:cNvSpPr/>
          <p:nvPr/>
        </p:nvSpPr>
        <p:spPr>
          <a:xfrm>
            <a:off x="338951" y="2527692"/>
            <a:ext cx="2194959" cy="202975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Tasks</a:t>
            </a:r>
          </a:p>
        </p:txBody>
      </p:sp>
      <p:sp>
        <p:nvSpPr>
          <p:cNvPr id="5" name="Retângulo: Cantos Arredondados 16">
            <a:extLst>
              <a:ext uri="{FF2B5EF4-FFF2-40B4-BE49-F238E27FC236}">
                <a16:creationId xmlns:a16="http://schemas.microsoft.com/office/drawing/2014/main" id="{354DB9E8-9A97-9771-1849-B07C71FE2F66}"/>
              </a:ext>
            </a:extLst>
          </p:cNvPr>
          <p:cNvSpPr/>
          <p:nvPr/>
        </p:nvSpPr>
        <p:spPr>
          <a:xfrm>
            <a:off x="331145" y="2814072"/>
            <a:ext cx="2194959" cy="176091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Security</a:t>
            </a:r>
          </a:p>
        </p:txBody>
      </p:sp>
      <p:sp>
        <p:nvSpPr>
          <p:cNvPr id="8" name="Retângulo: Cantos Arredondados 16">
            <a:extLst>
              <a:ext uri="{FF2B5EF4-FFF2-40B4-BE49-F238E27FC236}">
                <a16:creationId xmlns:a16="http://schemas.microsoft.com/office/drawing/2014/main" id="{98E9ACE5-36DE-CD4A-C93C-7DFFDC723A61}"/>
              </a:ext>
            </a:extLst>
          </p:cNvPr>
          <p:cNvSpPr/>
          <p:nvPr/>
        </p:nvSpPr>
        <p:spPr>
          <a:xfrm>
            <a:off x="331144" y="3081894"/>
            <a:ext cx="2194959" cy="202975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About the project</a:t>
            </a:r>
          </a:p>
        </p:txBody>
      </p:sp>
      <p:sp>
        <p:nvSpPr>
          <p:cNvPr id="9" name="Retângulo: Cantos Arredondados 16">
            <a:extLst>
              <a:ext uri="{FF2B5EF4-FFF2-40B4-BE49-F238E27FC236}">
                <a16:creationId xmlns:a16="http://schemas.microsoft.com/office/drawing/2014/main" id="{8B4FD75E-D4EA-6B90-5673-13382FFE8C71}"/>
              </a:ext>
            </a:extLst>
          </p:cNvPr>
          <p:cNvSpPr/>
          <p:nvPr/>
        </p:nvSpPr>
        <p:spPr>
          <a:xfrm>
            <a:off x="338951" y="3377828"/>
            <a:ext cx="2194959" cy="176091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Team members</a:t>
            </a:r>
          </a:p>
        </p:txBody>
      </p:sp>
      <p:sp>
        <p:nvSpPr>
          <p:cNvPr id="10" name="Retângulo: Cantos Arredondados 16">
            <a:extLst>
              <a:ext uri="{FF2B5EF4-FFF2-40B4-BE49-F238E27FC236}">
                <a16:creationId xmlns:a16="http://schemas.microsoft.com/office/drawing/2014/main" id="{F9CC62A5-A41A-3BDF-163B-E7F884D5411B}"/>
              </a:ext>
            </a:extLst>
          </p:cNvPr>
          <p:cNvSpPr/>
          <p:nvPr/>
        </p:nvSpPr>
        <p:spPr>
          <a:xfrm>
            <a:off x="338951" y="3639844"/>
            <a:ext cx="2194959" cy="202975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……</a:t>
            </a:r>
          </a:p>
        </p:txBody>
      </p:sp>
      <p:sp>
        <p:nvSpPr>
          <p:cNvPr id="11" name="CaixaDeTexto 17">
            <a:extLst>
              <a:ext uri="{FF2B5EF4-FFF2-40B4-BE49-F238E27FC236}">
                <a16:creationId xmlns:a16="http://schemas.microsoft.com/office/drawing/2014/main" id="{CA81D0BB-793F-F24D-84B1-FB78076BC3CF}"/>
              </a:ext>
            </a:extLst>
          </p:cNvPr>
          <p:cNvSpPr txBox="1"/>
          <p:nvPr/>
        </p:nvSpPr>
        <p:spPr>
          <a:xfrm>
            <a:off x="1826791" y="2824871"/>
            <a:ext cx="90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PIN</a:t>
            </a:r>
          </a:p>
        </p:txBody>
      </p:sp>
      <p:pic>
        <p:nvPicPr>
          <p:cNvPr id="13" name="Picture 12" descr="Diagram&#10;&#10;Description automatically generated with low confidence">
            <a:extLst>
              <a:ext uri="{FF2B5EF4-FFF2-40B4-BE49-F238E27FC236}">
                <a16:creationId xmlns:a16="http://schemas.microsoft.com/office/drawing/2014/main" id="{CA2E3A9E-B075-F0B1-76FF-241A3295A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24" y="2311971"/>
            <a:ext cx="157776" cy="105183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56F1C7ED-4E51-2014-487A-911E2B992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44" y="2288456"/>
            <a:ext cx="157776" cy="144410"/>
          </a:xfrm>
          <a:prstGeom prst="rect">
            <a:avLst/>
          </a:prstGeom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825D01-F30A-A914-3CCE-AD418F93E03F}"/>
              </a:ext>
            </a:extLst>
          </p:cNvPr>
          <p:cNvSpPr/>
          <p:nvPr/>
        </p:nvSpPr>
        <p:spPr>
          <a:xfrm>
            <a:off x="2262244" y="2310513"/>
            <a:ext cx="157776" cy="1018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17">
            <a:extLst>
              <a:ext uri="{FF2B5EF4-FFF2-40B4-BE49-F238E27FC236}">
                <a16:creationId xmlns:a16="http://schemas.microsoft.com/office/drawing/2014/main" id="{7AB6F479-006D-1D1D-BD82-7C442129F2B2}"/>
              </a:ext>
            </a:extLst>
          </p:cNvPr>
          <p:cNvSpPr txBox="1"/>
          <p:nvPr/>
        </p:nvSpPr>
        <p:spPr>
          <a:xfrm>
            <a:off x="1944033" y="2520362"/>
            <a:ext cx="90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</a:t>
            </a:r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035B9F72-6A61-CC6E-7F74-6D6152327FC0}"/>
              </a:ext>
            </a:extLst>
          </p:cNvPr>
          <p:cNvSpPr/>
          <p:nvPr/>
        </p:nvSpPr>
        <p:spPr>
          <a:xfrm>
            <a:off x="2737654" y="1607560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pic>
        <p:nvPicPr>
          <p:cNvPr id="25" name="Imagem 5">
            <a:extLst>
              <a:ext uri="{FF2B5EF4-FFF2-40B4-BE49-F238E27FC236}">
                <a16:creationId xmlns:a16="http://schemas.microsoft.com/office/drawing/2014/main" id="{78B6C953-BF3B-587A-61A0-0EAE20305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94" y="1641691"/>
            <a:ext cx="176091" cy="176091"/>
          </a:xfrm>
          <a:prstGeom prst="rect">
            <a:avLst/>
          </a:prstGeom>
        </p:spPr>
      </p:pic>
      <p:pic>
        <p:nvPicPr>
          <p:cNvPr id="26" name="Imagem 6">
            <a:extLst>
              <a:ext uri="{FF2B5EF4-FFF2-40B4-BE49-F238E27FC236}">
                <a16:creationId xmlns:a16="http://schemas.microsoft.com/office/drawing/2014/main" id="{C8A52546-C971-8AFD-C42F-1070B9AD7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57" y="1655036"/>
            <a:ext cx="152149" cy="152149"/>
          </a:xfrm>
          <a:prstGeom prst="rect">
            <a:avLst/>
          </a:prstGeom>
        </p:spPr>
      </p:pic>
      <p:pic>
        <p:nvPicPr>
          <p:cNvPr id="27" name="Imagem 28">
            <a:extLst>
              <a:ext uri="{FF2B5EF4-FFF2-40B4-BE49-F238E27FC236}">
                <a16:creationId xmlns:a16="http://schemas.microsoft.com/office/drawing/2014/main" id="{05C80A63-61AA-94C2-8347-B152EA715A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2719080" y="1619936"/>
            <a:ext cx="262321" cy="202975"/>
          </a:xfrm>
          <a:prstGeom prst="rect">
            <a:avLst/>
          </a:prstGeom>
        </p:spPr>
      </p:pic>
      <p:sp>
        <p:nvSpPr>
          <p:cNvPr id="28" name="CaixaDeTexto 2">
            <a:extLst>
              <a:ext uri="{FF2B5EF4-FFF2-40B4-BE49-F238E27FC236}">
                <a16:creationId xmlns:a16="http://schemas.microsoft.com/office/drawing/2014/main" id="{9992DC7F-6DDC-5C40-A9A0-384B60D3ECD3}"/>
              </a:ext>
            </a:extLst>
          </p:cNvPr>
          <p:cNvSpPr txBox="1"/>
          <p:nvPr/>
        </p:nvSpPr>
        <p:spPr>
          <a:xfrm>
            <a:off x="3070699" y="1778381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tângulo: Cantos Arredondados 16">
            <a:extLst>
              <a:ext uri="{FF2B5EF4-FFF2-40B4-BE49-F238E27FC236}">
                <a16:creationId xmlns:a16="http://schemas.microsoft.com/office/drawing/2014/main" id="{46BA7513-E0D5-B534-479C-1EDA6A27ADD8}"/>
              </a:ext>
            </a:extLst>
          </p:cNvPr>
          <p:cNvSpPr/>
          <p:nvPr/>
        </p:nvSpPr>
        <p:spPr>
          <a:xfrm>
            <a:off x="2848000" y="2295273"/>
            <a:ext cx="2194959" cy="2591224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AAAB45-0177-E0ED-6023-F74F6A9127F7}"/>
              </a:ext>
            </a:extLst>
          </p:cNvPr>
          <p:cNvSpPr/>
          <p:nvPr/>
        </p:nvSpPr>
        <p:spPr>
          <a:xfrm>
            <a:off x="2865486" y="2342646"/>
            <a:ext cx="2194959" cy="217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Tasks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A5DD77-D75C-C9CB-104F-77112E4E5FBD}"/>
              </a:ext>
            </a:extLst>
          </p:cNvPr>
          <p:cNvSpPr/>
          <p:nvPr/>
        </p:nvSpPr>
        <p:spPr>
          <a:xfrm>
            <a:off x="2854896" y="2613796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1: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00F132-CE35-83B8-E9E5-F9CB0C4C0836}"/>
              </a:ext>
            </a:extLst>
          </p:cNvPr>
          <p:cNvSpPr/>
          <p:nvPr/>
        </p:nvSpPr>
        <p:spPr>
          <a:xfrm>
            <a:off x="2854896" y="3097041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2: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7EC14A-F6D9-30A8-F169-681770CD7E50}"/>
              </a:ext>
            </a:extLst>
          </p:cNvPr>
          <p:cNvSpPr/>
          <p:nvPr/>
        </p:nvSpPr>
        <p:spPr>
          <a:xfrm>
            <a:off x="2832760" y="3573506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3: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2B2F7C-E430-378C-9BB0-D01E8284C1DA}"/>
              </a:ext>
            </a:extLst>
          </p:cNvPr>
          <p:cNvSpPr/>
          <p:nvPr/>
        </p:nvSpPr>
        <p:spPr>
          <a:xfrm>
            <a:off x="2832760" y="4094851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4: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173825D9-4F06-15CB-DD3B-658B0B07732F}"/>
              </a:ext>
            </a:extLst>
          </p:cNvPr>
          <p:cNvSpPr/>
          <p:nvPr/>
        </p:nvSpPr>
        <p:spPr>
          <a:xfrm>
            <a:off x="5262007" y="1602861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pic>
        <p:nvPicPr>
          <p:cNvPr id="14" name="Imagem 5">
            <a:extLst>
              <a:ext uri="{FF2B5EF4-FFF2-40B4-BE49-F238E27FC236}">
                <a16:creationId xmlns:a16="http://schemas.microsoft.com/office/drawing/2014/main" id="{D2C8FD0F-521A-91B0-F784-9E0D5908D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47" y="1636992"/>
            <a:ext cx="176091" cy="176091"/>
          </a:xfrm>
          <a:prstGeom prst="rect">
            <a:avLst/>
          </a:prstGeom>
        </p:spPr>
      </p:pic>
      <p:pic>
        <p:nvPicPr>
          <p:cNvPr id="18" name="Imagem 6">
            <a:extLst>
              <a:ext uri="{FF2B5EF4-FFF2-40B4-BE49-F238E27FC236}">
                <a16:creationId xmlns:a16="http://schemas.microsoft.com/office/drawing/2014/main" id="{43ABFABC-82E8-55AF-69D8-7C3E0BCB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10" y="1650337"/>
            <a:ext cx="152149" cy="152149"/>
          </a:xfrm>
          <a:prstGeom prst="rect">
            <a:avLst/>
          </a:prstGeom>
        </p:spPr>
      </p:pic>
      <p:pic>
        <p:nvPicPr>
          <p:cNvPr id="19" name="Imagem 28">
            <a:extLst>
              <a:ext uri="{FF2B5EF4-FFF2-40B4-BE49-F238E27FC236}">
                <a16:creationId xmlns:a16="http://schemas.microsoft.com/office/drawing/2014/main" id="{0E8FD425-7DE9-2701-0228-C4BA5BCB9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5243433" y="1615237"/>
            <a:ext cx="262321" cy="202975"/>
          </a:xfrm>
          <a:prstGeom prst="rect">
            <a:avLst/>
          </a:prstGeom>
        </p:spPr>
      </p:pic>
      <p:sp>
        <p:nvSpPr>
          <p:cNvPr id="20" name="CaixaDeTexto 2">
            <a:extLst>
              <a:ext uri="{FF2B5EF4-FFF2-40B4-BE49-F238E27FC236}">
                <a16:creationId xmlns:a16="http://schemas.microsoft.com/office/drawing/2014/main" id="{363EA2D2-D2AC-2501-7D3A-75597C4A4CA7}"/>
              </a:ext>
            </a:extLst>
          </p:cNvPr>
          <p:cNvSpPr txBox="1"/>
          <p:nvPr/>
        </p:nvSpPr>
        <p:spPr>
          <a:xfrm>
            <a:off x="5595052" y="1773682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tângulo: Cantos Arredondados 16">
            <a:extLst>
              <a:ext uri="{FF2B5EF4-FFF2-40B4-BE49-F238E27FC236}">
                <a16:creationId xmlns:a16="http://schemas.microsoft.com/office/drawing/2014/main" id="{A36B6FA6-937E-8B96-F01C-65062F5CABF3}"/>
              </a:ext>
            </a:extLst>
          </p:cNvPr>
          <p:cNvSpPr/>
          <p:nvPr/>
        </p:nvSpPr>
        <p:spPr>
          <a:xfrm>
            <a:off x="5372353" y="2290574"/>
            <a:ext cx="2194959" cy="2591224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9DE47-FD0A-6107-50B0-B14B66378C66}"/>
              </a:ext>
            </a:extLst>
          </p:cNvPr>
          <p:cNvSpPr/>
          <p:nvPr/>
        </p:nvSpPr>
        <p:spPr>
          <a:xfrm>
            <a:off x="5389839" y="2337947"/>
            <a:ext cx="2194959" cy="217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Change PIN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D3EC8B-CEAC-A284-EED4-4FDB0E68B451}"/>
              </a:ext>
            </a:extLst>
          </p:cNvPr>
          <p:cNvSpPr/>
          <p:nvPr/>
        </p:nvSpPr>
        <p:spPr>
          <a:xfrm>
            <a:off x="5389839" y="2631323"/>
            <a:ext cx="821526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050" dirty="0"/>
              <a:t>Current PIN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D27D28-38E5-F408-CC3A-2795934A1957}"/>
              </a:ext>
            </a:extLst>
          </p:cNvPr>
          <p:cNvSpPr/>
          <p:nvPr/>
        </p:nvSpPr>
        <p:spPr>
          <a:xfrm>
            <a:off x="5394478" y="3106615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/>
              <a:t>New PIN</a:t>
            </a:r>
            <a:endParaRPr lang="pt-PT" sz="10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A84C4F-8FE6-B7B4-0359-EC46A212BB3F}"/>
              </a:ext>
            </a:extLst>
          </p:cNvPr>
          <p:cNvSpPr/>
          <p:nvPr/>
        </p:nvSpPr>
        <p:spPr>
          <a:xfrm>
            <a:off x="5394602" y="3581912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dirty="0"/>
              <a:t>Repeat new PIN</a:t>
            </a:r>
            <a:endParaRPr lang="pt-PT" sz="1050" dirty="0"/>
          </a:p>
        </p:txBody>
      </p:sp>
      <p:sp>
        <p:nvSpPr>
          <p:cNvPr id="35" name="Retângulo: Cantos Arredondados 16">
            <a:extLst>
              <a:ext uri="{FF2B5EF4-FFF2-40B4-BE49-F238E27FC236}">
                <a16:creationId xmlns:a16="http://schemas.microsoft.com/office/drawing/2014/main" id="{2E761E64-5F4A-D5B1-EAF7-BA8A7BDF062D}"/>
              </a:ext>
            </a:extLst>
          </p:cNvPr>
          <p:cNvSpPr/>
          <p:nvPr/>
        </p:nvSpPr>
        <p:spPr>
          <a:xfrm>
            <a:off x="6096000" y="4405069"/>
            <a:ext cx="699458" cy="2029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Confirm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AC6E44-F80D-BB1B-1C69-AB9BA61EC17E}"/>
              </a:ext>
            </a:extLst>
          </p:cNvPr>
          <p:cNvSpPr/>
          <p:nvPr/>
        </p:nvSpPr>
        <p:spPr>
          <a:xfrm>
            <a:off x="5489086" y="2902388"/>
            <a:ext cx="1306371" cy="1388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DF17B4-6417-465E-4957-063A6739C28F}"/>
              </a:ext>
            </a:extLst>
          </p:cNvPr>
          <p:cNvSpPr/>
          <p:nvPr/>
        </p:nvSpPr>
        <p:spPr>
          <a:xfrm>
            <a:off x="5489085" y="3377376"/>
            <a:ext cx="1306371" cy="1388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18667-330F-2DA8-835F-F95ED96ACE57}"/>
              </a:ext>
            </a:extLst>
          </p:cNvPr>
          <p:cNvSpPr/>
          <p:nvPr/>
        </p:nvSpPr>
        <p:spPr>
          <a:xfrm>
            <a:off x="5489085" y="3857499"/>
            <a:ext cx="1306371" cy="1388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CaixaDeTexto 17">
            <a:extLst>
              <a:ext uri="{FF2B5EF4-FFF2-40B4-BE49-F238E27FC236}">
                <a16:creationId xmlns:a16="http://schemas.microsoft.com/office/drawing/2014/main" id="{622130FA-4624-8AC5-3551-7D9A249C7ED0}"/>
              </a:ext>
            </a:extLst>
          </p:cNvPr>
          <p:cNvSpPr txBox="1"/>
          <p:nvPr/>
        </p:nvSpPr>
        <p:spPr>
          <a:xfrm>
            <a:off x="6310612" y="3011164"/>
            <a:ext cx="68844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Incorrect PIN</a:t>
            </a:r>
          </a:p>
        </p:txBody>
      </p:sp>
      <p:sp>
        <p:nvSpPr>
          <p:cNvPr id="41" name="CaixaDeTexto 17">
            <a:extLst>
              <a:ext uri="{FF2B5EF4-FFF2-40B4-BE49-F238E27FC236}">
                <a16:creationId xmlns:a16="http://schemas.microsoft.com/office/drawing/2014/main" id="{2056754D-5195-9FEF-6A34-B906620D4FE8}"/>
              </a:ext>
            </a:extLst>
          </p:cNvPr>
          <p:cNvSpPr txBox="1"/>
          <p:nvPr/>
        </p:nvSpPr>
        <p:spPr>
          <a:xfrm>
            <a:off x="6253461" y="3959374"/>
            <a:ext cx="68844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 doesn’t match</a:t>
            </a:r>
          </a:p>
        </p:txBody>
      </p:sp>
      <p:sp>
        <p:nvSpPr>
          <p:cNvPr id="43" name="CaixaDeTexto 17">
            <a:extLst>
              <a:ext uri="{FF2B5EF4-FFF2-40B4-BE49-F238E27FC236}">
                <a16:creationId xmlns:a16="http://schemas.microsoft.com/office/drawing/2014/main" id="{BD4EC3F3-1129-7A30-0396-4AAE6008694D}"/>
              </a:ext>
            </a:extLst>
          </p:cNvPr>
          <p:cNvSpPr txBox="1"/>
          <p:nvPr/>
        </p:nvSpPr>
        <p:spPr>
          <a:xfrm>
            <a:off x="6096000" y="3481791"/>
            <a:ext cx="88807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Format: only numbers</a:t>
            </a:r>
          </a:p>
        </p:txBody>
      </p:sp>
      <p:sp>
        <p:nvSpPr>
          <p:cNvPr id="44" name="Retângulo 1">
            <a:extLst>
              <a:ext uri="{FF2B5EF4-FFF2-40B4-BE49-F238E27FC236}">
                <a16:creationId xmlns:a16="http://schemas.microsoft.com/office/drawing/2014/main" id="{1756EB11-4BFA-1644-34E5-65F4A4EE8042}"/>
              </a:ext>
            </a:extLst>
          </p:cNvPr>
          <p:cNvSpPr/>
          <p:nvPr/>
        </p:nvSpPr>
        <p:spPr>
          <a:xfrm>
            <a:off x="7812010" y="1602861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pic>
        <p:nvPicPr>
          <p:cNvPr id="45" name="Imagem 5">
            <a:extLst>
              <a:ext uri="{FF2B5EF4-FFF2-40B4-BE49-F238E27FC236}">
                <a16:creationId xmlns:a16="http://schemas.microsoft.com/office/drawing/2014/main" id="{07FD531B-49F9-4A1D-F6FB-83585F1D4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350" y="1636992"/>
            <a:ext cx="176091" cy="176091"/>
          </a:xfrm>
          <a:prstGeom prst="rect">
            <a:avLst/>
          </a:prstGeom>
        </p:spPr>
      </p:pic>
      <p:pic>
        <p:nvPicPr>
          <p:cNvPr id="46" name="Imagem 6">
            <a:extLst>
              <a:ext uri="{FF2B5EF4-FFF2-40B4-BE49-F238E27FC236}">
                <a16:creationId xmlns:a16="http://schemas.microsoft.com/office/drawing/2014/main" id="{8CD11BD5-3A7A-C7EA-C476-ADBD16F2B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213" y="1650337"/>
            <a:ext cx="152149" cy="152149"/>
          </a:xfrm>
          <a:prstGeom prst="rect">
            <a:avLst/>
          </a:prstGeom>
        </p:spPr>
      </p:pic>
      <p:pic>
        <p:nvPicPr>
          <p:cNvPr id="47" name="Imagem 28">
            <a:extLst>
              <a:ext uri="{FF2B5EF4-FFF2-40B4-BE49-F238E27FC236}">
                <a16:creationId xmlns:a16="http://schemas.microsoft.com/office/drawing/2014/main" id="{CE72A7E2-9898-1772-F55C-DF6A20219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7793436" y="1615237"/>
            <a:ext cx="262321" cy="202975"/>
          </a:xfrm>
          <a:prstGeom prst="rect">
            <a:avLst/>
          </a:prstGeom>
        </p:spPr>
      </p:pic>
      <p:sp>
        <p:nvSpPr>
          <p:cNvPr id="50" name="CaixaDeTexto 2">
            <a:extLst>
              <a:ext uri="{FF2B5EF4-FFF2-40B4-BE49-F238E27FC236}">
                <a16:creationId xmlns:a16="http://schemas.microsoft.com/office/drawing/2014/main" id="{225A7A5F-DFDA-42F7-CB39-035C0C3CB84B}"/>
              </a:ext>
            </a:extLst>
          </p:cNvPr>
          <p:cNvSpPr txBox="1"/>
          <p:nvPr/>
        </p:nvSpPr>
        <p:spPr>
          <a:xfrm>
            <a:off x="8145055" y="1773682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tângulo: Cantos Arredondados 16">
            <a:extLst>
              <a:ext uri="{FF2B5EF4-FFF2-40B4-BE49-F238E27FC236}">
                <a16:creationId xmlns:a16="http://schemas.microsoft.com/office/drawing/2014/main" id="{0844EDD9-EFF3-463D-9066-ABE08A943646}"/>
              </a:ext>
            </a:extLst>
          </p:cNvPr>
          <p:cNvSpPr/>
          <p:nvPr/>
        </p:nvSpPr>
        <p:spPr>
          <a:xfrm>
            <a:off x="7922356" y="2290574"/>
            <a:ext cx="2194959" cy="1804277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C077D1-8E7E-145D-4E36-5E958B6AE0CF}"/>
              </a:ext>
            </a:extLst>
          </p:cNvPr>
          <p:cNvSpPr/>
          <p:nvPr/>
        </p:nvSpPr>
        <p:spPr>
          <a:xfrm>
            <a:off x="7939842" y="2356997"/>
            <a:ext cx="2194959" cy="217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About the project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29B9DC-0C31-D045-2026-0855087D6994}"/>
              </a:ext>
            </a:extLst>
          </p:cNvPr>
          <p:cNvSpPr/>
          <p:nvPr/>
        </p:nvSpPr>
        <p:spPr>
          <a:xfrm>
            <a:off x="7939842" y="4151998"/>
            <a:ext cx="2177473" cy="1182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Foto da equipa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E80741-1ABA-2308-B8D6-BEBC931AFD1E}"/>
              </a:ext>
            </a:extLst>
          </p:cNvPr>
          <p:cNvSpPr/>
          <p:nvPr/>
        </p:nvSpPr>
        <p:spPr>
          <a:xfrm>
            <a:off x="7973273" y="2567907"/>
            <a:ext cx="2194959" cy="1249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E0E1E5"/>
                </a:solidFill>
                <a:effectLst/>
                <a:latin typeface="gg sans"/>
              </a:rPr>
              <a:t>This application was developed as part of a project for the Systems Engineering course in the Master's Degree program in Electronics and Computers at the Faculty of Engineering, University of Porto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67076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4355677" y="422885"/>
            <a:ext cx="3009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Settings Page</a:t>
            </a:r>
          </a:p>
        </p:txBody>
      </p:sp>
      <p:sp>
        <p:nvSpPr>
          <p:cNvPr id="55" name="Retângulo 1">
            <a:extLst>
              <a:ext uri="{FF2B5EF4-FFF2-40B4-BE49-F238E27FC236}">
                <a16:creationId xmlns:a16="http://schemas.microsoft.com/office/drawing/2014/main" id="{4E24347C-8BF1-56F9-7B9A-E3F8173C7973}"/>
              </a:ext>
            </a:extLst>
          </p:cNvPr>
          <p:cNvSpPr/>
          <p:nvPr/>
        </p:nvSpPr>
        <p:spPr>
          <a:xfrm>
            <a:off x="4806748" y="1566206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56" name="CaixaDeTexto 2">
            <a:extLst>
              <a:ext uri="{FF2B5EF4-FFF2-40B4-BE49-F238E27FC236}">
                <a16:creationId xmlns:a16="http://schemas.microsoft.com/office/drawing/2014/main" id="{0B8B77A2-C5EF-E4C9-94EC-452F297E3604}"/>
              </a:ext>
            </a:extLst>
          </p:cNvPr>
          <p:cNvSpPr txBox="1"/>
          <p:nvPr/>
        </p:nvSpPr>
        <p:spPr>
          <a:xfrm>
            <a:off x="5124547" y="1741751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7" name="Imagem 5">
            <a:extLst>
              <a:ext uri="{FF2B5EF4-FFF2-40B4-BE49-F238E27FC236}">
                <a16:creationId xmlns:a16="http://schemas.microsoft.com/office/drawing/2014/main" id="{E13CDE78-B5CB-329A-CDE6-BA9244D13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88" y="1600337"/>
            <a:ext cx="176091" cy="176091"/>
          </a:xfrm>
          <a:prstGeom prst="rect">
            <a:avLst/>
          </a:prstGeom>
        </p:spPr>
      </p:pic>
      <p:pic>
        <p:nvPicPr>
          <p:cNvPr id="59" name="Imagem 6">
            <a:extLst>
              <a:ext uri="{FF2B5EF4-FFF2-40B4-BE49-F238E27FC236}">
                <a16:creationId xmlns:a16="http://schemas.microsoft.com/office/drawing/2014/main" id="{974CF09D-4034-8229-EA37-9C7847CA5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51" y="1613682"/>
            <a:ext cx="152149" cy="152149"/>
          </a:xfrm>
          <a:prstGeom prst="rect">
            <a:avLst/>
          </a:prstGeom>
        </p:spPr>
      </p:pic>
      <p:sp>
        <p:nvSpPr>
          <p:cNvPr id="60" name="Retângulo: Cantos Arredondados 16">
            <a:extLst>
              <a:ext uri="{FF2B5EF4-FFF2-40B4-BE49-F238E27FC236}">
                <a16:creationId xmlns:a16="http://schemas.microsoft.com/office/drawing/2014/main" id="{27E74CAF-C0C9-74D6-B231-640BB730BBB2}"/>
              </a:ext>
            </a:extLst>
          </p:cNvPr>
          <p:cNvSpPr/>
          <p:nvPr/>
        </p:nvSpPr>
        <p:spPr>
          <a:xfrm>
            <a:off x="4919334" y="2233706"/>
            <a:ext cx="2194959" cy="176091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Language</a:t>
            </a:r>
          </a:p>
        </p:txBody>
      </p:sp>
      <p:pic>
        <p:nvPicPr>
          <p:cNvPr id="61" name="Imagem 28">
            <a:extLst>
              <a:ext uri="{FF2B5EF4-FFF2-40B4-BE49-F238E27FC236}">
                <a16:creationId xmlns:a16="http://schemas.microsoft.com/office/drawing/2014/main" id="{DF3D163B-D817-4F5F-4510-F6CE68712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4788174" y="1578582"/>
            <a:ext cx="262321" cy="202975"/>
          </a:xfrm>
          <a:prstGeom prst="rect">
            <a:avLst/>
          </a:prstGeom>
        </p:spPr>
      </p:pic>
      <p:sp>
        <p:nvSpPr>
          <p:cNvPr id="62" name="Retângulo: Cantos Arredondados 16">
            <a:extLst>
              <a:ext uri="{FF2B5EF4-FFF2-40B4-BE49-F238E27FC236}">
                <a16:creationId xmlns:a16="http://schemas.microsoft.com/office/drawing/2014/main" id="{330FCD78-41F7-230F-040C-90E68307B8CD}"/>
              </a:ext>
            </a:extLst>
          </p:cNvPr>
          <p:cNvSpPr/>
          <p:nvPr/>
        </p:nvSpPr>
        <p:spPr>
          <a:xfrm>
            <a:off x="4919332" y="2486338"/>
            <a:ext cx="2194959" cy="202975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Tasks</a:t>
            </a:r>
          </a:p>
        </p:txBody>
      </p:sp>
      <p:sp>
        <p:nvSpPr>
          <p:cNvPr id="63" name="Retângulo: Cantos Arredondados 16">
            <a:extLst>
              <a:ext uri="{FF2B5EF4-FFF2-40B4-BE49-F238E27FC236}">
                <a16:creationId xmlns:a16="http://schemas.microsoft.com/office/drawing/2014/main" id="{831B07BC-1294-49A8-39D0-38A9AC99961A}"/>
              </a:ext>
            </a:extLst>
          </p:cNvPr>
          <p:cNvSpPr/>
          <p:nvPr/>
        </p:nvSpPr>
        <p:spPr>
          <a:xfrm>
            <a:off x="4911526" y="2772718"/>
            <a:ext cx="2194959" cy="176091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Security</a:t>
            </a:r>
          </a:p>
        </p:txBody>
      </p:sp>
      <p:sp>
        <p:nvSpPr>
          <p:cNvPr id="64" name="Retângulo: Cantos Arredondados 16">
            <a:extLst>
              <a:ext uri="{FF2B5EF4-FFF2-40B4-BE49-F238E27FC236}">
                <a16:creationId xmlns:a16="http://schemas.microsoft.com/office/drawing/2014/main" id="{88D31347-B704-5327-08DE-DAB8A353484C}"/>
              </a:ext>
            </a:extLst>
          </p:cNvPr>
          <p:cNvSpPr/>
          <p:nvPr/>
        </p:nvSpPr>
        <p:spPr>
          <a:xfrm>
            <a:off x="4911525" y="3040540"/>
            <a:ext cx="2194959" cy="202975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About the project</a:t>
            </a:r>
          </a:p>
        </p:txBody>
      </p:sp>
      <p:sp>
        <p:nvSpPr>
          <p:cNvPr id="65" name="Retângulo: Cantos Arredondados 16">
            <a:extLst>
              <a:ext uri="{FF2B5EF4-FFF2-40B4-BE49-F238E27FC236}">
                <a16:creationId xmlns:a16="http://schemas.microsoft.com/office/drawing/2014/main" id="{9BB8BA25-2F49-413D-7F2F-34AD3BC89C38}"/>
              </a:ext>
            </a:extLst>
          </p:cNvPr>
          <p:cNvSpPr/>
          <p:nvPr/>
        </p:nvSpPr>
        <p:spPr>
          <a:xfrm>
            <a:off x="4919332" y="3336474"/>
            <a:ext cx="2194959" cy="176091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Team members</a:t>
            </a:r>
          </a:p>
        </p:txBody>
      </p:sp>
      <p:sp>
        <p:nvSpPr>
          <p:cNvPr id="66" name="Retângulo: Cantos Arredondados 16">
            <a:extLst>
              <a:ext uri="{FF2B5EF4-FFF2-40B4-BE49-F238E27FC236}">
                <a16:creationId xmlns:a16="http://schemas.microsoft.com/office/drawing/2014/main" id="{1E85834C-B002-7AAB-28BB-821C0A14E823}"/>
              </a:ext>
            </a:extLst>
          </p:cNvPr>
          <p:cNvSpPr/>
          <p:nvPr/>
        </p:nvSpPr>
        <p:spPr>
          <a:xfrm>
            <a:off x="4919332" y="3598490"/>
            <a:ext cx="2194959" cy="202975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……</a:t>
            </a:r>
          </a:p>
        </p:txBody>
      </p:sp>
      <p:sp>
        <p:nvSpPr>
          <p:cNvPr id="67" name="CaixaDeTexto 17">
            <a:extLst>
              <a:ext uri="{FF2B5EF4-FFF2-40B4-BE49-F238E27FC236}">
                <a16:creationId xmlns:a16="http://schemas.microsoft.com/office/drawing/2014/main" id="{D346A5E4-5DC8-13C2-6450-9B1EAF09DB60}"/>
              </a:ext>
            </a:extLst>
          </p:cNvPr>
          <p:cNvSpPr txBox="1"/>
          <p:nvPr/>
        </p:nvSpPr>
        <p:spPr>
          <a:xfrm>
            <a:off x="6358837" y="2795714"/>
            <a:ext cx="90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PIN</a:t>
            </a:r>
          </a:p>
        </p:txBody>
      </p:sp>
      <p:pic>
        <p:nvPicPr>
          <p:cNvPr id="68" name="Picture 67" descr="Diagram&#10;&#10;Description automatically generated with low confidence">
            <a:extLst>
              <a:ext uri="{FF2B5EF4-FFF2-40B4-BE49-F238E27FC236}">
                <a16:creationId xmlns:a16="http://schemas.microsoft.com/office/drawing/2014/main" id="{F6CBFCFC-9B71-39D7-0F2B-DB0F97E47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05" y="2270617"/>
            <a:ext cx="157776" cy="105183"/>
          </a:xfrm>
          <a:prstGeom prst="rect">
            <a:avLst/>
          </a:prstGeom>
          <a:ln>
            <a:noFill/>
          </a:ln>
        </p:spPr>
      </p:pic>
      <p:pic>
        <p:nvPicPr>
          <p:cNvPr id="69" name="Picture 68" descr="Logo, company name&#10;&#10;Description automatically generated">
            <a:extLst>
              <a:ext uri="{FF2B5EF4-FFF2-40B4-BE49-F238E27FC236}">
                <a16:creationId xmlns:a16="http://schemas.microsoft.com/office/drawing/2014/main" id="{11569DF6-739B-5183-BB3A-42DD11353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25" y="2247102"/>
            <a:ext cx="157776" cy="144410"/>
          </a:xfrm>
          <a:prstGeom prst="rect">
            <a:avLst/>
          </a:prstGeom>
          <a:ln>
            <a:noFill/>
          </a:ln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3F8F06F-56BD-A45D-22B2-4556F1B3C925}"/>
              </a:ext>
            </a:extLst>
          </p:cNvPr>
          <p:cNvSpPr/>
          <p:nvPr/>
        </p:nvSpPr>
        <p:spPr>
          <a:xfrm>
            <a:off x="6842625" y="2269159"/>
            <a:ext cx="157776" cy="10189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1" name="CaixaDeTexto 17">
            <a:extLst>
              <a:ext uri="{FF2B5EF4-FFF2-40B4-BE49-F238E27FC236}">
                <a16:creationId xmlns:a16="http://schemas.microsoft.com/office/drawing/2014/main" id="{44D42CB6-E8C9-50B6-B62B-CA1F39F68355}"/>
              </a:ext>
            </a:extLst>
          </p:cNvPr>
          <p:cNvSpPr txBox="1"/>
          <p:nvPr/>
        </p:nvSpPr>
        <p:spPr>
          <a:xfrm>
            <a:off x="6476079" y="2491205"/>
            <a:ext cx="903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View </a:t>
            </a:r>
          </a:p>
        </p:txBody>
      </p:sp>
      <p:sp>
        <p:nvSpPr>
          <p:cNvPr id="72" name="Retângulo 1">
            <a:extLst>
              <a:ext uri="{FF2B5EF4-FFF2-40B4-BE49-F238E27FC236}">
                <a16:creationId xmlns:a16="http://schemas.microsoft.com/office/drawing/2014/main" id="{B9ED6D3D-183C-5E29-6C53-4617BCE9DB4C}"/>
              </a:ext>
            </a:extLst>
          </p:cNvPr>
          <p:cNvSpPr/>
          <p:nvPr/>
        </p:nvSpPr>
        <p:spPr>
          <a:xfrm>
            <a:off x="7802280" y="1607560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pic>
        <p:nvPicPr>
          <p:cNvPr id="73" name="Imagem 5">
            <a:extLst>
              <a:ext uri="{FF2B5EF4-FFF2-40B4-BE49-F238E27FC236}">
                <a16:creationId xmlns:a16="http://schemas.microsoft.com/office/drawing/2014/main" id="{645EEEF1-EAE1-A292-FCA2-C2000484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20" y="1641691"/>
            <a:ext cx="176091" cy="176091"/>
          </a:xfrm>
          <a:prstGeom prst="rect">
            <a:avLst/>
          </a:prstGeom>
        </p:spPr>
      </p:pic>
      <p:pic>
        <p:nvPicPr>
          <p:cNvPr id="74" name="Imagem 6">
            <a:extLst>
              <a:ext uri="{FF2B5EF4-FFF2-40B4-BE49-F238E27FC236}">
                <a16:creationId xmlns:a16="http://schemas.microsoft.com/office/drawing/2014/main" id="{7E48B79C-291E-DDD6-4209-B85720DD3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83" y="1655036"/>
            <a:ext cx="152149" cy="152149"/>
          </a:xfrm>
          <a:prstGeom prst="rect">
            <a:avLst/>
          </a:prstGeom>
        </p:spPr>
      </p:pic>
      <p:pic>
        <p:nvPicPr>
          <p:cNvPr id="75" name="Imagem 28">
            <a:extLst>
              <a:ext uri="{FF2B5EF4-FFF2-40B4-BE49-F238E27FC236}">
                <a16:creationId xmlns:a16="http://schemas.microsoft.com/office/drawing/2014/main" id="{DA9CCED9-FDF5-F541-95DE-C41AA70A57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7783706" y="1619936"/>
            <a:ext cx="262321" cy="202975"/>
          </a:xfrm>
          <a:prstGeom prst="rect">
            <a:avLst/>
          </a:prstGeom>
        </p:spPr>
      </p:pic>
      <p:sp>
        <p:nvSpPr>
          <p:cNvPr id="76" name="CaixaDeTexto 2">
            <a:extLst>
              <a:ext uri="{FF2B5EF4-FFF2-40B4-BE49-F238E27FC236}">
                <a16:creationId xmlns:a16="http://schemas.microsoft.com/office/drawing/2014/main" id="{9F99DE69-6B45-86DE-2659-847FEAC12CB2}"/>
              </a:ext>
            </a:extLst>
          </p:cNvPr>
          <p:cNvSpPr txBox="1"/>
          <p:nvPr/>
        </p:nvSpPr>
        <p:spPr>
          <a:xfrm>
            <a:off x="8135325" y="1778381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Retângulo: Cantos Arredondados 16">
            <a:extLst>
              <a:ext uri="{FF2B5EF4-FFF2-40B4-BE49-F238E27FC236}">
                <a16:creationId xmlns:a16="http://schemas.microsoft.com/office/drawing/2014/main" id="{D9AB4CAC-38AA-3078-499B-B86587AEC601}"/>
              </a:ext>
            </a:extLst>
          </p:cNvPr>
          <p:cNvSpPr/>
          <p:nvPr/>
        </p:nvSpPr>
        <p:spPr>
          <a:xfrm>
            <a:off x="7912626" y="2295273"/>
            <a:ext cx="2194959" cy="2591224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FFC311-9AF8-BDD2-6E5E-DE29FAF8979A}"/>
              </a:ext>
            </a:extLst>
          </p:cNvPr>
          <p:cNvSpPr/>
          <p:nvPr/>
        </p:nvSpPr>
        <p:spPr>
          <a:xfrm>
            <a:off x="7930112" y="2342646"/>
            <a:ext cx="2194959" cy="217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Tasks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75A618-2329-EB51-9C96-8C654ACE0509}"/>
              </a:ext>
            </a:extLst>
          </p:cNvPr>
          <p:cNvSpPr/>
          <p:nvPr/>
        </p:nvSpPr>
        <p:spPr>
          <a:xfrm>
            <a:off x="7919522" y="2613796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1: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747A8C-B1C8-6E2A-FDCD-B8A13E2A5D43}"/>
              </a:ext>
            </a:extLst>
          </p:cNvPr>
          <p:cNvSpPr/>
          <p:nvPr/>
        </p:nvSpPr>
        <p:spPr>
          <a:xfrm>
            <a:off x="7919522" y="3097041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2: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9009EA-E264-3846-BF70-2C8616E8BBF1}"/>
              </a:ext>
            </a:extLst>
          </p:cNvPr>
          <p:cNvSpPr/>
          <p:nvPr/>
        </p:nvSpPr>
        <p:spPr>
          <a:xfrm>
            <a:off x="7897386" y="3573506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3: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1C8359-8F61-7985-C021-0D143E1C9394}"/>
              </a:ext>
            </a:extLst>
          </p:cNvPr>
          <p:cNvSpPr/>
          <p:nvPr/>
        </p:nvSpPr>
        <p:spPr>
          <a:xfrm>
            <a:off x="7897386" y="4094851"/>
            <a:ext cx="2194959" cy="378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100" i="1" dirty="0"/>
              <a:t>Tasks 4: Título da task</a:t>
            </a:r>
          </a:p>
          <a:p>
            <a:r>
              <a:rPr lang="pt-PT" sz="900" dirty="0"/>
              <a:t>- descrição</a:t>
            </a:r>
            <a:endParaRPr lang="pt-PT" sz="105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5E02A1-CE55-7FA6-AD78-6E04F7561F0C}"/>
              </a:ext>
            </a:extLst>
          </p:cNvPr>
          <p:cNvSpPr txBox="1"/>
          <p:nvPr/>
        </p:nvSpPr>
        <p:spPr>
          <a:xfrm>
            <a:off x="6634715" y="1486699"/>
            <a:ext cx="1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D829F5-B589-3F9E-129A-F0701A3E5665}"/>
              </a:ext>
            </a:extLst>
          </p:cNvPr>
          <p:cNvSpPr txBox="1"/>
          <p:nvPr/>
        </p:nvSpPr>
        <p:spPr>
          <a:xfrm>
            <a:off x="9630247" y="1528053"/>
            <a:ext cx="17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Retângulo 1">
            <a:extLst>
              <a:ext uri="{FF2B5EF4-FFF2-40B4-BE49-F238E27FC236}">
                <a16:creationId xmlns:a16="http://schemas.microsoft.com/office/drawing/2014/main" id="{0BDA90EB-8778-36FA-9AFF-24C7BB100CC9}"/>
              </a:ext>
            </a:extLst>
          </p:cNvPr>
          <p:cNvSpPr/>
          <p:nvPr/>
        </p:nvSpPr>
        <p:spPr>
          <a:xfrm>
            <a:off x="1848364" y="1569997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pic>
        <p:nvPicPr>
          <p:cNvPr id="86" name="Imagem 5">
            <a:extLst>
              <a:ext uri="{FF2B5EF4-FFF2-40B4-BE49-F238E27FC236}">
                <a16:creationId xmlns:a16="http://schemas.microsoft.com/office/drawing/2014/main" id="{66C95E46-04A4-9B4F-D0D4-909639BC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04" y="1604128"/>
            <a:ext cx="176091" cy="176091"/>
          </a:xfrm>
          <a:prstGeom prst="rect">
            <a:avLst/>
          </a:prstGeom>
        </p:spPr>
      </p:pic>
      <p:pic>
        <p:nvPicPr>
          <p:cNvPr id="87" name="Imagem 6">
            <a:extLst>
              <a:ext uri="{FF2B5EF4-FFF2-40B4-BE49-F238E27FC236}">
                <a16:creationId xmlns:a16="http://schemas.microsoft.com/office/drawing/2014/main" id="{16B8E2AF-8212-0CE9-614A-7DE445DCB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67" y="1617473"/>
            <a:ext cx="152149" cy="152149"/>
          </a:xfrm>
          <a:prstGeom prst="rect">
            <a:avLst/>
          </a:prstGeom>
        </p:spPr>
      </p:pic>
      <p:pic>
        <p:nvPicPr>
          <p:cNvPr id="88" name="Imagem 28">
            <a:extLst>
              <a:ext uri="{FF2B5EF4-FFF2-40B4-BE49-F238E27FC236}">
                <a16:creationId xmlns:a16="http://schemas.microsoft.com/office/drawing/2014/main" id="{1C6A0D22-D504-AE33-5229-8C5AEE3525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1829790" y="1582373"/>
            <a:ext cx="262321" cy="202975"/>
          </a:xfrm>
          <a:prstGeom prst="rect">
            <a:avLst/>
          </a:prstGeom>
        </p:spPr>
      </p:pic>
      <p:sp>
        <p:nvSpPr>
          <p:cNvPr id="89" name="CaixaDeTexto 2">
            <a:extLst>
              <a:ext uri="{FF2B5EF4-FFF2-40B4-BE49-F238E27FC236}">
                <a16:creationId xmlns:a16="http://schemas.microsoft.com/office/drawing/2014/main" id="{11752ECE-1010-7A0A-94C2-0BBFD7727424}"/>
              </a:ext>
            </a:extLst>
          </p:cNvPr>
          <p:cNvSpPr txBox="1"/>
          <p:nvPr/>
        </p:nvSpPr>
        <p:spPr>
          <a:xfrm>
            <a:off x="2181409" y="1740818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tângulo: Cantos Arredondados 16">
            <a:extLst>
              <a:ext uri="{FF2B5EF4-FFF2-40B4-BE49-F238E27FC236}">
                <a16:creationId xmlns:a16="http://schemas.microsoft.com/office/drawing/2014/main" id="{B4D7238A-1B50-A175-E4C6-3F3172762193}"/>
              </a:ext>
            </a:extLst>
          </p:cNvPr>
          <p:cNvSpPr/>
          <p:nvPr/>
        </p:nvSpPr>
        <p:spPr>
          <a:xfrm>
            <a:off x="1958710" y="2257710"/>
            <a:ext cx="2194959" cy="2591224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20CEC-E5DF-F799-41D8-B29A27E8187C}"/>
              </a:ext>
            </a:extLst>
          </p:cNvPr>
          <p:cNvSpPr/>
          <p:nvPr/>
        </p:nvSpPr>
        <p:spPr>
          <a:xfrm>
            <a:off x="1976196" y="2305083"/>
            <a:ext cx="2194959" cy="217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Team Members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F1FC32-CF25-33D3-61CC-55F521137015}"/>
              </a:ext>
            </a:extLst>
          </p:cNvPr>
          <p:cNvSpPr/>
          <p:nvPr/>
        </p:nvSpPr>
        <p:spPr>
          <a:xfrm>
            <a:off x="1965606" y="2576233"/>
            <a:ext cx="2194959" cy="2119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sz="105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E52AC-8B14-26D3-7C0C-70223DD956AB}"/>
              </a:ext>
            </a:extLst>
          </p:cNvPr>
          <p:cNvSpPr/>
          <p:nvPr/>
        </p:nvSpPr>
        <p:spPr>
          <a:xfrm>
            <a:off x="2000717" y="2559825"/>
            <a:ext cx="2194959" cy="2040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1000" dirty="0"/>
              <a:t>António Maia | </a:t>
            </a:r>
            <a:r>
              <a:rPr lang="pt-PT" sz="1000" dirty="0">
                <a:hlinkClick r:id="rId7"/>
              </a:rPr>
              <a:t>up201907767@up.pt</a:t>
            </a:r>
            <a:endParaRPr lang="pt-PT" sz="1000" dirty="0"/>
          </a:p>
          <a:p>
            <a:r>
              <a:rPr lang="pt-PT" sz="1000" dirty="0"/>
              <a:t>António Maia | </a:t>
            </a:r>
            <a:r>
              <a:rPr lang="pt-PT" sz="1000" dirty="0">
                <a:hlinkClick r:id="rId7"/>
              </a:rPr>
              <a:t>up201907767@up.pt</a:t>
            </a:r>
            <a:endParaRPr lang="pt-PT" sz="1000" dirty="0"/>
          </a:p>
          <a:p>
            <a:r>
              <a:rPr lang="pt-PT" sz="1000" dirty="0"/>
              <a:t>António Maia | </a:t>
            </a:r>
            <a:r>
              <a:rPr lang="pt-PT" sz="1000" dirty="0">
                <a:hlinkClick r:id="rId7"/>
              </a:rPr>
              <a:t>up201907767@up.pt</a:t>
            </a:r>
            <a:endParaRPr lang="pt-PT" sz="1000" dirty="0"/>
          </a:p>
          <a:p>
            <a:r>
              <a:rPr lang="pt-PT" sz="1000" dirty="0"/>
              <a:t>António Maia | </a:t>
            </a:r>
            <a:r>
              <a:rPr lang="pt-PT" sz="1000" dirty="0">
                <a:hlinkClick r:id="rId7"/>
              </a:rPr>
              <a:t>up201907767@up.pt</a:t>
            </a:r>
            <a:endParaRPr lang="pt-PT" sz="1000" dirty="0"/>
          </a:p>
          <a:p>
            <a:r>
              <a:rPr lang="pt-PT" sz="1000" dirty="0"/>
              <a:t>António Maia | </a:t>
            </a:r>
            <a:r>
              <a:rPr lang="pt-PT" sz="1000" dirty="0">
                <a:hlinkClick r:id="rId7"/>
              </a:rPr>
              <a:t>up201907767@up.pt</a:t>
            </a:r>
            <a:endParaRPr lang="pt-PT" sz="1000" dirty="0"/>
          </a:p>
          <a:p>
            <a:r>
              <a:rPr lang="pt-PT" sz="1000" dirty="0"/>
              <a:t>António Maia | </a:t>
            </a:r>
            <a:r>
              <a:rPr lang="pt-PT" sz="1000" dirty="0">
                <a:hlinkClick r:id="rId7"/>
              </a:rPr>
              <a:t>up201907767@up.pt</a:t>
            </a:r>
            <a:endParaRPr lang="pt-PT" sz="1000" dirty="0"/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04568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E7D83B-513B-71BD-F87C-DB5C5A98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9" y="1580911"/>
            <a:ext cx="2409825" cy="38285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457B51-6A56-1676-CAD7-17069651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98" y="1580911"/>
            <a:ext cx="2409825" cy="38285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375E6D-E06B-C639-8DED-57A3AEA1D2E7}"/>
              </a:ext>
            </a:extLst>
          </p:cNvPr>
          <p:cNvSpPr/>
          <p:nvPr/>
        </p:nvSpPr>
        <p:spPr>
          <a:xfrm>
            <a:off x="310058" y="1580911"/>
            <a:ext cx="2424419" cy="3818097"/>
          </a:xfrm>
          <a:prstGeom prst="rect">
            <a:avLst/>
          </a:prstGeom>
          <a:solidFill>
            <a:srgbClr val="EFF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B439DAF-178E-A1B3-B531-FE08FA797972}"/>
              </a:ext>
            </a:extLst>
          </p:cNvPr>
          <p:cNvSpPr/>
          <p:nvPr/>
        </p:nvSpPr>
        <p:spPr>
          <a:xfrm>
            <a:off x="1590836" y="2325286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4665593" y="302508"/>
            <a:ext cx="4022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Menu Page + Stop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E8243B-6236-1A4C-D814-982988584855}"/>
              </a:ext>
            </a:extLst>
          </p:cNvPr>
          <p:cNvSpPr txBox="1"/>
          <p:nvPr/>
        </p:nvSpPr>
        <p:spPr>
          <a:xfrm>
            <a:off x="624019" y="1731836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CBF8D5-C422-0AE6-72D5-DBF540468912}"/>
              </a:ext>
            </a:extLst>
          </p:cNvPr>
          <p:cNvSpPr txBox="1"/>
          <p:nvPr/>
        </p:nvSpPr>
        <p:spPr>
          <a:xfrm>
            <a:off x="1590359" y="3346723"/>
            <a:ext cx="91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538F49-A161-8644-0FE7-8762BE5539B6}"/>
              </a:ext>
            </a:extLst>
          </p:cNvPr>
          <p:cNvSpPr txBox="1"/>
          <p:nvPr/>
        </p:nvSpPr>
        <p:spPr>
          <a:xfrm>
            <a:off x="1452085" y="2140651"/>
            <a:ext cx="1166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Telemetry Display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DDD313-A6B4-FB42-E362-DC7D737E4EB6}"/>
              </a:ext>
            </a:extLst>
          </p:cNvPr>
          <p:cNvSpPr txBox="1"/>
          <p:nvPr/>
        </p:nvSpPr>
        <p:spPr>
          <a:xfrm>
            <a:off x="939089" y="4694683"/>
            <a:ext cx="1166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Emergency Actions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37FDC23-F0B0-57E1-B0C1-20EE7F3D338E}"/>
              </a:ext>
            </a:extLst>
          </p:cNvPr>
          <p:cNvSpPr/>
          <p:nvPr/>
        </p:nvSpPr>
        <p:spPr>
          <a:xfrm>
            <a:off x="555780" y="2328555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BFC7E9D-041B-AC56-8426-82C9C5316A60}"/>
              </a:ext>
            </a:extLst>
          </p:cNvPr>
          <p:cNvSpPr txBox="1"/>
          <p:nvPr/>
        </p:nvSpPr>
        <p:spPr>
          <a:xfrm>
            <a:off x="391148" y="2135884"/>
            <a:ext cx="121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Control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6ED76CA-5C47-D14E-C1CE-33E35AFBC9BC}"/>
              </a:ext>
            </a:extLst>
          </p:cNvPr>
          <p:cNvSpPr/>
          <p:nvPr/>
        </p:nvSpPr>
        <p:spPr>
          <a:xfrm>
            <a:off x="562766" y="352450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1528A39-A09F-636D-D840-5CD74E715DE1}"/>
              </a:ext>
            </a:extLst>
          </p:cNvPr>
          <p:cNvSpPr txBox="1"/>
          <p:nvPr/>
        </p:nvSpPr>
        <p:spPr>
          <a:xfrm>
            <a:off x="538251" y="3338493"/>
            <a:ext cx="95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Camera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C338702E-D7AA-096F-4D43-8A2F2C4577CF}"/>
              </a:ext>
            </a:extLst>
          </p:cNvPr>
          <p:cNvSpPr/>
          <p:nvPr/>
        </p:nvSpPr>
        <p:spPr>
          <a:xfrm>
            <a:off x="1590835" y="352450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5CBFED0-5F2C-2DD8-0713-06B201BE90C2}"/>
              </a:ext>
            </a:extLst>
          </p:cNvPr>
          <p:cNvSpPr/>
          <p:nvPr/>
        </p:nvSpPr>
        <p:spPr>
          <a:xfrm>
            <a:off x="547806" y="352450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F29C5D2B-73E0-D75B-DEA1-8D780E4D0607}"/>
              </a:ext>
            </a:extLst>
          </p:cNvPr>
          <p:cNvSpPr/>
          <p:nvPr/>
        </p:nvSpPr>
        <p:spPr>
          <a:xfrm>
            <a:off x="538251" y="4925248"/>
            <a:ext cx="921808" cy="307672"/>
          </a:xfrm>
          <a:prstGeom prst="roundRect">
            <a:avLst/>
          </a:prstGeom>
          <a:solidFill>
            <a:srgbClr val="D8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Vehicle 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78F3768-2E6B-D69D-8AA3-5F186FBB512A}"/>
              </a:ext>
            </a:extLst>
          </p:cNvPr>
          <p:cNvSpPr/>
          <p:nvPr/>
        </p:nvSpPr>
        <p:spPr>
          <a:xfrm>
            <a:off x="1590360" y="4925248"/>
            <a:ext cx="893088" cy="307672"/>
          </a:xfrm>
          <a:prstGeom prst="roundRect">
            <a:avLst/>
          </a:prstGeom>
          <a:solidFill>
            <a:srgbClr val="D8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Locate Vehicle</a:t>
            </a: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48BD7DE3-2E7B-CF6C-83FD-0F06EB9C3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01" y="2398727"/>
            <a:ext cx="774439" cy="765012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39EBEA8-C384-42E4-8D60-782FF0055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1" y="3680137"/>
            <a:ext cx="586207" cy="586207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1DA39740-2B00-55D3-0F65-FA78D9866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42" y="3715859"/>
            <a:ext cx="536444" cy="536444"/>
          </a:xfrm>
          <a:prstGeom prst="rect">
            <a:avLst/>
          </a:prstGeom>
        </p:spPr>
      </p:pic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D963B57E-4E2F-F624-466A-DAEA526ED2EA}"/>
              </a:ext>
            </a:extLst>
          </p:cNvPr>
          <p:cNvSpPr/>
          <p:nvPr/>
        </p:nvSpPr>
        <p:spPr>
          <a:xfrm>
            <a:off x="3044790" y="2562887"/>
            <a:ext cx="2092337" cy="1398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0FFDC7A-50B7-4B6F-9EDE-026C8661273F}"/>
              </a:ext>
            </a:extLst>
          </p:cNvPr>
          <p:cNvSpPr txBox="1"/>
          <p:nvPr/>
        </p:nvSpPr>
        <p:spPr>
          <a:xfrm>
            <a:off x="2879264" y="3564422"/>
            <a:ext cx="234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Waiting</a:t>
            </a:r>
            <a:r>
              <a:rPr lang="pt-PT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54A20514-01AE-4F8F-928D-F1A0A96BC2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42991" r="42338" b="41450"/>
          <a:stretch/>
        </p:blipFill>
        <p:spPr>
          <a:xfrm>
            <a:off x="3690083" y="2738284"/>
            <a:ext cx="890515" cy="71821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DFB1422D-097C-EBEA-A977-C8D1A9168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8" y="1615042"/>
            <a:ext cx="176091" cy="17609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D52538A0-F7F2-7077-3D1C-B39C47B27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1" y="1603100"/>
            <a:ext cx="176091" cy="17609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E6ADC422-2F70-C9AD-5124-3ABE672FC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16" y="1638984"/>
            <a:ext cx="152149" cy="152149"/>
          </a:xfrm>
          <a:prstGeom prst="rect">
            <a:avLst/>
          </a:prstGeom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F2454914-DA49-DFCB-174F-B1C41379E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3" y="2467932"/>
            <a:ext cx="626602" cy="626602"/>
          </a:xfrm>
          <a:prstGeom prst="rect">
            <a:avLst/>
          </a:prstGeom>
        </p:spPr>
      </p:pic>
      <p:sp>
        <p:nvSpPr>
          <p:cNvPr id="7" name="CaixaDeTexto 72">
            <a:extLst>
              <a:ext uri="{FF2B5EF4-FFF2-40B4-BE49-F238E27FC236}">
                <a16:creationId xmlns:a16="http://schemas.microsoft.com/office/drawing/2014/main" id="{725501B1-CBDC-C231-7E87-D973973C5AFE}"/>
              </a:ext>
            </a:extLst>
          </p:cNvPr>
          <p:cNvSpPr txBox="1"/>
          <p:nvPr/>
        </p:nvSpPr>
        <p:spPr>
          <a:xfrm>
            <a:off x="5510548" y="2254091"/>
            <a:ext cx="23171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solidFill>
                  <a:srgbClr val="C9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Stopping the vehicle</a:t>
            </a:r>
            <a:endParaRPr lang="en-US" sz="1600" b="1" dirty="0">
              <a:solidFill>
                <a:srgbClr val="C931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m 98">
            <a:extLst>
              <a:ext uri="{FF2B5EF4-FFF2-40B4-BE49-F238E27FC236}">
                <a16:creationId xmlns:a16="http://schemas.microsoft.com/office/drawing/2014/main" id="{8E256A64-8184-54ED-981D-51C1609AF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75" y="1611125"/>
            <a:ext cx="176091" cy="176091"/>
          </a:xfrm>
          <a:prstGeom prst="rect">
            <a:avLst/>
          </a:prstGeom>
        </p:spPr>
      </p:pic>
      <p:pic>
        <p:nvPicPr>
          <p:cNvPr id="10" name="Imagem 100">
            <a:extLst>
              <a:ext uri="{FF2B5EF4-FFF2-40B4-BE49-F238E27FC236}">
                <a16:creationId xmlns:a16="http://schemas.microsoft.com/office/drawing/2014/main" id="{490CEE4A-327B-D58A-E880-7186D9E72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66" y="1629787"/>
            <a:ext cx="152149" cy="152149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E82C9346-FAA4-C15C-7467-D21F08627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12" y="2581271"/>
            <a:ext cx="1681517" cy="1681517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ED1E1A-B03D-D3FF-56B7-1AC5D3C27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42" y="1580911"/>
            <a:ext cx="2409825" cy="38285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" name="CaixaDeTexto 72">
            <a:extLst>
              <a:ext uri="{FF2B5EF4-FFF2-40B4-BE49-F238E27FC236}">
                <a16:creationId xmlns:a16="http://schemas.microsoft.com/office/drawing/2014/main" id="{F5D40FE7-8E3C-526B-4BE3-32877A83F643}"/>
              </a:ext>
            </a:extLst>
          </p:cNvPr>
          <p:cNvSpPr txBox="1"/>
          <p:nvPr/>
        </p:nvSpPr>
        <p:spPr>
          <a:xfrm>
            <a:off x="7939536" y="3243657"/>
            <a:ext cx="25104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Couldn’t connect to the vehicle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Imagem 98">
            <a:extLst>
              <a:ext uri="{FF2B5EF4-FFF2-40B4-BE49-F238E27FC236}">
                <a16:creationId xmlns:a16="http://schemas.microsoft.com/office/drawing/2014/main" id="{48EAF5F0-F20C-4FFA-78C2-03F0E2F4C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058" y="1611125"/>
            <a:ext cx="176091" cy="176091"/>
          </a:xfrm>
          <a:prstGeom prst="rect">
            <a:avLst/>
          </a:prstGeom>
        </p:spPr>
      </p:pic>
      <p:pic>
        <p:nvPicPr>
          <p:cNvPr id="19" name="Imagem 100">
            <a:extLst>
              <a:ext uri="{FF2B5EF4-FFF2-40B4-BE49-F238E27FC236}">
                <a16:creationId xmlns:a16="http://schemas.microsoft.com/office/drawing/2014/main" id="{5B27B935-4426-5B2C-1CD5-7BADAE367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49" y="1629787"/>
            <a:ext cx="152149" cy="152149"/>
          </a:xfrm>
          <a:prstGeom prst="rect">
            <a:avLst/>
          </a:prstGeom>
        </p:spPr>
      </p:pic>
      <p:sp>
        <p:nvSpPr>
          <p:cNvPr id="23" name="Retângulo: Cantos Arredondados 56">
            <a:extLst>
              <a:ext uri="{FF2B5EF4-FFF2-40B4-BE49-F238E27FC236}">
                <a16:creationId xmlns:a16="http://schemas.microsoft.com/office/drawing/2014/main" id="{BE44D81B-9523-B64C-A9B8-74DC19817B0D}"/>
              </a:ext>
            </a:extLst>
          </p:cNvPr>
          <p:cNvSpPr/>
          <p:nvPr/>
        </p:nvSpPr>
        <p:spPr>
          <a:xfrm>
            <a:off x="8560219" y="3600225"/>
            <a:ext cx="1173982" cy="383856"/>
          </a:xfrm>
          <a:prstGeom prst="roundRect">
            <a:avLst/>
          </a:prstGeom>
          <a:solidFill>
            <a:srgbClr val="D8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aixaDeTexto 72">
            <a:extLst>
              <a:ext uri="{FF2B5EF4-FFF2-40B4-BE49-F238E27FC236}">
                <a16:creationId xmlns:a16="http://schemas.microsoft.com/office/drawing/2014/main" id="{5C6DDA5D-12DE-9181-59D4-4BCEB17A5136}"/>
              </a:ext>
            </a:extLst>
          </p:cNvPr>
          <p:cNvSpPr txBox="1"/>
          <p:nvPr/>
        </p:nvSpPr>
        <p:spPr>
          <a:xfrm>
            <a:off x="8176148" y="3661348"/>
            <a:ext cx="200266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again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Imagem 28">
            <a:extLst>
              <a:ext uri="{FF2B5EF4-FFF2-40B4-BE49-F238E27FC236}">
                <a16:creationId xmlns:a16="http://schemas.microsoft.com/office/drawing/2014/main" id="{2FC0C041-A9B9-8610-2FBE-E44C6E79E3C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7989842" y="1618936"/>
            <a:ext cx="262321" cy="202975"/>
          </a:xfrm>
          <a:prstGeom prst="rect">
            <a:avLst/>
          </a:prstGeom>
        </p:spPr>
      </p:pic>
      <p:sp>
        <p:nvSpPr>
          <p:cNvPr id="25" name="CaixaDeTexto 20">
            <a:extLst>
              <a:ext uri="{FF2B5EF4-FFF2-40B4-BE49-F238E27FC236}">
                <a16:creationId xmlns:a16="http://schemas.microsoft.com/office/drawing/2014/main" id="{79A18B31-316F-67F8-5D3C-4F4BE6D9F882}"/>
              </a:ext>
            </a:extLst>
          </p:cNvPr>
          <p:cNvSpPr txBox="1"/>
          <p:nvPr/>
        </p:nvSpPr>
        <p:spPr>
          <a:xfrm>
            <a:off x="6169454" y="5844004"/>
            <a:ext cx="76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Camera page</a:t>
            </a:r>
            <a:endParaRPr lang="en-US" sz="800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F3BA83-4494-7D04-0894-4B1F2BA59995}"/>
              </a:ext>
            </a:extLst>
          </p:cNvPr>
          <p:cNvCxnSpPr>
            <a:cxnSpLocks/>
          </p:cNvCxnSpPr>
          <p:nvPr/>
        </p:nvCxnSpPr>
        <p:spPr>
          <a:xfrm>
            <a:off x="6542526" y="5432555"/>
            <a:ext cx="7396" cy="3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51">
            <a:extLst>
              <a:ext uri="{FF2B5EF4-FFF2-40B4-BE49-F238E27FC236}">
                <a16:creationId xmlns:a16="http://schemas.microsoft.com/office/drawing/2014/main" id="{FC85CB16-D80F-FEDE-E15A-7296480783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80" y="5589715"/>
            <a:ext cx="198988" cy="1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E7D83B-513B-71BD-F87C-DB5C5A98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59" y="1580911"/>
            <a:ext cx="2409825" cy="38285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457B51-6A56-1676-CAD7-17069651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98" y="1580911"/>
            <a:ext cx="2409825" cy="38285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375E6D-E06B-C639-8DED-57A3AEA1D2E7}"/>
              </a:ext>
            </a:extLst>
          </p:cNvPr>
          <p:cNvSpPr/>
          <p:nvPr/>
        </p:nvSpPr>
        <p:spPr>
          <a:xfrm>
            <a:off x="310058" y="1580911"/>
            <a:ext cx="2424419" cy="3818097"/>
          </a:xfrm>
          <a:prstGeom prst="rect">
            <a:avLst/>
          </a:prstGeom>
          <a:solidFill>
            <a:srgbClr val="EFF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B439DAF-178E-A1B3-B531-FE08FA797972}"/>
              </a:ext>
            </a:extLst>
          </p:cNvPr>
          <p:cNvSpPr/>
          <p:nvPr/>
        </p:nvSpPr>
        <p:spPr>
          <a:xfrm>
            <a:off x="1590836" y="2325286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3682671" y="230005"/>
            <a:ext cx="443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Menu Page + Locate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E8243B-6236-1A4C-D814-982988584855}"/>
              </a:ext>
            </a:extLst>
          </p:cNvPr>
          <p:cNvSpPr txBox="1"/>
          <p:nvPr/>
        </p:nvSpPr>
        <p:spPr>
          <a:xfrm>
            <a:off x="624019" y="1731836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CBF8D5-C422-0AE6-72D5-DBF540468912}"/>
              </a:ext>
            </a:extLst>
          </p:cNvPr>
          <p:cNvSpPr txBox="1"/>
          <p:nvPr/>
        </p:nvSpPr>
        <p:spPr>
          <a:xfrm>
            <a:off x="1590359" y="3346723"/>
            <a:ext cx="91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Settings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538F49-A161-8644-0FE7-8762BE5539B6}"/>
              </a:ext>
            </a:extLst>
          </p:cNvPr>
          <p:cNvSpPr txBox="1"/>
          <p:nvPr/>
        </p:nvSpPr>
        <p:spPr>
          <a:xfrm>
            <a:off x="1452085" y="2140651"/>
            <a:ext cx="1166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Telemetry Display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DDD313-A6B4-FB42-E362-DC7D737E4EB6}"/>
              </a:ext>
            </a:extLst>
          </p:cNvPr>
          <p:cNvSpPr txBox="1"/>
          <p:nvPr/>
        </p:nvSpPr>
        <p:spPr>
          <a:xfrm>
            <a:off x="939089" y="4694683"/>
            <a:ext cx="1166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Emergency Actions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37FDC23-F0B0-57E1-B0C1-20EE7F3D338E}"/>
              </a:ext>
            </a:extLst>
          </p:cNvPr>
          <p:cNvSpPr/>
          <p:nvPr/>
        </p:nvSpPr>
        <p:spPr>
          <a:xfrm>
            <a:off x="555780" y="2328555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BFC7E9D-041B-AC56-8426-82C9C5316A60}"/>
              </a:ext>
            </a:extLst>
          </p:cNvPr>
          <p:cNvSpPr txBox="1"/>
          <p:nvPr/>
        </p:nvSpPr>
        <p:spPr>
          <a:xfrm>
            <a:off x="391148" y="2135884"/>
            <a:ext cx="12178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Control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6ED76CA-5C47-D14E-C1CE-33E35AFBC9BC}"/>
              </a:ext>
            </a:extLst>
          </p:cNvPr>
          <p:cNvSpPr/>
          <p:nvPr/>
        </p:nvSpPr>
        <p:spPr>
          <a:xfrm>
            <a:off x="562766" y="352450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1528A39-A09F-636D-D840-5CD74E715DE1}"/>
              </a:ext>
            </a:extLst>
          </p:cNvPr>
          <p:cNvSpPr txBox="1"/>
          <p:nvPr/>
        </p:nvSpPr>
        <p:spPr>
          <a:xfrm>
            <a:off x="538251" y="3338493"/>
            <a:ext cx="953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Camera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C338702E-D7AA-096F-4D43-8A2F2C4577CF}"/>
              </a:ext>
            </a:extLst>
          </p:cNvPr>
          <p:cNvSpPr/>
          <p:nvPr/>
        </p:nvSpPr>
        <p:spPr>
          <a:xfrm>
            <a:off x="1590835" y="352450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5CBFED0-5F2C-2DD8-0713-06B201BE90C2}"/>
              </a:ext>
            </a:extLst>
          </p:cNvPr>
          <p:cNvSpPr/>
          <p:nvPr/>
        </p:nvSpPr>
        <p:spPr>
          <a:xfrm>
            <a:off x="547806" y="352450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F29C5D2B-73E0-D75B-DEA1-8D780E4D0607}"/>
              </a:ext>
            </a:extLst>
          </p:cNvPr>
          <p:cNvSpPr/>
          <p:nvPr/>
        </p:nvSpPr>
        <p:spPr>
          <a:xfrm>
            <a:off x="538251" y="4925248"/>
            <a:ext cx="921808" cy="307672"/>
          </a:xfrm>
          <a:prstGeom prst="roundRect">
            <a:avLst/>
          </a:prstGeom>
          <a:solidFill>
            <a:srgbClr val="D8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 Vehicle 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078F3768-2E6B-D69D-8AA3-5F186FBB512A}"/>
              </a:ext>
            </a:extLst>
          </p:cNvPr>
          <p:cNvSpPr/>
          <p:nvPr/>
        </p:nvSpPr>
        <p:spPr>
          <a:xfrm>
            <a:off x="1590360" y="4925248"/>
            <a:ext cx="893088" cy="307672"/>
          </a:xfrm>
          <a:prstGeom prst="roundRect">
            <a:avLst/>
          </a:prstGeom>
          <a:solidFill>
            <a:srgbClr val="D86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Locate Vehicle</a:t>
            </a: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48BD7DE3-2E7B-CF6C-83FD-0F06EB9C3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01" y="2398727"/>
            <a:ext cx="774439" cy="765012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39EBEA8-C384-42E4-8D60-782FF0055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1" y="3680137"/>
            <a:ext cx="586207" cy="586207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1DA39740-2B00-55D3-0F65-FA78D9866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42" y="3715859"/>
            <a:ext cx="536444" cy="536444"/>
          </a:xfrm>
          <a:prstGeom prst="rect">
            <a:avLst/>
          </a:prstGeom>
        </p:spPr>
      </p:pic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D963B57E-4E2F-F624-466A-DAEA526ED2EA}"/>
              </a:ext>
            </a:extLst>
          </p:cNvPr>
          <p:cNvSpPr/>
          <p:nvPr/>
        </p:nvSpPr>
        <p:spPr>
          <a:xfrm>
            <a:off x="3044790" y="2562887"/>
            <a:ext cx="2092337" cy="1398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0FFDC7A-50B7-4B6F-9EDE-026C8661273F}"/>
              </a:ext>
            </a:extLst>
          </p:cNvPr>
          <p:cNvSpPr txBox="1"/>
          <p:nvPr/>
        </p:nvSpPr>
        <p:spPr>
          <a:xfrm>
            <a:off x="2879264" y="3564422"/>
            <a:ext cx="234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Waiting</a:t>
            </a:r>
            <a:r>
              <a:rPr lang="pt-PT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</p:txBody>
      </p:sp>
      <p:pic>
        <p:nvPicPr>
          <p:cNvPr id="74" name="Imagem 73">
            <a:extLst>
              <a:ext uri="{FF2B5EF4-FFF2-40B4-BE49-F238E27FC236}">
                <a16:creationId xmlns:a16="http://schemas.microsoft.com/office/drawing/2014/main" id="{54A20514-01AE-4F8F-928D-F1A0A96BC2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42991" r="42338" b="41450"/>
          <a:stretch/>
        </p:blipFill>
        <p:spPr>
          <a:xfrm>
            <a:off x="3690083" y="2738284"/>
            <a:ext cx="890515" cy="718211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DFB1422D-097C-EBEA-A977-C8D1A9168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98" y="1615042"/>
            <a:ext cx="176091" cy="176091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D52538A0-F7F2-7077-3D1C-B39C47B27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1" y="1603100"/>
            <a:ext cx="176091" cy="176091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E6ADC422-2F70-C9AD-5124-3ABE672FC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16" y="1638984"/>
            <a:ext cx="152149" cy="152149"/>
          </a:xfrm>
          <a:prstGeom prst="rect">
            <a:avLst/>
          </a:prstGeom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F2454914-DA49-DFCB-174F-B1C41379E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3" y="2467932"/>
            <a:ext cx="626602" cy="626602"/>
          </a:xfrm>
          <a:prstGeom prst="rect">
            <a:avLst/>
          </a:prstGeom>
        </p:spPr>
      </p:pic>
      <p:sp>
        <p:nvSpPr>
          <p:cNvPr id="7" name="CaixaDeTexto 72">
            <a:extLst>
              <a:ext uri="{FF2B5EF4-FFF2-40B4-BE49-F238E27FC236}">
                <a16:creationId xmlns:a16="http://schemas.microsoft.com/office/drawing/2014/main" id="{725501B1-CBDC-C231-7E87-D973973C5AFE}"/>
              </a:ext>
            </a:extLst>
          </p:cNvPr>
          <p:cNvSpPr txBox="1"/>
          <p:nvPr/>
        </p:nvSpPr>
        <p:spPr>
          <a:xfrm>
            <a:off x="5510548" y="2254091"/>
            <a:ext cx="23171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Locating the vehicle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Imagem 98">
            <a:extLst>
              <a:ext uri="{FF2B5EF4-FFF2-40B4-BE49-F238E27FC236}">
                <a16:creationId xmlns:a16="http://schemas.microsoft.com/office/drawing/2014/main" id="{8E256A64-8184-54ED-981D-51C1609AF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75" y="1611125"/>
            <a:ext cx="176091" cy="176091"/>
          </a:xfrm>
          <a:prstGeom prst="rect">
            <a:avLst/>
          </a:prstGeom>
        </p:spPr>
      </p:pic>
      <p:pic>
        <p:nvPicPr>
          <p:cNvPr id="10" name="Imagem 100">
            <a:extLst>
              <a:ext uri="{FF2B5EF4-FFF2-40B4-BE49-F238E27FC236}">
                <a16:creationId xmlns:a16="http://schemas.microsoft.com/office/drawing/2014/main" id="{490CEE4A-327B-D58A-E880-7186D9E72A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66" y="1629787"/>
            <a:ext cx="152149" cy="152149"/>
          </a:xfrm>
          <a:prstGeom prst="rect">
            <a:avLst/>
          </a:prstGeom>
        </p:spPr>
      </p:pic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E82C9346-FAA4-C15C-7467-D21F08627E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12" y="2581271"/>
            <a:ext cx="1681517" cy="1681517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ED1E1A-B03D-D3FF-56B7-1AC5D3C27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42" y="1580911"/>
            <a:ext cx="2409825" cy="38285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" name="CaixaDeTexto 72">
            <a:extLst>
              <a:ext uri="{FF2B5EF4-FFF2-40B4-BE49-F238E27FC236}">
                <a16:creationId xmlns:a16="http://schemas.microsoft.com/office/drawing/2014/main" id="{F5D40FE7-8E3C-526B-4BE3-32877A83F643}"/>
              </a:ext>
            </a:extLst>
          </p:cNvPr>
          <p:cNvSpPr txBox="1"/>
          <p:nvPr/>
        </p:nvSpPr>
        <p:spPr>
          <a:xfrm>
            <a:off x="7939536" y="3243657"/>
            <a:ext cx="25104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Couldn’t find the vehicle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Imagem 98">
            <a:extLst>
              <a:ext uri="{FF2B5EF4-FFF2-40B4-BE49-F238E27FC236}">
                <a16:creationId xmlns:a16="http://schemas.microsoft.com/office/drawing/2014/main" id="{48EAF5F0-F20C-4FFA-78C2-03F0E2F4C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058" y="1611125"/>
            <a:ext cx="176091" cy="176091"/>
          </a:xfrm>
          <a:prstGeom prst="rect">
            <a:avLst/>
          </a:prstGeom>
        </p:spPr>
      </p:pic>
      <p:pic>
        <p:nvPicPr>
          <p:cNvPr id="19" name="Imagem 100">
            <a:extLst>
              <a:ext uri="{FF2B5EF4-FFF2-40B4-BE49-F238E27FC236}">
                <a16:creationId xmlns:a16="http://schemas.microsoft.com/office/drawing/2014/main" id="{5B27B935-4426-5B2C-1CD5-7BADAE367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849" y="1629787"/>
            <a:ext cx="152149" cy="152149"/>
          </a:xfrm>
          <a:prstGeom prst="rect">
            <a:avLst/>
          </a:prstGeom>
        </p:spPr>
      </p:pic>
      <p:sp>
        <p:nvSpPr>
          <p:cNvPr id="23" name="Retângulo: Cantos Arredondados 56">
            <a:extLst>
              <a:ext uri="{FF2B5EF4-FFF2-40B4-BE49-F238E27FC236}">
                <a16:creationId xmlns:a16="http://schemas.microsoft.com/office/drawing/2014/main" id="{BE44D81B-9523-B64C-A9B8-74DC19817B0D}"/>
              </a:ext>
            </a:extLst>
          </p:cNvPr>
          <p:cNvSpPr/>
          <p:nvPr/>
        </p:nvSpPr>
        <p:spPr>
          <a:xfrm>
            <a:off x="8560219" y="3600225"/>
            <a:ext cx="1173982" cy="383856"/>
          </a:xfrm>
          <a:prstGeom prst="roundRect">
            <a:avLst/>
          </a:prstGeom>
          <a:solidFill>
            <a:srgbClr val="D9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aixaDeTexto 72">
            <a:extLst>
              <a:ext uri="{FF2B5EF4-FFF2-40B4-BE49-F238E27FC236}">
                <a16:creationId xmlns:a16="http://schemas.microsoft.com/office/drawing/2014/main" id="{5C6DDA5D-12DE-9181-59D4-4BCEB17A5136}"/>
              </a:ext>
            </a:extLst>
          </p:cNvPr>
          <p:cNvSpPr txBox="1"/>
          <p:nvPr/>
        </p:nvSpPr>
        <p:spPr>
          <a:xfrm>
            <a:off x="8176148" y="3661348"/>
            <a:ext cx="200266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Try again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Imagem 28">
            <a:extLst>
              <a:ext uri="{FF2B5EF4-FFF2-40B4-BE49-F238E27FC236}">
                <a16:creationId xmlns:a16="http://schemas.microsoft.com/office/drawing/2014/main" id="{2FC0C041-A9B9-8610-2FBE-E44C6E79E3C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7989842" y="1618936"/>
            <a:ext cx="262321" cy="202975"/>
          </a:xfrm>
          <a:prstGeom prst="rect">
            <a:avLst/>
          </a:prstGeom>
        </p:spPr>
      </p:pic>
      <p:sp>
        <p:nvSpPr>
          <p:cNvPr id="25" name="CaixaDeTexto 20">
            <a:extLst>
              <a:ext uri="{FF2B5EF4-FFF2-40B4-BE49-F238E27FC236}">
                <a16:creationId xmlns:a16="http://schemas.microsoft.com/office/drawing/2014/main" id="{79A18B31-316F-67F8-5D3C-4F4BE6D9F882}"/>
              </a:ext>
            </a:extLst>
          </p:cNvPr>
          <p:cNvSpPr txBox="1"/>
          <p:nvPr/>
        </p:nvSpPr>
        <p:spPr>
          <a:xfrm>
            <a:off x="6169454" y="5844004"/>
            <a:ext cx="760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???</a:t>
            </a:r>
            <a:endParaRPr lang="en-US" sz="800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F3BA83-4494-7D04-0894-4B1F2BA59995}"/>
              </a:ext>
            </a:extLst>
          </p:cNvPr>
          <p:cNvCxnSpPr>
            <a:cxnSpLocks/>
          </p:cNvCxnSpPr>
          <p:nvPr/>
        </p:nvCxnSpPr>
        <p:spPr>
          <a:xfrm>
            <a:off x="6542526" y="5432555"/>
            <a:ext cx="7396" cy="3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51">
            <a:extLst>
              <a:ext uri="{FF2B5EF4-FFF2-40B4-BE49-F238E27FC236}">
                <a16:creationId xmlns:a16="http://schemas.microsoft.com/office/drawing/2014/main" id="{FC85CB16-D80F-FEDE-E15A-7296480783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80" y="5589715"/>
            <a:ext cx="198988" cy="1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3492849" y="348976"/>
            <a:ext cx="4663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Control Page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F62C2B-73C1-6F29-1E7A-D4CB9A1545BF}"/>
              </a:ext>
            </a:extLst>
          </p:cNvPr>
          <p:cNvSpPr/>
          <p:nvPr/>
        </p:nvSpPr>
        <p:spPr>
          <a:xfrm>
            <a:off x="3112180" y="1601188"/>
            <a:ext cx="2424419" cy="3818097"/>
          </a:xfrm>
          <a:prstGeom prst="rect">
            <a:avLst/>
          </a:prstGeom>
          <a:solidFill>
            <a:srgbClr val="EFF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BBF62-E48E-73E5-6DEC-7AD1D5A26F22}"/>
              </a:ext>
            </a:extLst>
          </p:cNvPr>
          <p:cNvSpPr txBox="1"/>
          <p:nvPr/>
        </p:nvSpPr>
        <p:spPr>
          <a:xfrm>
            <a:off x="3429979" y="1776733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Control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504220-23BB-FB63-FE89-AF0B4BC7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20" y="1635319"/>
            <a:ext cx="176091" cy="1760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860D1C-E1B4-B944-61C5-E21DEDBA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83" y="1648664"/>
            <a:ext cx="152149" cy="15214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0B10505-6795-BE52-0F3D-4883544684FF}"/>
              </a:ext>
            </a:extLst>
          </p:cNvPr>
          <p:cNvSpPr/>
          <p:nvPr/>
        </p:nvSpPr>
        <p:spPr>
          <a:xfrm>
            <a:off x="3831050" y="241499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91CA9A-1BE8-932C-EAA6-04A99B46891D}"/>
              </a:ext>
            </a:extLst>
          </p:cNvPr>
          <p:cNvSpPr txBox="1"/>
          <p:nvPr/>
        </p:nvSpPr>
        <p:spPr>
          <a:xfrm>
            <a:off x="3831050" y="2222319"/>
            <a:ext cx="904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 Control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F313AD5-02F3-9FE2-2FA0-9409E56C5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64" y="2555597"/>
            <a:ext cx="625513" cy="625513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6FDE5A9-7C4A-FE43-F21C-32E84DBA3457}"/>
              </a:ext>
            </a:extLst>
          </p:cNvPr>
          <p:cNvSpPr/>
          <p:nvPr/>
        </p:nvSpPr>
        <p:spPr>
          <a:xfrm>
            <a:off x="3853992" y="378002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B0C7FDB-671B-5CCC-996A-A3FB6E4CC228}"/>
              </a:ext>
            </a:extLst>
          </p:cNvPr>
          <p:cNvSpPr txBox="1"/>
          <p:nvPr/>
        </p:nvSpPr>
        <p:spPr>
          <a:xfrm>
            <a:off x="3785998" y="3574450"/>
            <a:ext cx="1035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Challenges/Tasks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0D60C37-C675-B8C2-5F41-F8ADF95DA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17" y="3901431"/>
            <a:ext cx="638144" cy="63814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0F14A1B-5489-F92B-01FE-3E76AF43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3093606" y="1613564"/>
            <a:ext cx="262321" cy="202975"/>
          </a:xfrm>
          <a:prstGeom prst="rect">
            <a:avLst/>
          </a:prstGeom>
        </p:spPr>
      </p:pic>
      <p:pic>
        <p:nvPicPr>
          <p:cNvPr id="33" name="Imagem 32" descr="Uma imagem com texto&#10;&#10;Descrição gerada automaticamente">
            <a:extLst>
              <a:ext uri="{FF2B5EF4-FFF2-40B4-BE49-F238E27FC236}">
                <a16:creationId xmlns:a16="http://schemas.microsoft.com/office/drawing/2014/main" id="{4E327273-8760-F997-4C6D-CA78938D33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232" r="1421" b="1203"/>
          <a:stretch/>
        </p:blipFill>
        <p:spPr>
          <a:xfrm>
            <a:off x="6168219" y="1607560"/>
            <a:ext cx="2394962" cy="3845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68C59DB-DC7A-C2A9-C5EF-275D0A8726DD}"/>
              </a:ext>
            </a:extLst>
          </p:cNvPr>
          <p:cNvSpPr/>
          <p:nvPr/>
        </p:nvSpPr>
        <p:spPr>
          <a:xfrm>
            <a:off x="6324310" y="2644449"/>
            <a:ext cx="2092337" cy="1398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D40BE02-AC1C-52E5-491E-987C534D6811}"/>
              </a:ext>
            </a:extLst>
          </p:cNvPr>
          <p:cNvSpPr txBox="1"/>
          <p:nvPr/>
        </p:nvSpPr>
        <p:spPr>
          <a:xfrm>
            <a:off x="6195137" y="3624432"/>
            <a:ext cx="234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Waiting</a:t>
            </a:r>
            <a:r>
              <a:rPr lang="pt-PT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C24D7F7-21DE-8A23-BD1D-E497511374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42991" r="42338" b="41450"/>
          <a:stretch/>
        </p:blipFill>
        <p:spPr>
          <a:xfrm>
            <a:off x="6969603" y="2819846"/>
            <a:ext cx="890515" cy="718211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21E31E86-8F64-DCCF-62A5-51AB1CD2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4" y="1635319"/>
            <a:ext cx="176091" cy="1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picture containing text, water, outdoor, yellow&#10;&#10;Description automatically generated">
            <a:extLst>
              <a:ext uri="{FF2B5EF4-FFF2-40B4-BE49-F238E27FC236}">
                <a16:creationId xmlns:a16="http://schemas.microsoft.com/office/drawing/2014/main" id="{DD9347EB-9ACC-8A9C-B666-D43BE1E84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51" y="2427646"/>
            <a:ext cx="3874654" cy="2481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9F62C2B-73C1-6F29-1E7A-D4CB9A1545BF}"/>
              </a:ext>
            </a:extLst>
          </p:cNvPr>
          <p:cNvSpPr/>
          <p:nvPr/>
        </p:nvSpPr>
        <p:spPr>
          <a:xfrm rot="16200000">
            <a:off x="2105963" y="1760285"/>
            <a:ext cx="2424419" cy="3818097"/>
          </a:xfrm>
          <a:prstGeom prst="rect">
            <a:avLst/>
          </a:prstGeom>
          <a:solidFill>
            <a:srgbClr val="EFF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pic>
        <p:nvPicPr>
          <p:cNvPr id="13" name="Picture 12" descr="A picture containing water, outdoor, sky, yellow&#10;&#10;Description automatically generated">
            <a:extLst>
              <a:ext uri="{FF2B5EF4-FFF2-40B4-BE49-F238E27FC236}">
                <a16:creationId xmlns:a16="http://schemas.microsoft.com/office/drawing/2014/main" id="{3DFCC1F5-487C-884A-E7FB-5DD48EDFE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87" y="2493637"/>
            <a:ext cx="3768607" cy="2349825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4355677" y="422885"/>
            <a:ext cx="2803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Free Control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504220-23BB-FB63-FE89-AF0B4BC77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83" y="2507082"/>
            <a:ext cx="176091" cy="1760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860D1C-E1B4-B944-61C5-E21DEDBAF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71" y="2523108"/>
            <a:ext cx="152149" cy="15214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0F14A1B-5489-F92B-01FE-3E76AF43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1409124" y="2493639"/>
            <a:ext cx="262321" cy="2029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CA3601C-3CEE-3B7B-1858-A516E78D122E}"/>
              </a:ext>
            </a:extLst>
          </p:cNvPr>
          <p:cNvGrpSpPr/>
          <p:nvPr/>
        </p:nvGrpSpPr>
        <p:grpSpPr>
          <a:xfrm>
            <a:off x="6798424" y="2969152"/>
            <a:ext cx="2345908" cy="1398792"/>
            <a:chOff x="6195137" y="2644449"/>
            <a:chExt cx="2345908" cy="1398792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D68C59DB-DC7A-C2A9-C5EF-275D0A8726DD}"/>
                </a:ext>
              </a:extLst>
            </p:cNvPr>
            <p:cNvSpPr/>
            <p:nvPr/>
          </p:nvSpPr>
          <p:spPr>
            <a:xfrm>
              <a:off x="6324310" y="2644449"/>
              <a:ext cx="2092337" cy="13987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D40BE02-AC1C-52E5-491E-987C534D6811}"/>
                </a:ext>
              </a:extLst>
            </p:cNvPr>
            <p:cNvSpPr txBox="1"/>
            <p:nvPr/>
          </p:nvSpPr>
          <p:spPr>
            <a:xfrm>
              <a:off x="6195137" y="3624432"/>
              <a:ext cx="2345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r>
                <a:rPr lang="pt-PT" sz="1200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for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connection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CC24D7F7-21DE-8A23-BD1D-E497511374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92" t="42991" r="42338" b="41450"/>
            <a:stretch/>
          </p:blipFill>
          <p:spPr>
            <a:xfrm>
              <a:off x="6969603" y="2819846"/>
              <a:ext cx="890515" cy="71821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65FC2C6-A187-A574-8972-CD7D0C8ED15D}"/>
              </a:ext>
            </a:extLst>
          </p:cNvPr>
          <p:cNvSpPr/>
          <p:nvPr/>
        </p:nvSpPr>
        <p:spPr>
          <a:xfrm>
            <a:off x="4667245" y="3444375"/>
            <a:ext cx="362071" cy="1130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D0103-F5B8-1586-4604-79CD440749F7}"/>
              </a:ext>
            </a:extLst>
          </p:cNvPr>
          <p:cNvSpPr/>
          <p:nvPr/>
        </p:nvSpPr>
        <p:spPr>
          <a:xfrm>
            <a:off x="4609178" y="3925534"/>
            <a:ext cx="476250" cy="1521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35">
            <a:extLst>
              <a:ext uri="{FF2B5EF4-FFF2-40B4-BE49-F238E27FC236}">
                <a16:creationId xmlns:a16="http://schemas.microsoft.com/office/drawing/2014/main" id="{FB5A0FFE-38E9-B0DC-3E9C-15A829B42678}"/>
              </a:ext>
            </a:extLst>
          </p:cNvPr>
          <p:cNvSpPr txBox="1"/>
          <p:nvPr/>
        </p:nvSpPr>
        <p:spPr>
          <a:xfrm>
            <a:off x="4424075" y="3156416"/>
            <a:ext cx="846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8F4FBBC5-1393-90E6-8DC1-C6E7BC409F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92" y="1634263"/>
            <a:ext cx="618504" cy="61850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5705DC5-425B-B13C-DDAD-AFD39C330F97}"/>
              </a:ext>
            </a:extLst>
          </p:cNvPr>
          <p:cNvGrpSpPr/>
          <p:nvPr/>
        </p:nvGrpSpPr>
        <p:grpSpPr>
          <a:xfrm>
            <a:off x="3129510" y="4087634"/>
            <a:ext cx="648964" cy="621076"/>
            <a:chOff x="2093922" y="1411358"/>
            <a:chExt cx="648964" cy="6210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8476F9-A8BE-BA3F-9D13-722A5FDFC919}"/>
                </a:ext>
              </a:extLst>
            </p:cNvPr>
            <p:cNvSpPr/>
            <p:nvPr/>
          </p:nvSpPr>
          <p:spPr>
            <a:xfrm>
              <a:off x="2161923" y="1480660"/>
              <a:ext cx="485775" cy="4857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20DE0F-A368-A038-1D7B-BBB206D8DBD7}"/>
                </a:ext>
              </a:extLst>
            </p:cNvPr>
            <p:cNvSpPr/>
            <p:nvPr/>
          </p:nvSpPr>
          <p:spPr>
            <a:xfrm>
              <a:off x="2336823" y="1657300"/>
              <a:ext cx="157006" cy="1570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4B5BCA-E0D4-8F70-E70D-2E5B3B9C3884}"/>
                </a:ext>
              </a:extLst>
            </p:cNvPr>
            <p:cNvGrpSpPr/>
            <p:nvPr/>
          </p:nvGrpSpPr>
          <p:grpSpPr>
            <a:xfrm>
              <a:off x="2380805" y="1411358"/>
              <a:ext cx="71434" cy="52387"/>
              <a:chOff x="2906313" y="1462088"/>
              <a:chExt cx="71434" cy="5238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1B5C069-55E2-1C10-564D-223BB69E2739}"/>
                  </a:ext>
                </a:extLst>
              </p:cNvPr>
              <p:cNvCxnSpPr/>
              <p:nvPr/>
            </p:nvCxnSpPr>
            <p:spPr>
              <a:xfrm flipV="1">
                <a:off x="2906313" y="1462088"/>
                <a:ext cx="36912" cy="523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B45B1D3-562C-EA48-80B1-F5E4B4CE5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43225" y="1462088"/>
                <a:ext cx="34522" cy="4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AD6ADE-5BB5-4900-4D88-51B625CF15BB}"/>
                </a:ext>
              </a:extLst>
            </p:cNvPr>
            <p:cNvGrpSpPr/>
            <p:nvPr/>
          </p:nvGrpSpPr>
          <p:grpSpPr>
            <a:xfrm rot="10800000">
              <a:off x="2380805" y="1980047"/>
              <a:ext cx="71434" cy="52387"/>
              <a:chOff x="2906313" y="1462088"/>
              <a:chExt cx="71434" cy="5238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2E24975-FFEF-9F39-AC83-8DA45F1C9666}"/>
                  </a:ext>
                </a:extLst>
              </p:cNvPr>
              <p:cNvCxnSpPr/>
              <p:nvPr/>
            </p:nvCxnSpPr>
            <p:spPr>
              <a:xfrm flipV="1">
                <a:off x="2906313" y="1462088"/>
                <a:ext cx="36912" cy="523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7F47CA4-D083-FB39-2E3D-77209B2A60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43225" y="1462088"/>
                <a:ext cx="34522" cy="4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D5C4F7C-E5C0-8155-7487-855E5EE0F19B}"/>
                </a:ext>
              </a:extLst>
            </p:cNvPr>
            <p:cNvGrpSpPr/>
            <p:nvPr/>
          </p:nvGrpSpPr>
          <p:grpSpPr>
            <a:xfrm rot="5202650">
              <a:off x="2680976" y="1705095"/>
              <a:ext cx="71434" cy="52387"/>
              <a:chOff x="2906313" y="1462088"/>
              <a:chExt cx="71434" cy="52387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18BBEEF-002A-9FFD-8241-9C3785760E50}"/>
                  </a:ext>
                </a:extLst>
              </p:cNvPr>
              <p:cNvCxnSpPr/>
              <p:nvPr/>
            </p:nvCxnSpPr>
            <p:spPr>
              <a:xfrm flipV="1">
                <a:off x="2906313" y="1462088"/>
                <a:ext cx="36912" cy="523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0E17F6-5FCC-7B4D-616F-B596D09EC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43225" y="1462088"/>
                <a:ext cx="34522" cy="4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535FE4-D687-7CA8-3B8B-B8DDCAFEC6AE}"/>
                </a:ext>
              </a:extLst>
            </p:cNvPr>
            <p:cNvGrpSpPr/>
            <p:nvPr/>
          </p:nvGrpSpPr>
          <p:grpSpPr>
            <a:xfrm rot="16200000">
              <a:off x="2084399" y="1700220"/>
              <a:ext cx="71434" cy="52387"/>
              <a:chOff x="2906313" y="1462088"/>
              <a:chExt cx="71434" cy="5238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719593A-51F3-C884-70D5-23723C67E719}"/>
                  </a:ext>
                </a:extLst>
              </p:cNvPr>
              <p:cNvCxnSpPr/>
              <p:nvPr/>
            </p:nvCxnSpPr>
            <p:spPr>
              <a:xfrm flipV="1">
                <a:off x="2906313" y="1462088"/>
                <a:ext cx="36912" cy="523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049C03-5D0A-D09E-F7E5-24EAC15D0A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43225" y="1462088"/>
                <a:ext cx="34522" cy="483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9" name="Imagem 5">
            <a:extLst>
              <a:ext uri="{FF2B5EF4-FFF2-40B4-BE49-F238E27FC236}">
                <a16:creationId xmlns:a16="http://schemas.microsoft.com/office/drawing/2014/main" id="{F1719EFC-B865-7298-790A-B17A38BE4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83" y="2507082"/>
            <a:ext cx="176091" cy="1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picture containing text, close&#10;&#10;Description automatically generated">
            <a:extLst>
              <a:ext uri="{FF2B5EF4-FFF2-40B4-BE49-F238E27FC236}">
                <a16:creationId xmlns:a16="http://schemas.microsoft.com/office/drawing/2014/main" id="{4FE3B8EA-BF6D-F4F5-69B4-288693B8F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95" y="1617541"/>
            <a:ext cx="2434488" cy="38315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 descr="A picture containing text, close&#10;&#10;Description automatically generated">
            <a:extLst>
              <a:ext uri="{FF2B5EF4-FFF2-40B4-BE49-F238E27FC236}">
                <a16:creationId xmlns:a16="http://schemas.microsoft.com/office/drawing/2014/main" id="{E566F01C-C1CA-D6C5-BD0B-2CD0E0B9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96" y="1627066"/>
            <a:ext cx="2434488" cy="38315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2805225" y="348976"/>
            <a:ext cx="494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Challenges/Tasks Page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F62C2B-73C1-6F29-1E7A-D4CB9A1545BF}"/>
              </a:ext>
            </a:extLst>
          </p:cNvPr>
          <p:cNvSpPr/>
          <p:nvPr/>
        </p:nvSpPr>
        <p:spPr>
          <a:xfrm>
            <a:off x="569085" y="1614690"/>
            <a:ext cx="2424419" cy="3818097"/>
          </a:xfrm>
          <a:prstGeom prst="rect">
            <a:avLst/>
          </a:prstGeom>
          <a:solidFill>
            <a:srgbClr val="EFF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BBF62-E48E-73E5-6DEC-7AD1D5A26F22}"/>
              </a:ext>
            </a:extLst>
          </p:cNvPr>
          <p:cNvSpPr txBox="1"/>
          <p:nvPr/>
        </p:nvSpPr>
        <p:spPr>
          <a:xfrm>
            <a:off x="888677" y="1808934"/>
            <a:ext cx="185139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Challenges/Tasks</a:t>
            </a:r>
          </a:p>
          <a:p>
            <a:pPr algn="ctr"/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504220-23BB-FB63-FE89-AF0B4BC77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25" y="1648821"/>
            <a:ext cx="176091" cy="1760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860D1C-E1B4-B944-61C5-E21DEDBAF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88" y="1662166"/>
            <a:ext cx="152149" cy="15214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0B10505-6795-BE52-0F3D-4883544684FF}"/>
              </a:ext>
            </a:extLst>
          </p:cNvPr>
          <p:cNvSpPr/>
          <p:nvPr/>
        </p:nvSpPr>
        <p:spPr>
          <a:xfrm>
            <a:off x="825026" y="2747952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6FDE5A9-7C4A-FE43-F21C-32E84DBA3457}"/>
              </a:ext>
            </a:extLst>
          </p:cNvPr>
          <p:cNvSpPr/>
          <p:nvPr/>
        </p:nvSpPr>
        <p:spPr>
          <a:xfrm>
            <a:off x="1885146" y="2747952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B0C7FDB-671B-5CCC-996A-A3FB6E4CC228}"/>
              </a:ext>
            </a:extLst>
          </p:cNvPr>
          <p:cNvSpPr txBox="1"/>
          <p:nvPr/>
        </p:nvSpPr>
        <p:spPr>
          <a:xfrm>
            <a:off x="11255693" y="3296084"/>
            <a:ext cx="76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Camera page</a:t>
            </a:r>
            <a:endParaRPr lang="en-US" sz="800" dirty="0">
              <a:solidFill>
                <a:schemeClr val="bg2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C0F14A1B-5489-F92B-01FE-3E76AF4336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550511" y="1627066"/>
            <a:ext cx="262321" cy="202975"/>
          </a:xfrm>
          <a:prstGeom prst="rect">
            <a:avLst/>
          </a:prstGeom>
        </p:spPr>
      </p:pic>
      <p:sp>
        <p:nvSpPr>
          <p:cNvPr id="4" name="Retângulo: Cantos Arredondados 16">
            <a:extLst>
              <a:ext uri="{FF2B5EF4-FFF2-40B4-BE49-F238E27FC236}">
                <a16:creationId xmlns:a16="http://schemas.microsoft.com/office/drawing/2014/main" id="{7A858525-3F34-591C-F621-70BB3BFA4C85}"/>
              </a:ext>
            </a:extLst>
          </p:cNvPr>
          <p:cNvSpPr/>
          <p:nvPr/>
        </p:nvSpPr>
        <p:spPr>
          <a:xfrm>
            <a:off x="823460" y="3802458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Retângulo: Cantos Arredondados 16">
            <a:extLst>
              <a:ext uri="{FF2B5EF4-FFF2-40B4-BE49-F238E27FC236}">
                <a16:creationId xmlns:a16="http://schemas.microsoft.com/office/drawing/2014/main" id="{D6C94A74-72B9-7E9D-D601-BA96312CAE4F}"/>
              </a:ext>
            </a:extLst>
          </p:cNvPr>
          <p:cNvSpPr/>
          <p:nvPr/>
        </p:nvSpPr>
        <p:spPr>
          <a:xfrm>
            <a:off x="1879545" y="3791308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56937F30-D48B-6AC7-2041-63B7B7C7E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5" y="1665032"/>
            <a:ext cx="176091" cy="176091"/>
          </a:xfrm>
          <a:prstGeom prst="rect">
            <a:avLst/>
          </a:prstGeom>
        </p:spPr>
      </p:pic>
      <p:pic>
        <p:nvPicPr>
          <p:cNvPr id="12" name="Imagem 6">
            <a:extLst>
              <a:ext uri="{FF2B5EF4-FFF2-40B4-BE49-F238E27FC236}">
                <a16:creationId xmlns:a16="http://schemas.microsoft.com/office/drawing/2014/main" id="{358C456B-EE47-140B-DBB8-F64E3FB8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98" y="1678377"/>
            <a:ext cx="152149" cy="152149"/>
          </a:xfrm>
          <a:prstGeom prst="rect">
            <a:avLst/>
          </a:prstGeom>
        </p:spPr>
      </p:pic>
      <p:sp>
        <p:nvSpPr>
          <p:cNvPr id="14" name="CaixaDeTexto 2">
            <a:extLst>
              <a:ext uri="{FF2B5EF4-FFF2-40B4-BE49-F238E27FC236}">
                <a16:creationId xmlns:a16="http://schemas.microsoft.com/office/drawing/2014/main" id="{FD5E44F2-40B7-95A1-D3B8-7F6DE39FC7FE}"/>
              </a:ext>
            </a:extLst>
          </p:cNvPr>
          <p:cNvSpPr txBox="1"/>
          <p:nvPr/>
        </p:nvSpPr>
        <p:spPr>
          <a:xfrm>
            <a:off x="3195270" y="2155668"/>
            <a:ext cx="24643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Sending message to the vehicle</a:t>
            </a:r>
          </a:p>
          <a:p>
            <a:pPr algn="ctr"/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3" name="CaixaDeTexto 2">
            <a:extLst>
              <a:ext uri="{FF2B5EF4-FFF2-40B4-BE49-F238E27FC236}">
                <a16:creationId xmlns:a16="http://schemas.microsoft.com/office/drawing/2014/main" id="{6C954B75-8ECE-4518-7E0B-2BFF3111CC1B}"/>
              </a:ext>
            </a:extLst>
          </p:cNvPr>
          <p:cNvSpPr txBox="1"/>
          <p:nvPr/>
        </p:nvSpPr>
        <p:spPr>
          <a:xfrm>
            <a:off x="895326" y="3021967"/>
            <a:ext cx="7632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X</a:t>
            </a:r>
          </a:p>
          <a:p>
            <a:pPr algn="ctr"/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5" name="CaixaDeTexto 2">
            <a:extLst>
              <a:ext uri="{FF2B5EF4-FFF2-40B4-BE49-F238E27FC236}">
                <a16:creationId xmlns:a16="http://schemas.microsoft.com/office/drawing/2014/main" id="{E16441C3-CFF3-2266-2378-9D0C3A61A5C7}"/>
              </a:ext>
            </a:extLst>
          </p:cNvPr>
          <p:cNvSpPr txBox="1"/>
          <p:nvPr/>
        </p:nvSpPr>
        <p:spPr>
          <a:xfrm>
            <a:off x="1960269" y="3022343"/>
            <a:ext cx="7632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X</a:t>
            </a:r>
          </a:p>
          <a:p>
            <a:pPr algn="ctr"/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">
            <a:extLst>
              <a:ext uri="{FF2B5EF4-FFF2-40B4-BE49-F238E27FC236}">
                <a16:creationId xmlns:a16="http://schemas.microsoft.com/office/drawing/2014/main" id="{29968DD1-B15A-F8F0-B52C-38F7F0976D53}"/>
              </a:ext>
            </a:extLst>
          </p:cNvPr>
          <p:cNvSpPr txBox="1"/>
          <p:nvPr/>
        </p:nvSpPr>
        <p:spPr>
          <a:xfrm>
            <a:off x="1953466" y="4080569"/>
            <a:ext cx="7632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X</a:t>
            </a:r>
          </a:p>
          <a:p>
            <a:pPr algn="ctr"/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546725A8-F917-CAED-35C2-0BF0A00CD897}"/>
              </a:ext>
            </a:extLst>
          </p:cNvPr>
          <p:cNvSpPr txBox="1"/>
          <p:nvPr/>
        </p:nvSpPr>
        <p:spPr>
          <a:xfrm>
            <a:off x="861714" y="4082121"/>
            <a:ext cx="7632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 X</a:t>
            </a:r>
          </a:p>
          <a:p>
            <a:pPr algn="ctr"/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30" name="Picture 29" descr="Shape, circle&#10;&#10;Description automatically generated">
            <a:extLst>
              <a:ext uri="{FF2B5EF4-FFF2-40B4-BE49-F238E27FC236}">
                <a16:creationId xmlns:a16="http://schemas.microsoft.com/office/drawing/2014/main" id="{32086BB4-03D0-4B71-0ABB-19912FE60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09" y="2921815"/>
            <a:ext cx="1681517" cy="1681517"/>
          </a:xfrm>
          <a:prstGeom prst="rect">
            <a:avLst/>
          </a:prstGeom>
        </p:spPr>
      </p:pic>
      <p:pic>
        <p:nvPicPr>
          <p:cNvPr id="40" name="Imagem 5">
            <a:extLst>
              <a:ext uri="{FF2B5EF4-FFF2-40B4-BE49-F238E27FC236}">
                <a16:creationId xmlns:a16="http://schemas.microsoft.com/office/drawing/2014/main" id="{71665A33-82CB-85BF-3ED0-9505CD0D3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114" y="1665032"/>
            <a:ext cx="176091" cy="176091"/>
          </a:xfrm>
          <a:prstGeom prst="rect">
            <a:avLst/>
          </a:prstGeom>
        </p:spPr>
      </p:pic>
      <p:pic>
        <p:nvPicPr>
          <p:cNvPr id="41" name="Imagem 6">
            <a:extLst>
              <a:ext uri="{FF2B5EF4-FFF2-40B4-BE49-F238E27FC236}">
                <a16:creationId xmlns:a16="http://schemas.microsoft.com/office/drawing/2014/main" id="{43D46654-70CF-4E2F-0221-80E6B08F0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77" y="1678377"/>
            <a:ext cx="152149" cy="152149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2529F25-7C70-7182-A66D-5EE3DA04BB4E}"/>
              </a:ext>
            </a:extLst>
          </p:cNvPr>
          <p:cNvCxnSpPr>
            <a:cxnSpLocks/>
          </p:cNvCxnSpPr>
          <p:nvPr/>
        </p:nvCxnSpPr>
        <p:spPr>
          <a:xfrm rot="5400000" flipH="1">
            <a:off x="3641817" y="4192607"/>
            <a:ext cx="25878" cy="2646145"/>
          </a:xfrm>
          <a:prstGeom prst="bentConnector3">
            <a:avLst>
              <a:gd name="adj1" fmla="val -883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20">
            <a:extLst>
              <a:ext uri="{FF2B5EF4-FFF2-40B4-BE49-F238E27FC236}">
                <a16:creationId xmlns:a16="http://schemas.microsoft.com/office/drawing/2014/main" id="{D7ACEFCE-7795-E7F0-3223-379B2FE731E2}"/>
              </a:ext>
            </a:extLst>
          </p:cNvPr>
          <p:cNvSpPr txBox="1"/>
          <p:nvPr/>
        </p:nvSpPr>
        <p:spPr>
          <a:xfrm>
            <a:off x="1574879" y="5225284"/>
            <a:ext cx="1461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Something went wrong - …</a:t>
            </a:r>
          </a:p>
        </p:txBody>
      </p:sp>
      <p:sp>
        <p:nvSpPr>
          <p:cNvPr id="52" name="CaixaDeTexto 2">
            <a:extLst>
              <a:ext uri="{FF2B5EF4-FFF2-40B4-BE49-F238E27FC236}">
                <a16:creationId xmlns:a16="http://schemas.microsoft.com/office/drawing/2014/main" id="{0C3990D0-B0ED-15B5-9D75-F3F1BB139B7F}"/>
              </a:ext>
            </a:extLst>
          </p:cNvPr>
          <p:cNvSpPr txBox="1"/>
          <p:nvPr/>
        </p:nvSpPr>
        <p:spPr>
          <a:xfrm>
            <a:off x="5813773" y="2155668"/>
            <a:ext cx="24232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Message sent successfully</a:t>
            </a:r>
          </a:p>
        </p:txBody>
      </p:sp>
      <p:pic>
        <p:nvPicPr>
          <p:cNvPr id="53" name="Imagem 51">
            <a:extLst>
              <a:ext uri="{FF2B5EF4-FFF2-40B4-BE49-F238E27FC236}">
                <a16:creationId xmlns:a16="http://schemas.microsoft.com/office/drawing/2014/main" id="{6B03667F-118D-F582-724E-C1DCAB067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97" y="2660655"/>
            <a:ext cx="482484" cy="482484"/>
          </a:xfrm>
          <a:prstGeom prst="rect">
            <a:avLst/>
          </a:prstGeom>
        </p:spPr>
      </p:pic>
      <p:pic>
        <p:nvPicPr>
          <p:cNvPr id="54" name="Picture 53" descr="A picture containing text, close&#10;&#10;Description automatically generated">
            <a:extLst>
              <a:ext uri="{FF2B5EF4-FFF2-40B4-BE49-F238E27FC236}">
                <a16:creationId xmlns:a16="http://schemas.microsoft.com/office/drawing/2014/main" id="{D21CD2ED-2EBB-8F9A-0F71-ACC2E1921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17" y="1617541"/>
            <a:ext cx="2434488" cy="38315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5" name="Imagem 5">
            <a:extLst>
              <a:ext uri="{FF2B5EF4-FFF2-40B4-BE49-F238E27FC236}">
                <a16:creationId xmlns:a16="http://schemas.microsoft.com/office/drawing/2014/main" id="{2E4D1A07-0485-1D53-B143-D04F967D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36" y="1665032"/>
            <a:ext cx="176091" cy="176091"/>
          </a:xfrm>
          <a:prstGeom prst="rect">
            <a:avLst/>
          </a:prstGeom>
        </p:spPr>
      </p:pic>
      <p:pic>
        <p:nvPicPr>
          <p:cNvPr id="56" name="Imagem 6">
            <a:extLst>
              <a:ext uri="{FF2B5EF4-FFF2-40B4-BE49-F238E27FC236}">
                <a16:creationId xmlns:a16="http://schemas.microsoft.com/office/drawing/2014/main" id="{8AEFD95A-A35E-D9B3-940F-67CE16875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99" y="1678377"/>
            <a:ext cx="152149" cy="152149"/>
          </a:xfrm>
          <a:prstGeom prst="rect">
            <a:avLst/>
          </a:prstGeom>
        </p:spPr>
      </p:pic>
      <p:sp>
        <p:nvSpPr>
          <p:cNvPr id="59" name="CaixaDeTexto 2">
            <a:extLst>
              <a:ext uri="{FF2B5EF4-FFF2-40B4-BE49-F238E27FC236}">
                <a16:creationId xmlns:a16="http://schemas.microsoft.com/office/drawing/2014/main" id="{DBE487E8-28A9-82EA-A8AC-08B3D472F86B}"/>
              </a:ext>
            </a:extLst>
          </p:cNvPr>
          <p:cNvSpPr txBox="1"/>
          <p:nvPr/>
        </p:nvSpPr>
        <p:spPr>
          <a:xfrm>
            <a:off x="8415617" y="2155668"/>
            <a:ext cx="24232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Establishing the connections with the vehicle’s camera</a:t>
            </a:r>
          </a:p>
        </p:txBody>
      </p:sp>
      <p:pic>
        <p:nvPicPr>
          <p:cNvPr id="51" name="Picture 50" descr="Shape, circle&#10;&#10;Description automatically generated">
            <a:extLst>
              <a:ext uri="{FF2B5EF4-FFF2-40B4-BE49-F238E27FC236}">
                <a16:creationId xmlns:a16="http://schemas.microsoft.com/office/drawing/2014/main" id="{1F6C74FC-5B3B-B6F3-0C1C-0C07E8EC9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63" y="2833705"/>
            <a:ext cx="1681517" cy="1681517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6A0E849-9BBC-1B63-87B0-FCCFEFEB23B6}"/>
              </a:ext>
            </a:extLst>
          </p:cNvPr>
          <p:cNvCxnSpPr>
            <a:cxnSpLocks/>
          </p:cNvCxnSpPr>
          <p:nvPr/>
        </p:nvCxnSpPr>
        <p:spPr>
          <a:xfrm rot="5400000" flipH="1">
            <a:off x="5683304" y="1547680"/>
            <a:ext cx="47547" cy="7851567"/>
          </a:xfrm>
          <a:prstGeom prst="bentConnector4">
            <a:avLst>
              <a:gd name="adj1" fmla="val -1682756"/>
              <a:gd name="adj2" fmla="val 100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2FCBCE-708A-CD7A-4E50-106CD7BF6D69}"/>
              </a:ext>
            </a:extLst>
          </p:cNvPr>
          <p:cNvCxnSpPr>
            <a:stCxn id="54" idx="3"/>
          </p:cNvCxnSpPr>
          <p:nvPr/>
        </p:nvCxnSpPr>
        <p:spPr>
          <a:xfrm>
            <a:off x="10850105" y="3533341"/>
            <a:ext cx="465595" cy="1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m 51">
            <a:extLst>
              <a:ext uri="{FF2B5EF4-FFF2-40B4-BE49-F238E27FC236}">
                <a16:creationId xmlns:a16="http://schemas.microsoft.com/office/drawing/2014/main" id="{DBADB9DA-519F-43FC-5FBB-7DF8D274B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054" y="3603470"/>
            <a:ext cx="198988" cy="1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9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close&#10;&#10;Description automatically generated">
            <a:extLst>
              <a:ext uri="{FF2B5EF4-FFF2-40B4-BE49-F238E27FC236}">
                <a16:creationId xmlns:a16="http://schemas.microsoft.com/office/drawing/2014/main" id="{08954737-A3AA-B219-5B15-3A963C04E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70" y="1576456"/>
            <a:ext cx="2434488" cy="38315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2805225" y="348976"/>
            <a:ext cx="494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Challenges/Tasks Page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68C59DB-DC7A-C2A9-C5EF-275D0A8726DD}"/>
              </a:ext>
            </a:extLst>
          </p:cNvPr>
          <p:cNvSpPr/>
          <p:nvPr/>
        </p:nvSpPr>
        <p:spPr>
          <a:xfrm>
            <a:off x="4187189" y="2635758"/>
            <a:ext cx="2092337" cy="1398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D40BE02-AC1C-52E5-491E-987C534D6811}"/>
              </a:ext>
            </a:extLst>
          </p:cNvPr>
          <p:cNvSpPr txBox="1"/>
          <p:nvPr/>
        </p:nvSpPr>
        <p:spPr>
          <a:xfrm>
            <a:off x="4058016" y="3615741"/>
            <a:ext cx="234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Waiting</a:t>
            </a:r>
            <a:r>
              <a:rPr lang="pt-PT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C24D7F7-21DE-8A23-BD1D-E49751137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42991" r="42338" b="41450"/>
          <a:stretch/>
        </p:blipFill>
        <p:spPr>
          <a:xfrm>
            <a:off x="4832482" y="2811155"/>
            <a:ext cx="890515" cy="718211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0CB7D26F-EA0A-BD47-CAC9-68E990677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60" y="1620246"/>
            <a:ext cx="176091" cy="1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3429979" y="372435"/>
            <a:ext cx="5102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Telemetry Display Page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9F62C2B-73C1-6F29-1E7A-D4CB9A1545BF}"/>
              </a:ext>
            </a:extLst>
          </p:cNvPr>
          <p:cNvSpPr/>
          <p:nvPr/>
        </p:nvSpPr>
        <p:spPr>
          <a:xfrm>
            <a:off x="3112180" y="1601188"/>
            <a:ext cx="2424419" cy="3818097"/>
          </a:xfrm>
          <a:prstGeom prst="rect">
            <a:avLst/>
          </a:prstGeom>
          <a:solidFill>
            <a:srgbClr val="EFF7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BBF62-E48E-73E5-6DEC-7AD1D5A26F22}"/>
              </a:ext>
            </a:extLst>
          </p:cNvPr>
          <p:cNvSpPr txBox="1"/>
          <p:nvPr/>
        </p:nvSpPr>
        <p:spPr>
          <a:xfrm>
            <a:off x="3429979" y="1776733"/>
            <a:ext cx="18513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Control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504220-23BB-FB63-FE89-AF0B4BC7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20" y="1635319"/>
            <a:ext cx="176091" cy="1760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860D1C-E1B4-B944-61C5-E21DEDBA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83" y="1648664"/>
            <a:ext cx="152149" cy="152149"/>
          </a:xfrm>
          <a:prstGeom prst="rect">
            <a:avLst/>
          </a:prstGeom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0B10505-6795-BE52-0F3D-4883544684FF}"/>
              </a:ext>
            </a:extLst>
          </p:cNvPr>
          <p:cNvSpPr/>
          <p:nvPr/>
        </p:nvSpPr>
        <p:spPr>
          <a:xfrm>
            <a:off x="3831050" y="241499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91CA9A-1BE8-932C-EAA6-04A99B46891D}"/>
              </a:ext>
            </a:extLst>
          </p:cNvPr>
          <p:cNvSpPr txBox="1"/>
          <p:nvPr/>
        </p:nvSpPr>
        <p:spPr>
          <a:xfrm>
            <a:off x="3831050" y="2222319"/>
            <a:ext cx="9042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 Control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F313AD5-02F3-9FE2-2FA0-9409E56C5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64" y="2555597"/>
            <a:ext cx="625513" cy="625513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6FDE5A9-7C4A-FE43-F21C-32E84DBA3457}"/>
              </a:ext>
            </a:extLst>
          </p:cNvPr>
          <p:cNvSpPr/>
          <p:nvPr/>
        </p:nvSpPr>
        <p:spPr>
          <a:xfrm>
            <a:off x="3853992" y="3780020"/>
            <a:ext cx="904279" cy="926512"/>
          </a:xfrm>
          <a:prstGeom prst="round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B0C7FDB-671B-5CCC-996A-A3FB6E4CC228}"/>
              </a:ext>
            </a:extLst>
          </p:cNvPr>
          <p:cNvSpPr txBox="1"/>
          <p:nvPr/>
        </p:nvSpPr>
        <p:spPr>
          <a:xfrm>
            <a:off x="3785998" y="3574450"/>
            <a:ext cx="1035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Challenges/Tasks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0D60C37-C675-B8C2-5F41-F8ADF95DA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17" y="3901431"/>
            <a:ext cx="638144" cy="63814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0F14A1B-5489-F92B-01FE-3E76AF4336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3093606" y="1613564"/>
            <a:ext cx="262321" cy="202975"/>
          </a:xfrm>
          <a:prstGeom prst="rect">
            <a:avLst/>
          </a:prstGeom>
        </p:spPr>
      </p:pic>
      <p:pic>
        <p:nvPicPr>
          <p:cNvPr id="33" name="Imagem 32" descr="Uma imagem com texto&#10;&#10;Descrição gerada automaticamente">
            <a:extLst>
              <a:ext uri="{FF2B5EF4-FFF2-40B4-BE49-F238E27FC236}">
                <a16:creationId xmlns:a16="http://schemas.microsoft.com/office/drawing/2014/main" id="{4E327273-8760-F997-4C6D-CA78938D33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232" r="1421" b="1203"/>
          <a:stretch/>
        </p:blipFill>
        <p:spPr>
          <a:xfrm>
            <a:off x="6168219" y="1607560"/>
            <a:ext cx="2394962" cy="3845856"/>
          </a:xfrm>
          <a:prstGeom prst="rect">
            <a:avLst/>
          </a:prstGeom>
        </p:spPr>
      </p:pic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68C59DB-DC7A-C2A9-C5EF-275D0A8726DD}"/>
              </a:ext>
            </a:extLst>
          </p:cNvPr>
          <p:cNvSpPr/>
          <p:nvPr/>
        </p:nvSpPr>
        <p:spPr>
          <a:xfrm>
            <a:off x="6324310" y="2644449"/>
            <a:ext cx="2092337" cy="13987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D40BE02-AC1C-52E5-491E-987C534D6811}"/>
              </a:ext>
            </a:extLst>
          </p:cNvPr>
          <p:cNvSpPr txBox="1"/>
          <p:nvPr/>
        </p:nvSpPr>
        <p:spPr>
          <a:xfrm>
            <a:off x="6195137" y="3624432"/>
            <a:ext cx="234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Waiting</a:t>
            </a:r>
            <a:r>
              <a:rPr lang="pt-PT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CC24D7F7-21DE-8A23-BD1D-E497511374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2" t="42991" r="42338" b="41450"/>
          <a:stretch/>
        </p:blipFill>
        <p:spPr>
          <a:xfrm>
            <a:off x="6969603" y="2819846"/>
            <a:ext cx="890515" cy="718211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FF2AC86-3757-2349-5E10-B5CFCA119C37}"/>
              </a:ext>
            </a:extLst>
          </p:cNvPr>
          <p:cNvSpPr/>
          <p:nvPr/>
        </p:nvSpPr>
        <p:spPr>
          <a:xfrm>
            <a:off x="9839325" y="971550"/>
            <a:ext cx="1057275" cy="1143737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42FF74-D2F2-1B39-E271-6E86AA4822BD}"/>
              </a:ext>
            </a:extLst>
          </p:cNvPr>
          <p:cNvCxnSpPr/>
          <p:nvPr/>
        </p:nvCxnSpPr>
        <p:spPr>
          <a:xfrm>
            <a:off x="10382250" y="1238250"/>
            <a:ext cx="0" cy="53848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DE95DD4-6836-66D8-B186-51E60D360197}"/>
              </a:ext>
            </a:extLst>
          </p:cNvPr>
          <p:cNvSpPr/>
          <p:nvPr/>
        </p:nvSpPr>
        <p:spPr>
          <a:xfrm>
            <a:off x="10363200" y="19240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23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:a16="http://schemas.microsoft.com/office/drawing/2014/main" id="{E654CAE7-E328-481B-620D-44E459780906}"/>
              </a:ext>
            </a:extLst>
          </p:cNvPr>
          <p:cNvSpPr txBox="1"/>
          <p:nvPr/>
        </p:nvSpPr>
        <p:spPr>
          <a:xfrm>
            <a:off x="4344379" y="778511"/>
            <a:ext cx="2935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Camera Page</a:t>
            </a:r>
          </a:p>
          <a:p>
            <a:endParaRPr lang="en-US" sz="4000" b="1" dirty="0"/>
          </a:p>
        </p:txBody>
      </p:sp>
      <p:sp>
        <p:nvSpPr>
          <p:cNvPr id="4" name="Retângulo 1">
            <a:extLst>
              <a:ext uri="{FF2B5EF4-FFF2-40B4-BE49-F238E27FC236}">
                <a16:creationId xmlns:a16="http://schemas.microsoft.com/office/drawing/2014/main" id="{3E2F325A-2AAD-1916-0148-450845B400F9}"/>
              </a:ext>
            </a:extLst>
          </p:cNvPr>
          <p:cNvSpPr/>
          <p:nvPr/>
        </p:nvSpPr>
        <p:spPr>
          <a:xfrm rot="16200000">
            <a:off x="2506013" y="1884110"/>
            <a:ext cx="2424419" cy="3818097"/>
          </a:xfrm>
          <a:prstGeom prst="rect">
            <a:avLst/>
          </a:prstGeom>
          <a:solidFill>
            <a:srgbClr val="EFF7F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050" dirty="0"/>
          </a:p>
        </p:txBody>
      </p:sp>
      <p:pic>
        <p:nvPicPr>
          <p:cNvPr id="5" name="Picture 4" descr="A picture containing water, outdoor, sky, yellow&#10;&#10;Description automatically generated">
            <a:extLst>
              <a:ext uri="{FF2B5EF4-FFF2-40B4-BE49-F238E27FC236}">
                <a16:creationId xmlns:a16="http://schemas.microsoft.com/office/drawing/2014/main" id="{9443F75C-5B3A-E7D2-BA1A-622865371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37" y="2617462"/>
            <a:ext cx="3768607" cy="2349825"/>
          </a:xfrm>
          <a:prstGeom prst="rect">
            <a:avLst/>
          </a:prstGeom>
        </p:spPr>
      </p:pic>
      <p:pic>
        <p:nvPicPr>
          <p:cNvPr id="8" name="Imagem 5">
            <a:extLst>
              <a:ext uri="{FF2B5EF4-FFF2-40B4-BE49-F238E27FC236}">
                <a16:creationId xmlns:a16="http://schemas.microsoft.com/office/drawing/2014/main" id="{2F53A165-F244-0517-2E09-F4AA8AC97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33" y="2630907"/>
            <a:ext cx="176091" cy="176091"/>
          </a:xfrm>
          <a:prstGeom prst="rect">
            <a:avLst/>
          </a:prstGeom>
        </p:spPr>
      </p:pic>
      <p:pic>
        <p:nvPicPr>
          <p:cNvPr id="9" name="Imagem 6">
            <a:extLst>
              <a:ext uri="{FF2B5EF4-FFF2-40B4-BE49-F238E27FC236}">
                <a16:creationId xmlns:a16="http://schemas.microsoft.com/office/drawing/2014/main" id="{462D5EB4-5423-C72F-47C8-9082CD1F3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21" y="2646933"/>
            <a:ext cx="152149" cy="152149"/>
          </a:xfrm>
          <a:prstGeom prst="rect">
            <a:avLst/>
          </a:prstGeom>
        </p:spPr>
      </p:pic>
      <p:pic>
        <p:nvPicPr>
          <p:cNvPr id="10" name="Imagem 28">
            <a:extLst>
              <a:ext uri="{FF2B5EF4-FFF2-40B4-BE49-F238E27FC236}">
                <a16:creationId xmlns:a16="http://schemas.microsoft.com/office/drawing/2014/main" id="{4DFA9606-FDE6-6D50-F924-5FA8BF55CF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23"/>
          <a:stretch/>
        </p:blipFill>
        <p:spPr>
          <a:xfrm>
            <a:off x="1809174" y="2617464"/>
            <a:ext cx="262321" cy="202975"/>
          </a:xfrm>
          <a:prstGeom prst="rect">
            <a:avLst/>
          </a:prstGeom>
        </p:spPr>
      </p:pic>
      <p:pic>
        <p:nvPicPr>
          <p:cNvPr id="41" name="Picture 40" descr="A picture containing text, yellow&#10;&#10;Description automatically generated">
            <a:extLst>
              <a:ext uri="{FF2B5EF4-FFF2-40B4-BE49-F238E27FC236}">
                <a16:creationId xmlns:a16="http://schemas.microsoft.com/office/drawing/2014/main" id="{4E7FC22A-4275-382A-9FAD-613387CC9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84" y="2582862"/>
            <a:ext cx="3800475" cy="2424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Imagem 5">
            <a:extLst>
              <a:ext uri="{FF2B5EF4-FFF2-40B4-BE49-F238E27FC236}">
                <a16:creationId xmlns:a16="http://schemas.microsoft.com/office/drawing/2014/main" id="{E6606B45-0086-F813-A14B-1C37302F4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51" y="2622991"/>
            <a:ext cx="176091" cy="17609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BAA5DE1-FF26-B742-BD4D-FE1851804BCF}"/>
              </a:ext>
            </a:extLst>
          </p:cNvPr>
          <p:cNvGrpSpPr/>
          <p:nvPr/>
        </p:nvGrpSpPr>
        <p:grpSpPr>
          <a:xfrm>
            <a:off x="6975167" y="3092978"/>
            <a:ext cx="2345908" cy="1398792"/>
            <a:chOff x="6195137" y="2644449"/>
            <a:chExt cx="2345908" cy="1398792"/>
          </a:xfrm>
        </p:grpSpPr>
        <p:sp>
          <p:nvSpPr>
            <p:cNvPr id="46" name="Retângulo: Cantos Arredondados 33">
              <a:extLst>
                <a:ext uri="{FF2B5EF4-FFF2-40B4-BE49-F238E27FC236}">
                  <a16:creationId xmlns:a16="http://schemas.microsoft.com/office/drawing/2014/main" id="{DA3BDC6B-A353-6238-FBF5-7511C77137ED}"/>
                </a:ext>
              </a:extLst>
            </p:cNvPr>
            <p:cNvSpPr/>
            <p:nvPr/>
          </p:nvSpPr>
          <p:spPr>
            <a:xfrm>
              <a:off x="6324310" y="2644449"/>
              <a:ext cx="2092337" cy="139879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47" name="CaixaDeTexto 35">
              <a:extLst>
                <a:ext uri="{FF2B5EF4-FFF2-40B4-BE49-F238E27FC236}">
                  <a16:creationId xmlns:a16="http://schemas.microsoft.com/office/drawing/2014/main" id="{0EBAC9E4-C9BA-DCD2-A81D-55562EAA8CE2}"/>
                </a:ext>
              </a:extLst>
            </p:cNvPr>
            <p:cNvSpPr txBox="1"/>
            <p:nvPr/>
          </p:nvSpPr>
          <p:spPr>
            <a:xfrm>
              <a:off x="6195137" y="3624432"/>
              <a:ext cx="2345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Waiting</a:t>
              </a:r>
              <a:r>
                <a:rPr lang="pt-PT" sz="1200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for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connection</a:t>
              </a:r>
            </a:p>
          </p:txBody>
        </p:sp>
        <p:pic>
          <p:nvPicPr>
            <p:cNvPr id="48" name="Imagem 36">
              <a:extLst>
                <a:ext uri="{FF2B5EF4-FFF2-40B4-BE49-F238E27FC236}">
                  <a16:creationId xmlns:a16="http://schemas.microsoft.com/office/drawing/2014/main" id="{C4843013-6573-97D0-7F30-E47360DF9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92" t="42991" r="42338" b="41450"/>
            <a:stretch/>
          </p:blipFill>
          <p:spPr>
            <a:xfrm>
              <a:off x="6969603" y="2819846"/>
              <a:ext cx="890515" cy="718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263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384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gg sans</vt:lpstr>
      <vt:lpstr>Open Sans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Peixoto</dc:creator>
  <cp:lastModifiedBy>António Miguel Lopes Maia</cp:lastModifiedBy>
  <cp:revision>4</cp:revision>
  <dcterms:created xsi:type="dcterms:W3CDTF">2023-03-12T16:16:32Z</dcterms:created>
  <dcterms:modified xsi:type="dcterms:W3CDTF">2023-03-14T17:19:48Z</dcterms:modified>
</cp:coreProperties>
</file>