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5"/>
    <p:sldMasterId id="214748369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IBM Plex Sans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8F6486-E5EB-410F-8DCA-B531D299A841}">
  <a:tblStyle styleId="{648F6486-E5EB-410F-8DCA-B531D299A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BMPlexSansSemiBo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33" Type="http://schemas.openxmlformats.org/officeDocument/2006/relationships/font" Target="fonts/IBMPlexSansSemiBold-italic.fntdata"/><Relationship Id="rId10" Type="http://schemas.openxmlformats.org/officeDocument/2006/relationships/slide" Target="slides/slide3.xml"/><Relationship Id="rId32" Type="http://schemas.openxmlformats.org/officeDocument/2006/relationships/font" Target="fonts/IBMPlexSansSemi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IBMPlexSansSemiBol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81ba7d4a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081ba7d4a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56f243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1656f24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6132c2d2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116132c2d2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06c9d8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06c9d8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Стандартный слайд знакомства. Не меняем его, меняем текст в нем.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Добавьте его, если впервые работаете с группой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81ba7d4a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081ba7d4a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647329f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10647329f7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81ba7d4a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81ba7d4a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81ba7d4a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081ba7d4a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56f243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1656f243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Relationship Id="rId3" Type="http://schemas.openxmlformats.org/officeDocument/2006/relationships/image" Target="../media/image2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3" name="Google Shape;183;p35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0" name="Google Shape;19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5" name="Google Shape;19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5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6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7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8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9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13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14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5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6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3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4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5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6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7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idx="8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9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9"/>
          <p:cNvSpPr txBox="1"/>
          <p:nvPr>
            <p:ph idx="13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4" name="Google Shape;224;p39"/>
          <p:cNvSpPr txBox="1"/>
          <p:nvPr>
            <p:ph idx="14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9"/>
          <p:cNvSpPr txBox="1"/>
          <p:nvPr>
            <p:ph idx="15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39"/>
          <p:cNvSpPr txBox="1"/>
          <p:nvPr>
            <p:ph idx="16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5" name="Google Shape;24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6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2" name="Google Shape;252;p43"/>
          <p:cNvSpPr txBox="1"/>
          <p:nvPr>
            <p:ph idx="7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8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4" name="Google Shape;254;p43"/>
          <p:cNvSpPr txBox="1"/>
          <p:nvPr>
            <p:ph idx="9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3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idx="14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15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6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17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idx="18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19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20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21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22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idx="23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6" name="Google Shape;266;p43"/>
          <p:cNvSpPr txBox="1"/>
          <p:nvPr>
            <p:ph idx="24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2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3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4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5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6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7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7" name="Google Shape;277;p44"/>
          <p:cNvSpPr txBox="1"/>
          <p:nvPr>
            <p:ph idx="8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8" name="Google Shape;278;p44"/>
          <p:cNvSpPr txBox="1"/>
          <p:nvPr>
            <p:ph idx="9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1" name="Google Shape;28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b="1" i="0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2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idx="3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5" name="Google Shape;285;p45"/>
          <p:cNvSpPr txBox="1"/>
          <p:nvPr>
            <p:ph idx="4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6" name="Google Shape;286;p45"/>
          <p:cNvSpPr txBox="1"/>
          <p:nvPr>
            <p:ph idx="5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7" name="Google Shape;287;p45"/>
          <p:cNvSpPr txBox="1"/>
          <p:nvPr>
            <p:ph idx="6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8" name="Google Shape;288;p45"/>
          <p:cNvSpPr txBox="1"/>
          <p:nvPr>
            <p:ph idx="7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8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9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13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14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15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4" name="Google Shape;294;p45"/>
          <p:cNvSpPr txBox="1"/>
          <p:nvPr>
            <p:ph idx="16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/>
        </p:nvSpPr>
        <p:spPr>
          <a:xfrm>
            <a:off x="539700" y="1110600"/>
            <a:ext cx="673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Напишите программу, которая на вход принимает одно число (N), а на выходе показывает все целые числа в промежутке от -N до N.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"-4, -3, -2, -1, 0, 1, 2, 3, 4"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2 -&gt; " -2, -1, 0, 1, 2"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9" name="Google Shape;369;p55"/>
          <p:cNvSpPr txBox="1"/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5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539750" y="2879725"/>
            <a:ext cx="787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7. Напишите программу, которая принимает на вход трёхзначное число и на выходе показывает последнюю цифру этого числа.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456 -&gt; 6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782 -&gt; 2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918 -&gt; 8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/>
        </p:nvSpPr>
        <p:spPr>
          <a:xfrm>
            <a:off x="539700" y="1110600"/>
            <a:ext cx="6739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 Напишите программу, которая на вход принимает одно число (N), а на выходе показывает все целые числа в промежутке от -N до N.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4 -&gt; "-4, -3, -2, -1, 0, 1, 2, 3, 4"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2 -&gt; " -2, -1, 0, 1, 2"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56"/>
          <p:cNvSpPr txBox="1"/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1" name="Google Shape;381;p56"/>
          <p:cNvSpPr txBox="1"/>
          <p:nvPr/>
        </p:nvSpPr>
        <p:spPr>
          <a:xfrm>
            <a:off x="539750" y="2879725"/>
            <a:ext cx="787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7. Напишите программу, которая принимает на вход трёхзначное число и на выходе показывает последнюю цифру этого числа.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456 -&gt; 6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782 -&gt; 2</a:t>
            </a:r>
            <a:b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918 -&gt; 8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392" name="Google Shape;392;p5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{648F6486-E5EB-410F-8DCA-B531D299A841}</a:tableStyleId>
              </a:tblPr>
              <a:tblGrid>
                <a:gridCol w="5459700"/>
                <a:gridCol w="2477850"/>
              </a:tblGrid>
              <a:tr h="35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14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2: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на вход принимает два числа и выдаёт, какое число большее, а какое меньшее.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5; b = 7 -&gt;  max = 7, min = 5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2 b = 10 -&gt; max = 10, min = 2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-9 b = -3 -&gt; max = -3, min = -9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 = 3, b = 3, числа равны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74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4: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три числа и выдаёт максимальное из этих чисел.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2, 3, 7 -&gt; 7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44 5 78 -&gt; 78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22 3 9 -&gt; 22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74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6: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на вход принимает число и выдаёт, является ли число чётным (делится ли оно на два без остатка).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4 -&gt; да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-3 -&gt; нет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7 -&gt; нет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4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8: </a:t>
                      </a: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на вход принимает число (N), а на выходе показывает все чётные числа от 1 до N.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5 -&gt; 2, 4</a:t>
                      </a:r>
                      <a:endParaRPr sz="15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8 -&gt; 2, 4, 6, 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98" name="Google Shape;398;p5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99" name="Google Shape;399;p5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1.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5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1" name="Google Shape;401;p5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6117" r="6109" t="0"/>
          <a:stretch/>
        </p:blipFill>
        <p:spPr>
          <a:xfrm>
            <a:off x="540000" y="720011"/>
            <a:ext cx="2659800" cy="397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12700" marR="11811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Давайте знакомиться!</a:t>
            </a:r>
            <a:endParaRPr/>
          </a:p>
        </p:txBody>
      </p:sp>
      <p:sp>
        <p:nvSpPr>
          <p:cNvPr id="307" name="Google Shape;307;p47"/>
          <p:cNvSpPr txBox="1"/>
          <p:nvPr>
            <p:ph type="title"/>
          </p:nvPr>
        </p:nvSpPr>
        <p:spPr>
          <a:xfrm>
            <a:off x="3805200" y="720000"/>
            <a:ext cx="4798800" cy="3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Линцов Иван</a:t>
            </a:r>
            <a:endParaRPr/>
          </a:p>
        </p:txBody>
      </p:sp>
      <p:sp>
        <p:nvSpPr>
          <p:cNvPr id="308" name="Google Shape;308;p47"/>
          <p:cNvSpPr txBox="1"/>
          <p:nvPr>
            <p:ph idx="4" type="body"/>
          </p:nvPr>
        </p:nvSpPr>
        <p:spPr>
          <a:xfrm>
            <a:off x="3805200" y="2275800"/>
            <a:ext cx="4757400" cy="22710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19299" lvl="0" marL="302399" marR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⚡"/>
            </a:pPr>
            <a:r>
              <a:rPr lang="ru-RU"/>
              <a:t>Работаю backend-разработчиком на платформе .NET </a:t>
            </a:r>
            <a:endParaRPr/>
          </a:p>
          <a:p>
            <a:pPr indent="-319299" lvl="0" marL="302399" marR="2413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⚡"/>
            </a:pPr>
            <a:r>
              <a:rPr lang="ru-RU"/>
              <a:t>Окончил бакалавриат  по направлению “Информатика и вычислительная техника”</a:t>
            </a:r>
            <a:endParaRPr/>
          </a:p>
          <a:p>
            <a:pPr indent="-319299" lvl="0" marL="302399" marR="2413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⚡"/>
            </a:pPr>
            <a:r>
              <a:rPr lang="ru-RU"/>
              <a:t>В GeekBrains веду семинары по курсам вводного блока + “Базы данных и SQL”</a:t>
            </a:r>
            <a:endParaRPr/>
          </a:p>
        </p:txBody>
      </p:sp>
      <p:sp>
        <p:nvSpPr>
          <p:cNvPr id="309" name="Google Shape;309;p47"/>
          <p:cNvSpPr txBox="1"/>
          <p:nvPr/>
        </p:nvSpPr>
        <p:spPr>
          <a:xfrm>
            <a:off x="3805200" y="1502250"/>
            <a:ext cx="28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.NET разработчик 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idx="2" type="subTitle"/>
          </p:nvPr>
        </p:nvSpPr>
        <p:spPr>
          <a:xfrm>
            <a:off x="1258700" y="1814100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ru-RU" sz="1400"/>
              <a:t>Сегодня -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/>
              <a:t>Задачи уровня “Почувствуй себя интерном”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8" name="Google Shape;318;p48"/>
          <p:cNvCxnSpPr>
            <a:stCxn id="315" idx="4"/>
            <a:endCxn id="316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8"/>
          <p:cNvCxnSpPr>
            <a:stCxn id="316" idx="4"/>
            <a:endCxn id="317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8"/>
          <p:cNvSpPr txBox="1"/>
          <p:nvPr>
            <p:ph idx="3" type="subTitle"/>
          </p:nvPr>
        </p:nvSpPr>
        <p:spPr>
          <a:xfrm>
            <a:off x="1258700" y="2984100"/>
            <a:ext cx="4447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1" name="Google Shape;321;p48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2" name="Google Shape;322;p48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323" name="Google Shape;323;p48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329" name="Google Shape;329;p49"/>
          <p:cNvSpPr txBox="1"/>
          <p:nvPr>
            <p:ph idx="2" type="subTitle"/>
          </p:nvPr>
        </p:nvSpPr>
        <p:spPr>
          <a:xfrm>
            <a:off x="540000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Установка Visual studio code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Первая задача - объяснение преподавателем, ответы на вопросы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Решение в группе задач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Возвращение в общий зал и обсуждение кода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Перерыв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Решение в группе задач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Возвращение в общий зал и обсуждение кода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Домашнее задание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Начало работы - установка Visual Studio Code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400"/>
            <a:ext cx="8839199" cy="236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0. Демонстрация решения</a:t>
            </a:r>
            <a:endParaRPr/>
          </a:p>
        </p:txBody>
      </p:sp>
      <p:sp>
        <p:nvSpPr>
          <p:cNvPr id="341" name="Google Shape;341;p51"/>
          <p:cNvSpPr txBox="1"/>
          <p:nvPr>
            <p:ph idx="2" type="subTitle"/>
          </p:nvPr>
        </p:nvSpPr>
        <p:spPr>
          <a:xfrm>
            <a:off x="536400" y="1260000"/>
            <a:ext cx="7679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Напишите программу, которая на вход принимает число и выдаёт его квадрат (число умноженное на само себя).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Например:</a:t>
            </a:r>
            <a:endParaRPr sz="2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4 -&gt; 16 </a:t>
            </a:r>
            <a:endParaRPr sz="2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-3 -&gt; 9 </a:t>
            </a:r>
            <a:endParaRPr sz="2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600"/>
              <a:t>-7 -&gt; 49</a:t>
            </a:r>
            <a:endParaRPr sz="2600"/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525" y="2467809"/>
            <a:ext cx="3607150" cy="22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540000" y="284525"/>
            <a:ext cx="7404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342" y="2317125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539750" y="1156925"/>
            <a:ext cx="717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Напишите программу, которая на вход принимает два числа и проверяет, является ли первое число квадратом второго.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25, b = 5 -&gt;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2, b = 10 -&gt;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9, b = -3 -&gt;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-3, b = 9 -&gt; нет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Напишите программу, которая будет выдавать название дня недели по заданному номеру.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3 -&gt; Среда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Пятница</a:t>
            </a:r>
            <a:endParaRPr sz="800"/>
          </a:p>
        </p:txBody>
      </p:sp>
      <p:sp>
        <p:nvSpPr>
          <p:cNvPr id="350" name="Google Shape;350;p52"/>
          <p:cNvSpPr/>
          <p:nvPr/>
        </p:nvSpPr>
        <p:spPr>
          <a:xfrm>
            <a:off x="6237150" y="2810394"/>
            <a:ext cx="1558200" cy="53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540000" y="284525"/>
            <a:ext cx="7404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Итерация №1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6" name="Google Shape;3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342" y="2317125"/>
            <a:ext cx="1983183" cy="19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3"/>
          <p:cNvSpPr txBox="1"/>
          <p:nvPr/>
        </p:nvSpPr>
        <p:spPr>
          <a:xfrm>
            <a:off x="539750" y="1156925"/>
            <a:ext cx="7172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Напишите программу, которая на вход принимает два числа и проверяет, является ли первое число квадратом второго.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5; b = 25 -&gt; 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2 b = 10 -&gt;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9; b = -3 -&gt; нет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= -3 b = 9 -&gt; да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Напишите программу, которая будет выдавать название дня недели по заданному номеру.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3 -&gt; Среда 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5 -&gt; Пятница</a:t>
            </a:r>
            <a:endParaRPr sz="800"/>
          </a:p>
        </p:txBody>
      </p:sp>
      <p:sp>
        <p:nvSpPr>
          <p:cNvPr id="358" name="Google Shape;358;p53"/>
          <p:cNvSpPr/>
          <p:nvPr/>
        </p:nvSpPr>
        <p:spPr>
          <a:xfrm>
            <a:off x="6237150" y="2810394"/>
            <a:ext cx="1558200" cy="534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