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IBM Plex Sans"/>
      <p:regular r:id="rId24"/>
      <p:bold r:id="rId25"/>
      <p:italic r:id="rId26"/>
      <p:boldItalic r:id="rId27"/>
    </p:embeddedFont>
    <p:embeddedFont>
      <p:font typeface="IBM Plex Sa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4E64F1-F6F0-467F-B77C-978A757CCB56}">
  <a:tblStyle styleId="{634E64F1-F6F0-467F-B77C-978A757CCB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BMPlex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-italic.fntdata"/><Relationship Id="rId25" Type="http://schemas.openxmlformats.org/officeDocument/2006/relationships/font" Target="fonts/IBMPlexSans-bold.fntdata"/><Relationship Id="rId28" Type="http://schemas.openxmlformats.org/officeDocument/2006/relationships/font" Target="fonts/IBMPlexSansSemiBold-regular.fntdata"/><Relationship Id="rId27" Type="http://schemas.openxmlformats.org/officeDocument/2006/relationships/font" Target="fonts/IBMPlex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SemiBold-boldItalic.fntdata"/><Relationship Id="rId30" Type="http://schemas.openxmlformats.org/officeDocument/2006/relationships/font" Target="fonts/IBMPlexSans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20b094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f20b094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c4cd1e8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c4cd1e8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20b0949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f20b0949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f20b0949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f20b0949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45f219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1745f219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4cd1e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c4cd1e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20b094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f20b094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22a1185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0922a1185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4.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40000" y="567600"/>
            <a:ext cx="7486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Решение в группах задач: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28: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N и выдаёт произведение чисел от 1 до 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24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120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567600"/>
            <a:ext cx="7495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28: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N и выдаёт произведение чисел от 1 до 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24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120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40000" y="567600"/>
            <a:ext cx="78339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30: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выводит массив из 8 элементов, заполненный нулями и единицами в случайном порядке.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[1,0,1,1,0,1,0,0]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540000" y="567600"/>
            <a:ext cx="8064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30: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выводит массив из 8 элементов, заполненный нулями и единицами в случайном порядке.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[1,0,1,1,0,1,0,0]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75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5838338" y="3039000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{634E64F1-F6F0-467F-B77C-978A757CCB56}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25: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цикл, который принимает на вход два числа (A и B) и возводит число A в натуральную степень B.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3, 5 -&gt; 243 (3⁵)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4 -&gt; 16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65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27: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принимает на вход число и выдаёт сумму цифр в числе.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452 -&gt; 11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82 -&gt; 10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9012 -&gt; 12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65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29: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задаёт массив из 8 элементов и выводит их на экран.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1, 2, 5, 7, 19 -&gt; [1, 2, 5, 7, 19] 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6, 1, 33 -&gt; [6, 1, 33]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6" name="Google Shape;196;p31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4.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19: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пятизначное число и проверяет, является ли оно палиндромом.</a:t>
            </a:r>
            <a:endParaRPr b="1"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21: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принимает на вход координаты двух точек и находит расстояние между ними в 3D пространстве.</a:t>
            </a:r>
            <a:endParaRPr b="1"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23: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кубов чисел от 1 до N.</a:t>
            </a:r>
            <a:endParaRPr b="1"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джуном”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</a:t>
            </a:r>
            <a:r>
              <a:rPr lang="ru-RU" sz="1400">
                <a:solidFill>
                  <a:schemeClr val="dk1"/>
                </a:solidFill>
              </a:rPr>
              <a:t>бя мидлом”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</a:t>
            </a:r>
            <a:r>
              <a:rPr lang="ru-RU" sz="1400">
                <a:solidFill>
                  <a:schemeClr val="dk2"/>
                </a:solidFill>
              </a:rPr>
              <a:t> сеньором</a:t>
            </a:r>
            <a:r>
              <a:rPr lang="ru-RU" sz="1400">
                <a:solidFill>
                  <a:schemeClr val="dk2"/>
                </a:solidFill>
              </a:rPr>
              <a:t>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540000" y="567600"/>
            <a:ext cx="7869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latin typeface="IBM Plex Sans"/>
                <a:ea typeface="IBM Plex Sans"/>
                <a:cs typeface="IBM Plex Sans"/>
                <a:sym typeface="IBM Plex Sans"/>
              </a:rPr>
              <a:t>Задача 24: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(А) и выдаёт сумму чисел от 1 до А.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7 -&gt; 28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4 -&gt; 10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8 -&gt; 36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506075" y="496025"/>
            <a:ext cx="82947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26: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выдаёт количество цифр в числе.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456 -&gt; 3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78 -&gt; 2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89126 -&gt; 5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539750" y="496025"/>
            <a:ext cx="81456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26: </a:t>
            </a: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выдаёт количество цифр в числе.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456 -&gt; 3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78 -&gt; 2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89126 -&gt; 5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