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623" r:id="rId2"/>
    <p:sldId id="625" r:id="rId3"/>
    <p:sldId id="646" r:id="rId4"/>
    <p:sldId id="626" r:id="rId5"/>
    <p:sldId id="627" r:id="rId6"/>
    <p:sldId id="629" r:id="rId7"/>
    <p:sldId id="630" r:id="rId8"/>
    <p:sldId id="631" r:id="rId9"/>
    <p:sldId id="632" r:id="rId10"/>
    <p:sldId id="650" r:id="rId11"/>
    <p:sldId id="649" r:id="rId12"/>
    <p:sldId id="635" r:id="rId13"/>
    <p:sldId id="609" r:id="rId14"/>
    <p:sldId id="647" r:id="rId15"/>
    <p:sldId id="648" r:id="rId16"/>
    <p:sldId id="651" r:id="rId17"/>
    <p:sldId id="637" r:id="rId18"/>
    <p:sldId id="652" r:id="rId19"/>
    <p:sldId id="636" r:id="rId20"/>
    <p:sldId id="654" r:id="rId21"/>
    <p:sldId id="65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355">
          <p15:clr>
            <a:srgbClr val="A4A3A4"/>
          </p15:clr>
        </p15:guide>
        <p15:guide id="4" pos="325">
          <p15:clr>
            <a:srgbClr val="A4A3A4"/>
          </p15:clr>
        </p15:guide>
        <p15:guide id="5" pos="688">
          <p15:clr>
            <a:srgbClr val="A4A3A4"/>
          </p15:clr>
        </p15:guide>
        <p15:guide id="6" pos="6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AA1"/>
    <a:srgbClr val="778495"/>
    <a:srgbClr val="40A693"/>
    <a:srgbClr val="D8F0EB"/>
    <a:srgbClr val="46525B"/>
    <a:srgbClr val="1589A0"/>
    <a:srgbClr val="CBF4FF"/>
    <a:srgbClr val="B48900"/>
    <a:srgbClr val="2D8AF3"/>
    <a:srgbClr val="95C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2" autoAdjust="0"/>
    <p:restoredTop sz="89987" autoAdjust="0"/>
  </p:normalViewPr>
  <p:slideViewPr>
    <p:cSldViewPr snapToGrid="0" showGuides="1">
      <p:cViewPr varScale="1">
        <p:scale>
          <a:sx n="50" d="100"/>
          <a:sy n="50" d="100"/>
        </p:scale>
        <p:origin x="29" y="590"/>
      </p:cViewPr>
      <p:guideLst>
        <p:guide orient="horz" pos="2160"/>
        <p:guide pos="3840"/>
        <p:guide pos="7355"/>
        <p:guide pos="325"/>
        <p:guide pos="688"/>
        <p:guide pos="69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3D448-F313-41A4-BEAF-DB06A7C855AC}"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815AC-E3F7-4796-BE62-7B8B959ED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480EDB-9E11-4091-822E-9DCB7017F6F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480EDB-9E11-4091-822E-9DCB7017F6F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480EDB-9E11-4091-822E-9DCB7017F6F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16</a:t>
            </a:fld>
            <a:endParaRPr lang="zh-CN" altLang="en-US"/>
          </a:p>
        </p:txBody>
      </p:sp>
    </p:spTree>
    <p:extLst>
      <p:ext uri="{BB962C8B-B14F-4D97-AF65-F5344CB8AC3E}">
        <p14:creationId xmlns:p14="http://schemas.microsoft.com/office/powerpoint/2010/main" val="3293166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480EDB-9E11-4091-822E-9DCB7017F6F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480EDB-9E11-4091-822E-9DCB7017F6F0}" type="slidenum">
              <a:rPr lang="zh-CN" altLang="en-US" smtClean="0"/>
              <a:t>18</a:t>
            </a:fld>
            <a:endParaRPr lang="zh-CN" altLang="en-US"/>
          </a:p>
        </p:txBody>
      </p:sp>
    </p:spTree>
    <p:extLst>
      <p:ext uri="{BB962C8B-B14F-4D97-AF65-F5344CB8AC3E}">
        <p14:creationId xmlns:p14="http://schemas.microsoft.com/office/powerpoint/2010/main" val="2878179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480EDB-9E11-4091-822E-9DCB7017F6F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10"/>
          </p:nvPr>
        </p:nvSpPr>
        <p:spPr/>
        <p:txBody>
          <a:bodyPr/>
          <a:lstStyle/>
          <a:p>
            <a:fld id="{740815AC-E3F7-4796-BE62-7B8B959EDBA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80EDB-9E11-4091-822E-9DCB7017F6F0}" type="slidenum">
              <a:rPr lang="zh-CN" altLang="en-US" smtClean="0"/>
              <a:t>20</a:t>
            </a:fld>
            <a:endParaRPr lang="zh-CN" altLang="en-US"/>
          </a:p>
        </p:txBody>
      </p:sp>
    </p:spTree>
    <p:extLst>
      <p:ext uri="{BB962C8B-B14F-4D97-AF65-F5344CB8AC3E}">
        <p14:creationId xmlns:p14="http://schemas.microsoft.com/office/powerpoint/2010/main" val="132567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21</a:t>
            </a:fld>
            <a:endParaRPr lang="zh-CN" altLang="en-US"/>
          </a:p>
        </p:txBody>
      </p:sp>
    </p:spTree>
    <p:extLst>
      <p:ext uri="{BB962C8B-B14F-4D97-AF65-F5344CB8AC3E}">
        <p14:creationId xmlns:p14="http://schemas.microsoft.com/office/powerpoint/2010/main" val="3655652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10"/>
          </p:nvPr>
        </p:nvSpPr>
        <p:spPr/>
        <p:txBody>
          <a:bodyPr/>
          <a:lstStyle/>
          <a:p>
            <a:fld id="{740815AC-E3F7-4796-BE62-7B8B959EDBA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815AC-E3F7-4796-BE62-7B8B959EDBA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0815AC-E3F7-4796-BE62-7B8B959EDBA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51PPT模板网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323168-C424-41CE-842B-D6207C3B8DA9}" type="datetimeFigureOut">
              <a:rPr lang="zh-CN" altLang="en-US" smtClean="0"/>
              <a:t>2022/7/14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15733-C9B7-4CE1-82D3-DD2C5EF6D20B}" type="slidenum">
              <a:rPr lang="zh-CN" altLang="en-US" smtClean="0"/>
              <a:t>‹#›</a:t>
            </a:fld>
            <a:endParaRPr lang="zh-CN" altLang="en-US"/>
          </a:p>
        </p:txBody>
      </p:sp>
      <p:grpSp>
        <p:nvGrpSpPr>
          <p:cNvPr id="5" name="组合 4"/>
          <p:cNvGrpSpPr/>
          <p:nvPr userDrawn="1"/>
        </p:nvGrpSpPr>
        <p:grpSpPr>
          <a:xfrm>
            <a:off x="-113374" y="-2796244"/>
            <a:ext cx="12427708" cy="12432086"/>
            <a:chOff x="-113374" y="-2796244"/>
            <a:chExt cx="12427708" cy="12432086"/>
          </a:xfrm>
        </p:grpSpPr>
        <p:sp>
          <p:nvSpPr>
            <p:cNvPr id="6" name="任意多边形: 形状 5"/>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7" name="矩形 6"/>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userDrawn="1"/>
        </p:nvGrpSpPr>
        <p:grpSpPr>
          <a:xfrm>
            <a:off x="570000" y="529333"/>
            <a:ext cx="11052000" cy="1397683"/>
            <a:chOff x="570000" y="529333"/>
            <a:chExt cx="11052000" cy="1397683"/>
          </a:xfrm>
        </p:grpSpPr>
        <p:sp>
          <p:nvSpPr>
            <p:cNvPr id="10" name="矩形 9"/>
            <p:cNvSpPr/>
            <p:nvPr/>
          </p:nvSpPr>
          <p:spPr>
            <a:xfrm>
              <a:off x="570000" y="529333"/>
              <a:ext cx="2815253" cy="1397683"/>
            </a:xfrm>
            <a:prstGeom prst="rect">
              <a:avLst/>
            </a:prstGeom>
            <a:blipFill dpi="0" rotWithShape="0">
              <a:blip r:embed="rId2">
                <a:extLst>
                  <a:ext uri="{96DAC541-7B7A-43D3-8B79-37D633B846F1}">
                    <asvg:svgBlip xmlns:asvg="http://schemas.microsoft.com/office/drawing/2016/SVG/main" r:embed="rId3"/>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8806746" y="529333"/>
              <a:ext cx="2815254" cy="1397683"/>
            </a:xfrm>
            <a:prstGeom prst="rect">
              <a:avLst/>
            </a:prstGeom>
            <a:blipFill dpi="0" rotWithShape="1">
              <a:blip r:embed="rId2">
                <a:extLst>
                  <a:ext uri="{96DAC541-7B7A-43D3-8B79-37D633B846F1}">
                    <asvg:svgBlip xmlns:asvg="http://schemas.microsoft.com/office/drawing/2016/SVG/main" r:embed="rId3"/>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flipV="1">
            <a:off x="570000" y="4749619"/>
            <a:ext cx="2815253" cy="1577382"/>
          </a:xfrm>
          <a:prstGeom prst="rect">
            <a:avLst/>
          </a:prstGeom>
          <a:blipFill dpi="0" rotWithShape="1">
            <a:blip r:embed="rId2">
              <a:extLst>
                <a:ext uri="{96DAC541-7B7A-43D3-8B79-37D633B846F1}">
                  <asvg:svgBlip xmlns:asvg="http://schemas.microsoft.com/office/drawing/2016/SVG/main" r:embed="rId3"/>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flipH="1" flipV="1">
            <a:off x="8806746" y="4749619"/>
            <a:ext cx="2815254" cy="1577382"/>
          </a:xfrm>
          <a:prstGeom prst="rect">
            <a:avLst/>
          </a:prstGeom>
          <a:blipFill dpi="0" rotWithShape="1">
            <a:blip r:embed="rId2">
              <a:extLst>
                <a:ext uri="{96DAC541-7B7A-43D3-8B79-37D633B846F1}">
                  <asvg:svgBlip xmlns:asvg="http://schemas.microsoft.com/office/drawing/2016/SVG/main" r:embed="rId3"/>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rot="19583752">
            <a:off x="7926486" y="516543"/>
            <a:ext cx="909072" cy="1216562"/>
            <a:chOff x="22098765" y="-6804801"/>
            <a:chExt cx="1708205" cy="2286000"/>
          </a:xfrm>
          <a:noFill/>
        </p:grpSpPr>
        <p:sp>
          <p:nvSpPr>
            <p:cNvPr id="15" name="任意多边形: 形状 14"/>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形状 17"/>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userDrawn="1"/>
        </p:nvGrpSpPr>
        <p:grpSpPr>
          <a:xfrm rot="4630676" flipV="1">
            <a:off x="3519432" y="424978"/>
            <a:ext cx="752808" cy="1343373"/>
            <a:chOff x="8086230" y="-7522351"/>
            <a:chExt cx="1238250" cy="2184400"/>
          </a:xfrm>
        </p:grpSpPr>
        <p:sp>
          <p:nvSpPr>
            <p:cNvPr id="21" name="任意多边形: 形状 20"/>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23168-C424-41CE-842B-D6207C3B8DA9}" type="datetimeFigureOut">
              <a:rPr lang="zh-CN" altLang="en-US" smtClean="0"/>
              <a:t>2022/7/14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15733-C9B7-4CE1-82D3-DD2C5EF6D20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33990" y="-2824603"/>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p:cNvPicPr>
            <a:picLocks noChangeAspect="1"/>
          </p:cNvPicPr>
          <p:nvPr/>
        </p:nvPicPr>
        <p:blipFill>
          <a:blip r:embed="rId3"/>
          <a:stretch>
            <a:fillRect/>
          </a:stretch>
        </p:blipFill>
        <p:spPr>
          <a:xfrm>
            <a:off x="-37299" y="-855841"/>
            <a:ext cx="2076190" cy="428571"/>
          </a:xfrm>
          <a:prstGeom prst="rect">
            <a:avLst/>
          </a:prstGeom>
        </p:spPr>
      </p:pic>
      <p:sp>
        <p:nvSpPr>
          <p:cNvPr id="87" name="文本框 86"/>
          <p:cNvSpPr txBox="1"/>
          <p:nvPr/>
        </p:nvSpPr>
        <p:spPr>
          <a:xfrm>
            <a:off x="2861933" y="1880730"/>
            <a:ext cx="6468134" cy="1107996"/>
          </a:xfrm>
          <a:prstGeom prst="rect">
            <a:avLst/>
          </a:prstGeom>
          <a:noFill/>
        </p:spPr>
        <p:txBody>
          <a:bodyPr wrap="square" rtlCol="0">
            <a:spAutoFit/>
          </a:bodyPr>
          <a:lstStyle/>
          <a:p>
            <a:pPr algn="ctr"/>
            <a:r>
              <a:rPr lang="zh-CN" altLang="en-US" sz="6600" b="1" dirty="0">
                <a:solidFill>
                  <a:srgbClr val="46525B"/>
                </a:solidFill>
                <a:latin typeface="字体圈欣意冠黑体" panose="00000500000000000000" pitchFamily="2" charset="-122"/>
                <a:ea typeface="字体圈欣意冠黑体" panose="00000500000000000000" pitchFamily="2" charset="-122"/>
                <a:cs typeface="+mn-ea"/>
                <a:sym typeface="+mn-lt"/>
              </a:rPr>
              <a:t>第二组项目展示</a:t>
            </a:r>
          </a:p>
        </p:txBody>
      </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4">
                <a:extLst>
                  <a:ext uri="{96DAC541-7B7A-43D3-8B79-37D633B846F1}">
                    <asvg:svgBlip xmlns:asvg="http://schemas.microsoft.com/office/drawing/2016/SVG/main" r:embed="rId5"/>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4">
                <a:extLst>
                  <a:ext uri="{96DAC541-7B7A-43D3-8B79-37D633B846F1}">
                    <asvg:svgBlip xmlns:asvg="http://schemas.microsoft.com/office/drawing/2016/SVG/main" r:embed="rId5"/>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4">
              <a:extLst>
                <a:ext uri="{96DAC541-7B7A-43D3-8B79-37D633B846F1}">
                  <asvg:svgBlip xmlns:asvg="http://schemas.microsoft.com/office/drawing/2016/SVG/main" r:embed="rId5"/>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4">
              <a:extLst>
                <a:ext uri="{96DAC541-7B7A-43D3-8B79-37D633B846F1}">
                  <asvg:svgBlip xmlns:asvg="http://schemas.microsoft.com/office/drawing/2016/SVG/main" r:embed="rId5"/>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6" name="组合 105"/>
          <p:cNvGrpSpPr/>
          <p:nvPr/>
        </p:nvGrpSpPr>
        <p:grpSpPr>
          <a:xfrm>
            <a:off x="5167445" y="832483"/>
            <a:ext cx="1502115" cy="1016499"/>
            <a:chOff x="14726413" y="135749"/>
            <a:chExt cx="2317752" cy="1568450"/>
          </a:xfrm>
          <a:noFill/>
        </p:grpSpPr>
        <p:sp>
          <p:nvSpPr>
            <p:cNvPr id="190" name="任意多边形: 形状 189"/>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8" name="任意多边形: 形状 117"/>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7" name="任意多边形: 形状 116"/>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1" name="卷形: 水平 110"/>
          <p:cNvSpPr/>
          <p:nvPr/>
        </p:nvSpPr>
        <p:spPr>
          <a:xfrm>
            <a:off x="3281796" y="2951366"/>
            <a:ext cx="5596136" cy="842789"/>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文本框 297"/>
          <p:cNvSpPr txBox="1"/>
          <p:nvPr/>
        </p:nvSpPr>
        <p:spPr>
          <a:xfrm>
            <a:off x="3550970" y="3222163"/>
            <a:ext cx="5109091" cy="338554"/>
          </a:xfrm>
          <a:prstGeom prst="rect">
            <a:avLst/>
          </a:prstGeom>
          <a:noFill/>
        </p:spPr>
        <p:txBody>
          <a:bodyPr wrap="none" rtlCol="0">
            <a:spAutoFit/>
          </a:bodyPr>
          <a:lstStyle/>
          <a:p>
            <a:pPr lvl="0" algn="ctr">
              <a:defRPr/>
            </a:pPr>
            <a:r>
              <a:rPr lang="zh-CN" altLang="en-US" sz="1600" b="1" dirty="0">
                <a:solidFill>
                  <a:schemeClr val="bg1"/>
                </a:solidFill>
                <a:cs typeface="+mn-ea"/>
                <a:sym typeface="+mn-lt"/>
              </a:rPr>
              <a:t>基于往年航班和天气信息的对航班延迟信息的预测系统</a:t>
            </a:r>
          </a:p>
        </p:txBody>
      </p:sp>
      <p:sp>
        <p:nvSpPr>
          <p:cNvPr id="299" name="TextBox 84"/>
          <p:cNvSpPr txBox="1"/>
          <p:nvPr/>
        </p:nvSpPr>
        <p:spPr>
          <a:xfrm>
            <a:off x="5932484" y="5113846"/>
            <a:ext cx="4716356" cy="461665"/>
          </a:xfrm>
          <a:prstGeom prst="rect">
            <a:avLst/>
          </a:prstGeom>
          <a:noFill/>
        </p:spPr>
        <p:txBody>
          <a:bodyPr wrap="none" rtlCol="0">
            <a:spAutoFit/>
          </a:bodyPr>
          <a:lstStyle/>
          <a:p>
            <a:r>
              <a:rPr lang="zh-CN" altLang="en-US" sz="2400" b="1" dirty="0">
                <a:solidFill>
                  <a:sysClr val="windowText" lastClr="000000"/>
                </a:solidFill>
                <a:cs typeface="+mn-ea"/>
                <a:sym typeface="+mn-lt"/>
              </a:rPr>
              <a:t>汇报人：解世超   日期：</a:t>
            </a:r>
            <a:r>
              <a:rPr lang="en-US" altLang="zh-CN" sz="2400" b="1" dirty="0">
                <a:solidFill>
                  <a:sysClr val="windowText" lastClr="000000"/>
                </a:solidFill>
                <a:cs typeface="+mn-ea"/>
                <a:sym typeface="+mn-lt"/>
              </a:rPr>
              <a:t>2022.7.5</a:t>
            </a:r>
            <a:endParaRPr lang="zh-CN" altLang="en-US" sz="2400" b="1" dirty="0">
              <a:solidFill>
                <a:sysClr val="windowText" lastClr="000000"/>
              </a:solidFill>
              <a:cs typeface="+mn-ea"/>
              <a:sym typeface="+mn-lt"/>
            </a:endParaRPr>
          </a:p>
        </p:txBody>
      </p:sp>
      <p:sp>
        <p:nvSpPr>
          <p:cNvPr id="91" name="TextBox 84"/>
          <p:cNvSpPr txBox="1"/>
          <p:nvPr/>
        </p:nvSpPr>
        <p:spPr>
          <a:xfrm>
            <a:off x="848091" y="4876927"/>
            <a:ext cx="2813591" cy="523220"/>
          </a:xfrm>
          <a:prstGeom prst="rect">
            <a:avLst/>
          </a:prstGeom>
          <a:noFill/>
        </p:spPr>
        <p:txBody>
          <a:bodyPr wrap="none" rtlCol="0">
            <a:spAutoFit/>
          </a:bodyPr>
          <a:lstStyle/>
          <a:p>
            <a:r>
              <a:rPr lang="zh-CN" altLang="en-US" sz="2800" b="1" dirty="0">
                <a:solidFill>
                  <a:sysClr val="windowText" lastClr="000000"/>
                </a:solidFill>
                <a:cs typeface="+mn-ea"/>
                <a:sym typeface="+mn-lt"/>
              </a:rPr>
              <a:t>国寄纵队</a:t>
            </a:r>
            <a:r>
              <a:rPr lang="en-US" altLang="zh-CN" sz="2800" b="1" dirty="0">
                <a:solidFill>
                  <a:sysClr val="windowText" lastClr="000000"/>
                </a:solidFill>
                <a:cs typeface="+mn-ea"/>
                <a:sym typeface="+mn-lt"/>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534576" y="764750"/>
            <a:ext cx="3122848"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功能性需求分析</a:t>
            </a:r>
          </a:p>
        </p:txBody>
      </p:sp>
      <p:sp>
        <p:nvSpPr>
          <p:cNvPr id="5" name="Rectangle 2"/>
          <p:cNvSpPr/>
          <p:nvPr/>
        </p:nvSpPr>
        <p:spPr>
          <a:xfrm>
            <a:off x="7137400" y="1465880"/>
            <a:ext cx="3962400" cy="4291021"/>
          </a:xfrm>
          <a:prstGeom prst="rect">
            <a:avLst/>
          </a:pr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cs typeface="+mn-ea"/>
              <a:sym typeface="+mn-lt"/>
            </a:endParaRPr>
          </a:p>
        </p:txBody>
      </p:sp>
      <p:grpSp>
        <p:nvGrpSpPr>
          <p:cNvPr id="8" name="Group 17"/>
          <p:cNvGrpSpPr/>
          <p:nvPr/>
        </p:nvGrpSpPr>
        <p:grpSpPr>
          <a:xfrm>
            <a:off x="1452684" y="1699537"/>
            <a:ext cx="4609777" cy="1672285"/>
            <a:chOff x="2421330" y="3694320"/>
            <a:chExt cx="4609777" cy="1066274"/>
          </a:xfrm>
        </p:grpSpPr>
        <p:sp>
          <p:nvSpPr>
            <p:cNvPr id="9" name="TextBox 15"/>
            <p:cNvSpPr txBox="1"/>
            <p:nvPr/>
          </p:nvSpPr>
          <p:spPr>
            <a:xfrm>
              <a:off x="2421330" y="3694320"/>
              <a:ext cx="3073184" cy="276999"/>
            </a:xfrm>
            <a:prstGeom prst="rect">
              <a:avLst/>
            </a:prstGeom>
            <a:noFill/>
          </p:spPr>
          <p:txBody>
            <a:bodyPr wrap="square" lIns="0" tIns="0" rIns="0" bIns="0" rtlCol="0">
              <a:spAutoFit/>
            </a:bodyPr>
            <a:lstStyle/>
            <a:p>
              <a:r>
                <a:rPr lang="zh-CN" altLang="en-US" b="1" dirty="0">
                  <a:solidFill>
                    <a:schemeClr val="tx1">
                      <a:lumMod val="75000"/>
                      <a:lumOff val="25000"/>
                    </a:schemeClr>
                  </a:solidFill>
                  <a:cs typeface="+mn-ea"/>
                  <a:sym typeface="+mn-lt"/>
                </a:rPr>
                <a:t>数据预处理</a:t>
              </a:r>
              <a:endParaRPr lang="en-US" b="1" dirty="0">
                <a:solidFill>
                  <a:schemeClr val="tx1">
                    <a:lumMod val="75000"/>
                    <a:lumOff val="25000"/>
                  </a:schemeClr>
                </a:solidFill>
                <a:cs typeface="+mn-ea"/>
                <a:sym typeface="+mn-lt"/>
              </a:endParaRPr>
            </a:p>
          </p:txBody>
        </p:sp>
        <p:sp>
          <p:nvSpPr>
            <p:cNvPr id="10" name="TextBox 16"/>
            <p:cNvSpPr txBox="1"/>
            <p:nvPr/>
          </p:nvSpPr>
          <p:spPr>
            <a:xfrm flipH="1">
              <a:off x="2421330" y="3993815"/>
              <a:ext cx="4609777" cy="766779"/>
            </a:xfrm>
            <a:prstGeom prst="rect">
              <a:avLst/>
            </a:prstGeom>
            <a:noFill/>
          </p:spPr>
          <p:txBody>
            <a:bodyPr wrap="square" lIns="0" tIns="0" rIns="0" bIns="0" rtlCol="0">
              <a:spAutoFit/>
            </a:bodyPr>
            <a:lstStyle/>
            <a:p>
              <a:pPr>
                <a:lnSpc>
                  <a:spcPct val="125000"/>
                </a:lnSpc>
              </a:pPr>
              <a:r>
                <a:rPr lang="zh-CN" altLang="en-US" sz="1600" dirty="0">
                  <a:solidFill>
                    <a:schemeClr val="tx1">
                      <a:lumMod val="75000"/>
                      <a:lumOff val="25000"/>
                    </a:schemeClr>
                  </a:solidFill>
                  <a:cs typeface="+mn-ea"/>
                  <a:sym typeface="+mn-lt"/>
                </a:rPr>
                <a:t>在从数据集采集到数据的时候，由于数据集本身的原因等可能会出现数据缺失等问题；</a:t>
              </a:r>
              <a:endParaRPr lang="en-US" altLang="zh-CN" sz="1600" dirty="0">
                <a:solidFill>
                  <a:schemeClr val="tx1">
                    <a:lumMod val="75000"/>
                    <a:lumOff val="25000"/>
                  </a:schemeClr>
                </a:solidFill>
                <a:cs typeface="+mn-ea"/>
                <a:sym typeface="+mn-lt"/>
              </a:endParaRPr>
            </a:p>
            <a:p>
              <a:pPr>
                <a:lnSpc>
                  <a:spcPct val="125000"/>
                </a:lnSpc>
              </a:pPr>
              <a:r>
                <a:rPr lang="zh-CN" altLang="en-US" sz="1600" dirty="0">
                  <a:solidFill>
                    <a:schemeClr val="tx1">
                      <a:lumMod val="75000"/>
                      <a:lumOff val="25000"/>
                    </a:schemeClr>
                  </a:solidFill>
                  <a:cs typeface="+mn-ea"/>
                  <a:sym typeface="+mn-lt"/>
                </a:rPr>
                <a:t>同时由于原始数据的特征维度较高，我们可以采用降维方法等进行数据集特征的筛选</a:t>
              </a:r>
              <a:endParaRPr lang="en-US" altLang="zh-CN" sz="1600" dirty="0">
                <a:solidFill>
                  <a:schemeClr val="tx1">
                    <a:lumMod val="75000"/>
                    <a:lumOff val="25000"/>
                  </a:schemeClr>
                </a:solidFill>
                <a:cs typeface="+mn-ea"/>
                <a:sym typeface="+mn-lt"/>
              </a:endParaRPr>
            </a:p>
          </p:txBody>
        </p:sp>
      </p:grpSp>
      <p:grpSp>
        <p:nvGrpSpPr>
          <p:cNvPr id="32" name="Group 17"/>
          <p:cNvGrpSpPr/>
          <p:nvPr/>
        </p:nvGrpSpPr>
        <p:grpSpPr>
          <a:xfrm>
            <a:off x="1452683" y="3611390"/>
            <a:ext cx="4609777" cy="1054999"/>
            <a:chOff x="2421330" y="3694320"/>
            <a:chExt cx="4609777" cy="672683"/>
          </a:xfrm>
        </p:grpSpPr>
        <p:sp>
          <p:nvSpPr>
            <p:cNvPr id="33" name="TextBox 15"/>
            <p:cNvSpPr txBox="1"/>
            <p:nvPr/>
          </p:nvSpPr>
          <p:spPr>
            <a:xfrm>
              <a:off x="2421330" y="3694320"/>
              <a:ext cx="3073184" cy="176619"/>
            </a:xfrm>
            <a:prstGeom prst="rect">
              <a:avLst/>
            </a:prstGeom>
            <a:noFill/>
          </p:spPr>
          <p:txBody>
            <a:bodyPr wrap="square" lIns="0" tIns="0" rIns="0" bIns="0" rtlCol="0">
              <a:spAutoFit/>
            </a:bodyPr>
            <a:lstStyle/>
            <a:p>
              <a:r>
                <a:rPr lang="zh-CN" altLang="en-US" b="1" dirty="0">
                  <a:solidFill>
                    <a:schemeClr val="tx1">
                      <a:lumMod val="75000"/>
                      <a:lumOff val="25000"/>
                    </a:schemeClr>
                  </a:solidFill>
                  <a:cs typeface="+mn-ea"/>
                  <a:sym typeface="+mn-lt"/>
                </a:rPr>
                <a:t>模型构建</a:t>
              </a:r>
              <a:endParaRPr lang="en-US" b="1" dirty="0">
                <a:solidFill>
                  <a:schemeClr val="tx1">
                    <a:lumMod val="75000"/>
                    <a:lumOff val="25000"/>
                  </a:schemeClr>
                </a:solidFill>
                <a:cs typeface="+mn-ea"/>
                <a:sym typeface="+mn-lt"/>
              </a:endParaRPr>
            </a:p>
          </p:txBody>
        </p:sp>
        <p:sp>
          <p:nvSpPr>
            <p:cNvPr id="34" name="TextBox 16"/>
            <p:cNvSpPr txBox="1"/>
            <p:nvPr/>
          </p:nvSpPr>
          <p:spPr>
            <a:xfrm flipH="1">
              <a:off x="2421330" y="3993815"/>
              <a:ext cx="4609777" cy="373188"/>
            </a:xfrm>
            <a:prstGeom prst="rect">
              <a:avLst/>
            </a:prstGeom>
            <a:noFill/>
          </p:spPr>
          <p:txBody>
            <a:bodyPr wrap="square" lIns="0" tIns="0" rIns="0" bIns="0" rtlCol="0">
              <a:spAutoFit/>
            </a:bodyPr>
            <a:lstStyle/>
            <a:p>
              <a:pPr>
                <a:lnSpc>
                  <a:spcPct val="125000"/>
                </a:lnSpc>
              </a:pPr>
              <a:r>
                <a:rPr lang="zh-CN" altLang="en-US" sz="1600" dirty="0">
                  <a:solidFill>
                    <a:schemeClr val="tx1">
                      <a:lumMod val="75000"/>
                      <a:lumOff val="25000"/>
                    </a:schemeClr>
                  </a:solidFill>
                  <a:cs typeface="+mn-ea"/>
                  <a:sym typeface="+mn-lt"/>
                </a:rPr>
                <a:t>通过读取到处理、划分好的数据集进行航班信息、天气信息预测模型的构建</a:t>
              </a:r>
              <a:endParaRPr lang="en-US" altLang="zh-CN" sz="1600" dirty="0">
                <a:solidFill>
                  <a:schemeClr val="tx1">
                    <a:lumMod val="75000"/>
                    <a:lumOff val="25000"/>
                  </a:schemeClr>
                </a:solidFill>
                <a:cs typeface="+mn-ea"/>
                <a:sym typeface="+mn-lt"/>
              </a:endParaRPr>
            </a:p>
          </p:txBody>
        </p:sp>
      </p:grpSp>
      <p:grpSp>
        <p:nvGrpSpPr>
          <p:cNvPr id="40" name="Group 17"/>
          <p:cNvGrpSpPr/>
          <p:nvPr/>
        </p:nvGrpSpPr>
        <p:grpSpPr>
          <a:xfrm>
            <a:off x="1452682" y="4859100"/>
            <a:ext cx="4609777" cy="1054999"/>
            <a:chOff x="2421330" y="3694320"/>
            <a:chExt cx="4609777" cy="672683"/>
          </a:xfrm>
        </p:grpSpPr>
        <p:sp>
          <p:nvSpPr>
            <p:cNvPr id="41" name="TextBox 15"/>
            <p:cNvSpPr txBox="1"/>
            <p:nvPr/>
          </p:nvSpPr>
          <p:spPr>
            <a:xfrm>
              <a:off x="2421330" y="3694320"/>
              <a:ext cx="3073184" cy="176619"/>
            </a:xfrm>
            <a:prstGeom prst="rect">
              <a:avLst/>
            </a:prstGeom>
            <a:noFill/>
          </p:spPr>
          <p:txBody>
            <a:bodyPr wrap="square" lIns="0" tIns="0" rIns="0" bIns="0" rtlCol="0">
              <a:spAutoFit/>
            </a:bodyPr>
            <a:lstStyle/>
            <a:p>
              <a:r>
                <a:rPr lang="zh-CN" altLang="en-US" b="1" dirty="0">
                  <a:solidFill>
                    <a:schemeClr val="tx1">
                      <a:lumMod val="75000"/>
                      <a:lumOff val="25000"/>
                    </a:schemeClr>
                  </a:solidFill>
                  <a:cs typeface="+mn-ea"/>
                  <a:sym typeface="+mn-lt"/>
                </a:rPr>
                <a:t>信息管理</a:t>
              </a:r>
              <a:endParaRPr lang="en-US" b="1" dirty="0">
                <a:solidFill>
                  <a:schemeClr val="tx1">
                    <a:lumMod val="75000"/>
                    <a:lumOff val="25000"/>
                  </a:schemeClr>
                </a:solidFill>
                <a:cs typeface="+mn-ea"/>
                <a:sym typeface="+mn-lt"/>
              </a:endParaRPr>
            </a:p>
          </p:txBody>
        </p:sp>
        <p:sp>
          <p:nvSpPr>
            <p:cNvPr id="42" name="TextBox 16"/>
            <p:cNvSpPr txBox="1"/>
            <p:nvPr/>
          </p:nvSpPr>
          <p:spPr>
            <a:xfrm flipH="1">
              <a:off x="2421330" y="3993815"/>
              <a:ext cx="4609777" cy="373188"/>
            </a:xfrm>
            <a:prstGeom prst="rect">
              <a:avLst/>
            </a:prstGeom>
            <a:noFill/>
          </p:spPr>
          <p:txBody>
            <a:bodyPr wrap="square" lIns="0" tIns="0" rIns="0" bIns="0" rtlCol="0">
              <a:spAutoFit/>
            </a:bodyPr>
            <a:lstStyle/>
            <a:p>
              <a:pPr>
                <a:lnSpc>
                  <a:spcPct val="125000"/>
                </a:lnSpc>
              </a:pPr>
              <a:r>
                <a:rPr lang="zh-CN" altLang="en-US" sz="1600" dirty="0">
                  <a:solidFill>
                    <a:schemeClr val="tx1">
                      <a:lumMod val="75000"/>
                      <a:lumOff val="25000"/>
                    </a:schemeClr>
                  </a:solidFill>
                  <a:cs typeface="+mn-ea"/>
                  <a:sym typeface="+mn-lt"/>
                </a:rPr>
                <a:t>信息管理包括管理员对用户的信息增删改；</a:t>
              </a:r>
              <a:endParaRPr lang="en-US" altLang="zh-CN" sz="1600" dirty="0">
                <a:solidFill>
                  <a:schemeClr val="tx1">
                    <a:lumMod val="75000"/>
                    <a:lumOff val="25000"/>
                  </a:schemeClr>
                </a:solidFill>
                <a:cs typeface="+mn-ea"/>
                <a:sym typeface="+mn-lt"/>
              </a:endParaRPr>
            </a:p>
            <a:p>
              <a:pPr>
                <a:lnSpc>
                  <a:spcPct val="125000"/>
                </a:lnSpc>
              </a:pPr>
              <a:r>
                <a:rPr lang="zh-CN" altLang="en-US" sz="1600" dirty="0">
                  <a:solidFill>
                    <a:schemeClr val="tx1">
                      <a:lumMod val="75000"/>
                      <a:lumOff val="25000"/>
                    </a:schemeClr>
                  </a:solidFill>
                  <a:cs typeface="+mn-ea"/>
                  <a:sym typeface="+mn-lt"/>
                </a:rPr>
                <a:t>以及用户自己的信息注册与登陆等</a:t>
              </a:r>
              <a:endParaRPr lang="en-US" altLang="zh-CN" sz="1600" dirty="0">
                <a:solidFill>
                  <a:schemeClr val="tx1">
                    <a:lumMod val="75000"/>
                    <a:lumOff val="25000"/>
                  </a:schemeClr>
                </a:solidFill>
                <a:cs typeface="+mn-ea"/>
                <a:sym typeface="+mn-lt"/>
              </a:endParaRPr>
            </a:p>
          </p:txBody>
        </p:sp>
      </p:grpSp>
      <p:pic>
        <p:nvPicPr>
          <p:cNvPr id="6" name="图片 5"/>
          <p:cNvPicPr>
            <a:picLocks noChangeAspect="1"/>
          </p:cNvPicPr>
          <p:nvPr/>
        </p:nvPicPr>
        <p:blipFill>
          <a:blip r:embed="rId4"/>
          <a:stretch>
            <a:fillRect/>
          </a:stretch>
        </p:blipFill>
        <p:spPr>
          <a:xfrm>
            <a:off x="6867855" y="1796753"/>
            <a:ext cx="5057569" cy="3629274"/>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534576" y="764750"/>
            <a:ext cx="3122848"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功能性需求分析</a:t>
            </a:r>
          </a:p>
        </p:txBody>
      </p:sp>
      <p:sp>
        <p:nvSpPr>
          <p:cNvPr id="5" name="Rectangle 2"/>
          <p:cNvSpPr/>
          <p:nvPr/>
        </p:nvSpPr>
        <p:spPr>
          <a:xfrm>
            <a:off x="7137400" y="1465880"/>
            <a:ext cx="3962400" cy="4291021"/>
          </a:xfrm>
          <a:prstGeom prst="rect">
            <a:avLst/>
          </a:pr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cs typeface="+mn-ea"/>
              <a:sym typeface="+mn-lt"/>
            </a:endParaRPr>
          </a:p>
        </p:txBody>
      </p:sp>
      <p:grpSp>
        <p:nvGrpSpPr>
          <p:cNvPr id="8" name="Group 17"/>
          <p:cNvGrpSpPr/>
          <p:nvPr/>
        </p:nvGrpSpPr>
        <p:grpSpPr>
          <a:xfrm>
            <a:off x="1452682" y="1665325"/>
            <a:ext cx="4609777" cy="1362776"/>
            <a:chOff x="2421330" y="3694320"/>
            <a:chExt cx="4609777" cy="868926"/>
          </a:xfrm>
        </p:grpSpPr>
        <p:sp>
          <p:nvSpPr>
            <p:cNvPr id="9" name="TextBox 15"/>
            <p:cNvSpPr txBox="1"/>
            <p:nvPr/>
          </p:nvSpPr>
          <p:spPr>
            <a:xfrm>
              <a:off x="2421330" y="3694320"/>
              <a:ext cx="3073184" cy="176619"/>
            </a:xfrm>
            <a:prstGeom prst="rect">
              <a:avLst/>
            </a:prstGeom>
            <a:noFill/>
          </p:spPr>
          <p:txBody>
            <a:bodyPr wrap="square" lIns="0" tIns="0" rIns="0" bIns="0" rtlCol="0">
              <a:spAutoFit/>
            </a:bodyPr>
            <a:lstStyle/>
            <a:p>
              <a:r>
                <a:rPr lang="zh-CN" altLang="en-US" b="1" dirty="0">
                  <a:solidFill>
                    <a:schemeClr val="tx1">
                      <a:lumMod val="75000"/>
                      <a:lumOff val="25000"/>
                    </a:schemeClr>
                  </a:solidFill>
                  <a:cs typeface="+mn-ea"/>
                  <a:sym typeface="+mn-lt"/>
                </a:rPr>
                <a:t>航班延迟综合预测</a:t>
              </a:r>
              <a:endParaRPr lang="en-US" b="1" dirty="0">
                <a:solidFill>
                  <a:schemeClr val="tx1">
                    <a:lumMod val="75000"/>
                    <a:lumOff val="25000"/>
                  </a:schemeClr>
                </a:solidFill>
                <a:cs typeface="+mn-ea"/>
                <a:sym typeface="+mn-lt"/>
              </a:endParaRPr>
            </a:p>
          </p:txBody>
        </p:sp>
        <p:sp>
          <p:nvSpPr>
            <p:cNvPr id="10" name="TextBox 16"/>
            <p:cNvSpPr txBox="1"/>
            <p:nvPr/>
          </p:nvSpPr>
          <p:spPr>
            <a:xfrm flipH="1">
              <a:off x="2421330" y="3993815"/>
              <a:ext cx="4609777" cy="569431"/>
            </a:xfrm>
            <a:prstGeom prst="rect">
              <a:avLst/>
            </a:prstGeom>
            <a:noFill/>
          </p:spPr>
          <p:txBody>
            <a:bodyPr wrap="square" lIns="0" tIns="0" rIns="0" bIns="0" rtlCol="0">
              <a:spAutoFit/>
            </a:bodyPr>
            <a:lstStyle/>
            <a:p>
              <a:pPr>
                <a:lnSpc>
                  <a:spcPct val="125000"/>
                </a:lnSpc>
              </a:pPr>
              <a:r>
                <a:rPr lang="zh-CN" altLang="en-US" sz="1600" dirty="0">
                  <a:solidFill>
                    <a:schemeClr val="tx1">
                      <a:lumMod val="75000"/>
                      <a:lumOff val="25000"/>
                    </a:schemeClr>
                  </a:solidFill>
                  <a:cs typeface="+mn-ea"/>
                  <a:sym typeface="+mn-lt"/>
                </a:rPr>
                <a:t>通过航班信息、天气信息的预测，将两者综合起来进行航班延迟信息的最后预测，同时给出乘客航班决策的建议</a:t>
              </a:r>
              <a:endParaRPr lang="en-US" altLang="zh-CN" sz="1600" dirty="0">
                <a:solidFill>
                  <a:schemeClr val="tx1">
                    <a:lumMod val="75000"/>
                    <a:lumOff val="25000"/>
                  </a:schemeClr>
                </a:solidFill>
                <a:cs typeface="+mn-ea"/>
                <a:sym typeface="+mn-lt"/>
              </a:endParaRPr>
            </a:p>
          </p:txBody>
        </p:sp>
      </p:grpSp>
      <p:grpSp>
        <p:nvGrpSpPr>
          <p:cNvPr id="32" name="Group 17"/>
          <p:cNvGrpSpPr/>
          <p:nvPr/>
        </p:nvGrpSpPr>
        <p:grpSpPr>
          <a:xfrm>
            <a:off x="1452683" y="3875168"/>
            <a:ext cx="4609777" cy="1362776"/>
            <a:chOff x="2421330" y="3694320"/>
            <a:chExt cx="4609777" cy="868926"/>
          </a:xfrm>
        </p:grpSpPr>
        <p:sp>
          <p:nvSpPr>
            <p:cNvPr id="33" name="TextBox 15"/>
            <p:cNvSpPr txBox="1"/>
            <p:nvPr/>
          </p:nvSpPr>
          <p:spPr>
            <a:xfrm>
              <a:off x="2421330" y="3694320"/>
              <a:ext cx="3073184" cy="176619"/>
            </a:xfrm>
            <a:prstGeom prst="rect">
              <a:avLst/>
            </a:prstGeom>
            <a:noFill/>
          </p:spPr>
          <p:txBody>
            <a:bodyPr wrap="square" lIns="0" tIns="0" rIns="0" bIns="0" rtlCol="0">
              <a:spAutoFit/>
            </a:bodyPr>
            <a:lstStyle/>
            <a:p>
              <a:r>
                <a:rPr lang="zh-CN" altLang="en-US" b="1" dirty="0">
                  <a:solidFill>
                    <a:schemeClr val="tx1">
                      <a:lumMod val="75000"/>
                      <a:lumOff val="25000"/>
                    </a:schemeClr>
                  </a:solidFill>
                  <a:cs typeface="+mn-ea"/>
                  <a:sym typeface="+mn-lt"/>
                </a:rPr>
                <a:t>机场与天气信息显示</a:t>
              </a:r>
              <a:endParaRPr lang="en-US" b="1" dirty="0">
                <a:solidFill>
                  <a:schemeClr val="tx1">
                    <a:lumMod val="75000"/>
                    <a:lumOff val="25000"/>
                  </a:schemeClr>
                </a:solidFill>
                <a:cs typeface="+mn-ea"/>
                <a:sym typeface="+mn-lt"/>
              </a:endParaRPr>
            </a:p>
          </p:txBody>
        </p:sp>
        <p:sp>
          <p:nvSpPr>
            <p:cNvPr id="34" name="TextBox 16"/>
            <p:cNvSpPr txBox="1"/>
            <p:nvPr/>
          </p:nvSpPr>
          <p:spPr>
            <a:xfrm flipH="1">
              <a:off x="2421330" y="3993815"/>
              <a:ext cx="4609777" cy="569431"/>
            </a:xfrm>
            <a:prstGeom prst="rect">
              <a:avLst/>
            </a:prstGeom>
            <a:noFill/>
          </p:spPr>
          <p:txBody>
            <a:bodyPr wrap="square" lIns="0" tIns="0" rIns="0" bIns="0" rtlCol="0">
              <a:spAutoFit/>
            </a:bodyPr>
            <a:lstStyle/>
            <a:p>
              <a:pPr>
                <a:lnSpc>
                  <a:spcPct val="125000"/>
                </a:lnSpc>
              </a:pPr>
              <a:r>
                <a:rPr lang="zh-CN" altLang="en-US" sz="1600" dirty="0">
                  <a:solidFill>
                    <a:schemeClr val="tx1">
                      <a:lumMod val="75000"/>
                      <a:lumOff val="25000"/>
                    </a:schemeClr>
                  </a:solidFill>
                  <a:cs typeface="+mn-ea"/>
                  <a:sym typeface="+mn-lt"/>
                </a:rPr>
                <a:t>给出用户一个可选的中国地图上的可选机场进行航班的起始点与终末点的选择；</a:t>
              </a:r>
              <a:endParaRPr lang="en-US" altLang="zh-CN" sz="1600" dirty="0">
                <a:solidFill>
                  <a:schemeClr val="tx1">
                    <a:lumMod val="75000"/>
                    <a:lumOff val="25000"/>
                  </a:schemeClr>
                </a:solidFill>
                <a:cs typeface="+mn-ea"/>
                <a:sym typeface="+mn-lt"/>
              </a:endParaRPr>
            </a:p>
            <a:p>
              <a:pPr>
                <a:lnSpc>
                  <a:spcPct val="125000"/>
                </a:lnSpc>
              </a:pPr>
              <a:r>
                <a:rPr lang="zh-CN" altLang="en-US" sz="1600" dirty="0">
                  <a:solidFill>
                    <a:schemeClr val="tx1">
                      <a:lumMod val="75000"/>
                      <a:lumOff val="25000"/>
                    </a:schemeClr>
                  </a:solidFill>
                  <a:cs typeface="+mn-ea"/>
                  <a:sym typeface="+mn-lt"/>
                </a:rPr>
                <a:t>同时可选择显示机场所在城市的天气信息</a:t>
              </a:r>
              <a:endParaRPr lang="en-US" altLang="zh-CN" sz="1600" dirty="0">
                <a:solidFill>
                  <a:schemeClr val="tx1">
                    <a:lumMod val="75000"/>
                    <a:lumOff val="25000"/>
                  </a:schemeClr>
                </a:solidFill>
                <a:cs typeface="+mn-ea"/>
                <a:sym typeface="+mn-lt"/>
              </a:endParaRPr>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1539" y="2166200"/>
            <a:ext cx="6585528" cy="2890380"/>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17854" y="-2787043"/>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1" name="卷形: 水平 110"/>
          <p:cNvSpPr/>
          <p:nvPr/>
        </p:nvSpPr>
        <p:spPr>
          <a:xfrm>
            <a:off x="4382876" y="2715539"/>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5063520" y="2982516"/>
            <a:ext cx="2323890" cy="461665"/>
          </a:xfrm>
          <a:prstGeom prst="rect">
            <a:avLst/>
          </a:prstGeom>
          <a:noFill/>
        </p:spPr>
        <p:txBody>
          <a:bodyPr wrap="square" rtlCol="0">
            <a:spAutoFit/>
          </a:bodyPr>
          <a:lstStyle/>
          <a:p>
            <a:r>
              <a:rPr lang="zh-CN" altLang="en-US" sz="2400" b="1" spc="300" dirty="0">
                <a:solidFill>
                  <a:schemeClr val="bg1"/>
                </a:solidFill>
                <a:cs typeface="+mn-ea"/>
                <a:sym typeface="+mn-lt"/>
              </a:rPr>
              <a:t>项目系统设计</a:t>
            </a:r>
          </a:p>
        </p:txBody>
      </p:sp>
      <p:grpSp>
        <p:nvGrpSpPr>
          <p:cNvPr id="5" name="组合 4"/>
          <p:cNvGrpSpPr/>
          <p:nvPr/>
        </p:nvGrpSpPr>
        <p:grpSpPr>
          <a:xfrm>
            <a:off x="5671461" y="1994723"/>
            <a:ext cx="832381" cy="832381"/>
            <a:chOff x="4501773" y="2956957"/>
            <a:chExt cx="567492" cy="567492"/>
          </a:xfrm>
        </p:grpSpPr>
        <p:sp>
          <p:nvSpPr>
            <p:cNvPr id="3" name="椭圆 2"/>
            <p:cNvSpPr/>
            <p:nvPr/>
          </p:nvSpPr>
          <p:spPr>
            <a:xfrm>
              <a:off x="4501773" y="2956957"/>
              <a:ext cx="567492" cy="567492"/>
            </a:xfrm>
            <a:prstGeom prst="ellipse">
              <a:avLst/>
            </a:prstGeom>
            <a:solidFill>
              <a:srgbClr val="D8F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nvSpPr>
          <p:spPr>
            <a:xfrm>
              <a:off x="4563038" y="3043187"/>
              <a:ext cx="436277" cy="398682"/>
            </a:xfrm>
            <a:prstGeom prst="rect">
              <a:avLst/>
            </a:prstGeom>
            <a:noFill/>
          </p:spPr>
          <p:txBody>
            <a:bodyPr wrap="none" rtlCol="0">
              <a:spAutoFit/>
            </a:bodyPr>
            <a:lstStyle/>
            <a:p>
              <a:r>
                <a:rPr lang="en-US" altLang="zh-CN" sz="3200" dirty="0">
                  <a:solidFill>
                    <a:srgbClr val="40A693"/>
                  </a:solidFill>
                </a:rPr>
                <a:t>03</a:t>
              </a:r>
              <a:endParaRPr lang="zh-CN" altLang="en-US" sz="3200" dirty="0">
                <a:solidFill>
                  <a:srgbClr val="40A693"/>
                </a:solidFill>
              </a:endParaRPr>
            </a:p>
          </p:txBody>
        </p:sp>
      </p:grpSp>
      <p:grpSp>
        <p:nvGrpSpPr>
          <p:cNvPr id="117" name="组合 116"/>
          <p:cNvGrpSpPr/>
          <p:nvPr/>
        </p:nvGrpSpPr>
        <p:grpSpPr>
          <a:xfrm>
            <a:off x="5167445" y="832483"/>
            <a:ext cx="1502115" cy="1016499"/>
            <a:chOff x="14726413" y="135749"/>
            <a:chExt cx="2317752" cy="1568450"/>
          </a:xfrm>
          <a:noFill/>
        </p:grpSpPr>
        <p:sp>
          <p:nvSpPr>
            <p:cNvPr id="118" name="任意多边形: 形状 117"/>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任意多边形: 形状 139"/>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1" name="任意多边形: 形状 140"/>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492094" y="486028"/>
            <a:ext cx="4720173"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系统整体架构设计</a:t>
            </a:r>
          </a:p>
        </p:txBody>
      </p:sp>
      <p:grpSp>
        <p:nvGrpSpPr>
          <p:cNvPr id="29" name="Группа 358"/>
          <p:cNvGrpSpPr/>
          <p:nvPr/>
        </p:nvGrpSpPr>
        <p:grpSpPr>
          <a:xfrm>
            <a:off x="2069016" y="1978254"/>
            <a:ext cx="398797" cy="569810"/>
            <a:chOff x="5905500" y="3163888"/>
            <a:chExt cx="1828800" cy="2613025"/>
          </a:xfrm>
          <a:solidFill>
            <a:schemeClr val="bg1"/>
          </a:solidFill>
        </p:grpSpPr>
        <p:sp>
          <p:nvSpPr>
            <p:cNvPr id="42" name="Freeform 319"/>
            <p:cNvSpPr>
              <a:spLocks noEditPoints="1"/>
            </p:cNvSpPr>
            <p:nvPr/>
          </p:nvSpPr>
          <p:spPr bwMode="auto">
            <a:xfrm>
              <a:off x="6313488" y="3163888"/>
              <a:ext cx="1011238" cy="2411412"/>
            </a:xfrm>
            <a:custGeom>
              <a:avLst/>
              <a:gdLst>
                <a:gd name="T0" fmla="*/ 576 w 1273"/>
                <a:gd name="T1" fmla="*/ 371 h 3038"/>
                <a:gd name="T2" fmla="*/ 476 w 1273"/>
                <a:gd name="T3" fmla="*/ 529 h 3038"/>
                <a:gd name="T4" fmla="*/ 378 w 1273"/>
                <a:gd name="T5" fmla="*/ 737 h 3038"/>
                <a:gd name="T6" fmla="*/ 391 w 1273"/>
                <a:gd name="T7" fmla="*/ 915 h 3038"/>
                <a:gd name="T8" fmla="*/ 629 w 1273"/>
                <a:gd name="T9" fmla="*/ 932 h 3038"/>
                <a:gd name="T10" fmla="*/ 832 w 1273"/>
                <a:gd name="T11" fmla="*/ 920 h 3038"/>
                <a:gd name="T12" fmla="*/ 926 w 1273"/>
                <a:gd name="T13" fmla="*/ 815 h 3038"/>
                <a:gd name="T14" fmla="*/ 832 w 1273"/>
                <a:gd name="T15" fmla="*/ 591 h 3038"/>
                <a:gd name="T16" fmla="*/ 731 w 1273"/>
                <a:gd name="T17" fmla="*/ 417 h 3038"/>
                <a:gd name="T18" fmla="*/ 638 w 1273"/>
                <a:gd name="T19" fmla="*/ 291 h 3038"/>
                <a:gd name="T20" fmla="*/ 643 w 1273"/>
                <a:gd name="T21" fmla="*/ 6 h 3038"/>
                <a:gd name="T22" fmla="*/ 678 w 1273"/>
                <a:gd name="T23" fmla="*/ 36 h 3038"/>
                <a:gd name="T24" fmla="*/ 736 w 1273"/>
                <a:gd name="T25" fmla="*/ 93 h 3038"/>
                <a:gd name="T26" fmla="*/ 810 w 1273"/>
                <a:gd name="T27" fmla="*/ 180 h 3038"/>
                <a:gd name="T28" fmla="*/ 895 w 1273"/>
                <a:gd name="T29" fmla="*/ 296 h 3038"/>
                <a:gd name="T30" fmla="*/ 985 w 1273"/>
                <a:gd name="T31" fmla="*/ 444 h 3038"/>
                <a:gd name="T32" fmla="*/ 1072 w 1273"/>
                <a:gd name="T33" fmla="*/ 625 h 3038"/>
                <a:gd name="T34" fmla="*/ 1151 w 1273"/>
                <a:gd name="T35" fmla="*/ 839 h 3038"/>
                <a:gd name="T36" fmla="*/ 1215 w 1273"/>
                <a:gd name="T37" fmla="*/ 1088 h 3038"/>
                <a:gd name="T38" fmla="*/ 1258 w 1273"/>
                <a:gd name="T39" fmla="*/ 1374 h 3038"/>
                <a:gd name="T40" fmla="*/ 1273 w 1273"/>
                <a:gd name="T41" fmla="*/ 1698 h 3038"/>
                <a:gd name="T42" fmla="*/ 1258 w 1273"/>
                <a:gd name="T43" fmla="*/ 2026 h 3038"/>
                <a:gd name="T44" fmla="*/ 1214 w 1273"/>
                <a:gd name="T45" fmla="*/ 2314 h 3038"/>
                <a:gd name="T46" fmla="*/ 1146 w 1273"/>
                <a:gd name="T47" fmla="*/ 2556 h 3038"/>
                <a:gd name="T48" fmla="*/ 1054 w 1273"/>
                <a:gd name="T49" fmla="*/ 2754 h 3038"/>
                <a:gd name="T50" fmla="*/ 945 w 1273"/>
                <a:gd name="T51" fmla="*/ 2903 h 3038"/>
                <a:gd name="T52" fmla="*/ 821 w 1273"/>
                <a:gd name="T53" fmla="*/ 3001 h 3038"/>
                <a:gd name="T54" fmla="*/ 732 w 1273"/>
                <a:gd name="T55" fmla="*/ 2259 h 3038"/>
                <a:gd name="T56" fmla="*/ 710 w 1273"/>
                <a:gd name="T57" fmla="*/ 2201 h 3038"/>
                <a:gd name="T58" fmla="*/ 658 w 1273"/>
                <a:gd name="T59" fmla="*/ 2168 h 3038"/>
                <a:gd name="T60" fmla="*/ 595 w 1273"/>
                <a:gd name="T61" fmla="*/ 2175 h 3038"/>
                <a:gd name="T62" fmla="*/ 552 w 1273"/>
                <a:gd name="T63" fmla="*/ 2218 h 3038"/>
                <a:gd name="T64" fmla="*/ 541 w 1273"/>
                <a:gd name="T65" fmla="*/ 3038 h 3038"/>
                <a:gd name="T66" fmla="*/ 410 w 1273"/>
                <a:gd name="T67" fmla="*/ 2975 h 3038"/>
                <a:gd name="T68" fmla="*/ 289 w 1273"/>
                <a:gd name="T69" fmla="*/ 2859 h 3038"/>
                <a:gd name="T70" fmla="*/ 186 w 1273"/>
                <a:gd name="T71" fmla="*/ 2693 h 3038"/>
                <a:gd name="T72" fmla="*/ 103 w 1273"/>
                <a:gd name="T73" fmla="*/ 2480 h 3038"/>
                <a:gd name="T74" fmla="*/ 42 w 1273"/>
                <a:gd name="T75" fmla="*/ 2223 h 3038"/>
                <a:gd name="T76" fmla="*/ 7 w 1273"/>
                <a:gd name="T77" fmla="*/ 1922 h 3038"/>
                <a:gd name="T78" fmla="*/ 2 w 1273"/>
                <a:gd name="T79" fmla="*/ 1587 h 3038"/>
                <a:gd name="T80" fmla="*/ 28 w 1273"/>
                <a:gd name="T81" fmla="*/ 1279 h 3038"/>
                <a:gd name="T82" fmla="*/ 78 w 1273"/>
                <a:gd name="T83" fmla="*/ 1006 h 3038"/>
                <a:gd name="T84" fmla="*/ 148 w 1273"/>
                <a:gd name="T85" fmla="*/ 770 h 3038"/>
                <a:gd name="T86" fmla="*/ 229 w 1273"/>
                <a:gd name="T87" fmla="*/ 566 h 3038"/>
                <a:gd name="T88" fmla="*/ 318 w 1273"/>
                <a:gd name="T89" fmla="*/ 396 h 3038"/>
                <a:gd name="T90" fmla="*/ 406 w 1273"/>
                <a:gd name="T91" fmla="*/ 258 h 3038"/>
                <a:gd name="T92" fmla="*/ 489 w 1273"/>
                <a:gd name="T93" fmla="*/ 151 h 3038"/>
                <a:gd name="T94" fmla="*/ 559 w 1273"/>
                <a:gd name="T95" fmla="*/ 73 h 3038"/>
                <a:gd name="T96" fmla="*/ 609 w 1273"/>
                <a:gd name="T97" fmla="*/ 24 h 3038"/>
                <a:gd name="T98" fmla="*/ 635 w 1273"/>
                <a:gd name="T99" fmla="*/ 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3" h="3038">
                  <a:moveTo>
                    <a:pt x="638" y="291"/>
                  </a:moveTo>
                  <a:lnTo>
                    <a:pt x="608" y="328"/>
                  </a:lnTo>
                  <a:lnTo>
                    <a:pt x="576" y="371"/>
                  </a:lnTo>
                  <a:lnTo>
                    <a:pt x="543" y="419"/>
                  </a:lnTo>
                  <a:lnTo>
                    <a:pt x="510" y="471"/>
                  </a:lnTo>
                  <a:lnTo>
                    <a:pt x="476" y="529"/>
                  </a:lnTo>
                  <a:lnTo>
                    <a:pt x="444" y="594"/>
                  </a:lnTo>
                  <a:lnTo>
                    <a:pt x="411" y="662"/>
                  </a:lnTo>
                  <a:lnTo>
                    <a:pt x="378" y="737"/>
                  </a:lnTo>
                  <a:lnTo>
                    <a:pt x="348" y="818"/>
                  </a:lnTo>
                  <a:lnTo>
                    <a:pt x="319" y="904"/>
                  </a:lnTo>
                  <a:lnTo>
                    <a:pt x="391" y="915"/>
                  </a:lnTo>
                  <a:lnTo>
                    <a:pt x="468" y="925"/>
                  </a:lnTo>
                  <a:lnTo>
                    <a:pt x="547" y="930"/>
                  </a:lnTo>
                  <a:lnTo>
                    <a:pt x="629" y="932"/>
                  </a:lnTo>
                  <a:lnTo>
                    <a:pt x="698" y="931"/>
                  </a:lnTo>
                  <a:lnTo>
                    <a:pt x="766" y="927"/>
                  </a:lnTo>
                  <a:lnTo>
                    <a:pt x="832" y="920"/>
                  </a:lnTo>
                  <a:lnTo>
                    <a:pt x="894" y="912"/>
                  </a:lnTo>
                  <a:lnTo>
                    <a:pt x="955" y="901"/>
                  </a:lnTo>
                  <a:lnTo>
                    <a:pt x="926" y="815"/>
                  </a:lnTo>
                  <a:lnTo>
                    <a:pt x="896" y="735"/>
                  </a:lnTo>
                  <a:lnTo>
                    <a:pt x="865" y="660"/>
                  </a:lnTo>
                  <a:lnTo>
                    <a:pt x="832" y="591"/>
                  </a:lnTo>
                  <a:lnTo>
                    <a:pt x="798" y="527"/>
                  </a:lnTo>
                  <a:lnTo>
                    <a:pt x="765" y="470"/>
                  </a:lnTo>
                  <a:lnTo>
                    <a:pt x="731" y="417"/>
                  </a:lnTo>
                  <a:lnTo>
                    <a:pt x="699" y="370"/>
                  </a:lnTo>
                  <a:lnTo>
                    <a:pt x="667" y="328"/>
                  </a:lnTo>
                  <a:lnTo>
                    <a:pt x="638" y="291"/>
                  </a:lnTo>
                  <a:close/>
                  <a:moveTo>
                    <a:pt x="636" y="0"/>
                  </a:moveTo>
                  <a:lnTo>
                    <a:pt x="638" y="1"/>
                  </a:lnTo>
                  <a:lnTo>
                    <a:pt x="643" y="6"/>
                  </a:lnTo>
                  <a:lnTo>
                    <a:pt x="652" y="12"/>
                  </a:lnTo>
                  <a:lnTo>
                    <a:pt x="664" y="23"/>
                  </a:lnTo>
                  <a:lnTo>
                    <a:pt x="678" y="36"/>
                  </a:lnTo>
                  <a:lnTo>
                    <a:pt x="695" y="52"/>
                  </a:lnTo>
                  <a:lnTo>
                    <a:pt x="714" y="72"/>
                  </a:lnTo>
                  <a:lnTo>
                    <a:pt x="736" y="93"/>
                  </a:lnTo>
                  <a:lnTo>
                    <a:pt x="760" y="119"/>
                  </a:lnTo>
                  <a:lnTo>
                    <a:pt x="784" y="148"/>
                  </a:lnTo>
                  <a:lnTo>
                    <a:pt x="810" y="180"/>
                  </a:lnTo>
                  <a:lnTo>
                    <a:pt x="838" y="215"/>
                  </a:lnTo>
                  <a:lnTo>
                    <a:pt x="867" y="254"/>
                  </a:lnTo>
                  <a:lnTo>
                    <a:pt x="895" y="296"/>
                  </a:lnTo>
                  <a:lnTo>
                    <a:pt x="925" y="342"/>
                  </a:lnTo>
                  <a:lnTo>
                    <a:pt x="955" y="391"/>
                  </a:lnTo>
                  <a:lnTo>
                    <a:pt x="985" y="444"/>
                  </a:lnTo>
                  <a:lnTo>
                    <a:pt x="1014" y="501"/>
                  </a:lnTo>
                  <a:lnTo>
                    <a:pt x="1044" y="560"/>
                  </a:lnTo>
                  <a:lnTo>
                    <a:pt x="1072" y="625"/>
                  </a:lnTo>
                  <a:lnTo>
                    <a:pt x="1099" y="692"/>
                  </a:lnTo>
                  <a:lnTo>
                    <a:pt x="1125" y="764"/>
                  </a:lnTo>
                  <a:lnTo>
                    <a:pt x="1151" y="839"/>
                  </a:lnTo>
                  <a:lnTo>
                    <a:pt x="1173" y="917"/>
                  </a:lnTo>
                  <a:lnTo>
                    <a:pt x="1195" y="1001"/>
                  </a:lnTo>
                  <a:lnTo>
                    <a:pt x="1215" y="1088"/>
                  </a:lnTo>
                  <a:lnTo>
                    <a:pt x="1231" y="1179"/>
                  </a:lnTo>
                  <a:lnTo>
                    <a:pt x="1246" y="1275"/>
                  </a:lnTo>
                  <a:lnTo>
                    <a:pt x="1258" y="1374"/>
                  </a:lnTo>
                  <a:lnTo>
                    <a:pt x="1266" y="1478"/>
                  </a:lnTo>
                  <a:lnTo>
                    <a:pt x="1271" y="1586"/>
                  </a:lnTo>
                  <a:lnTo>
                    <a:pt x="1273" y="1698"/>
                  </a:lnTo>
                  <a:lnTo>
                    <a:pt x="1271" y="1812"/>
                  </a:lnTo>
                  <a:lnTo>
                    <a:pt x="1266" y="1922"/>
                  </a:lnTo>
                  <a:lnTo>
                    <a:pt x="1258" y="2026"/>
                  </a:lnTo>
                  <a:lnTo>
                    <a:pt x="1247" y="2126"/>
                  </a:lnTo>
                  <a:lnTo>
                    <a:pt x="1231" y="2223"/>
                  </a:lnTo>
                  <a:lnTo>
                    <a:pt x="1214" y="2314"/>
                  </a:lnTo>
                  <a:lnTo>
                    <a:pt x="1194" y="2400"/>
                  </a:lnTo>
                  <a:lnTo>
                    <a:pt x="1170" y="2480"/>
                  </a:lnTo>
                  <a:lnTo>
                    <a:pt x="1146" y="2556"/>
                  </a:lnTo>
                  <a:lnTo>
                    <a:pt x="1117" y="2628"/>
                  </a:lnTo>
                  <a:lnTo>
                    <a:pt x="1087" y="2693"/>
                  </a:lnTo>
                  <a:lnTo>
                    <a:pt x="1054" y="2754"/>
                  </a:lnTo>
                  <a:lnTo>
                    <a:pt x="1020" y="2809"/>
                  </a:lnTo>
                  <a:lnTo>
                    <a:pt x="984" y="2859"/>
                  </a:lnTo>
                  <a:lnTo>
                    <a:pt x="945" y="2903"/>
                  </a:lnTo>
                  <a:lnTo>
                    <a:pt x="906" y="2942"/>
                  </a:lnTo>
                  <a:lnTo>
                    <a:pt x="864" y="2975"/>
                  </a:lnTo>
                  <a:lnTo>
                    <a:pt x="821" y="3001"/>
                  </a:lnTo>
                  <a:lnTo>
                    <a:pt x="777" y="3023"/>
                  </a:lnTo>
                  <a:lnTo>
                    <a:pt x="732" y="3038"/>
                  </a:lnTo>
                  <a:lnTo>
                    <a:pt x="732" y="2259"/>
                  </a:lnTo>
                  <a:lnTo>
                    <a:pt x="729" y="2238"/>
                  </a:lnTo>
                  <a:lnTo>
                    <a:pt x="721" y="2218"/>
                  </a:lnTo>
                  <a:lnTo>
                    <a:pt x="710" y="2201"/>
                  </a:lnTo>
                  <a:lnTo>
                    <a:pt x="696" y="2186"/>
                  </a:lnTo>
                  <a:lnTo>
                    <a:pt x="678" y="2175"/>
                  </a:lnTo>
                  <a:lnTo>
                    <a:pt x="658" y="2168"/>
                  </a:lnTo>
                  <a:lnTo>
                    <a:pt x="636" y="2165"/>
                  </a:lnTo>
                  <a:lnTo>
                    <a:pt x="614" y="2168"/>
                  </a:lnTo>
                  <a:lnTo>
                    <a:pt x="595" y="2175"/>
                  </a:lnTo>
                  <a:lnTo>
                    <a:pt x="577" y="2186"/>
                  </a:lnTo>
                  <a:lnTo>
                    <a:pt x="563" y="2201"/>
                  </a:lnTo>
                  <a:lnTo>
                    <a:pt x="552" y="2218"/>
                  </a:lnTo>
                  <a:lnTo>
                    <a:pt x="544" y="2238"/>
                  </a:lnTo>
                  <a:lnTo>
                    <a:pt x="541" y="2259"/>
                  </a:lnTo>
                  <a:lnTo>
                    <a:pt x="541" y="3038"/>
                  </a:lnTo>
                  <a:lnTo>
                    <a:pt x="496" y="3023"/>
                  </a:lnTo>
                  <a:lnTo>
                    <a:pt x="452" y="3001"/>
                  </a:lnTo>
                  <a:lnTo>
                    <a:pt x="410" y="2975"/>
                  </a:lnTo>
                  <a:lnTo>
                    <a:pt x="367" y="2942"/>
                  </a:lnTo>
                  <a:lnTo>
                    <a:pt x="328" y="2903"/>
                  </a:lnTo>
                  <a:lnTo>
                    <a:pt x="289" y="2859"/>
                  </a:lnTo>
                  <a:lnTo>
                    <a:pt x="253" y="2809"/>
                  </a:lnTo>
                  <a:lnTo>
                    <a:pt x="219" y="2754"/>
                  </a:lnTo>
                  <a:lnTo>
                    <a:pt x="186" y="2693"/>
                  </a:lnTo>
                  <a:lnTo>
                    <a:pt x="156" y="2628"/>
                  </a:lnTo>
                  <a:lnTo>
                    <a:pt x="127" y="2556"/>
                  </a:lnTo>
                  <a:lnTo>
                    <a:pt x="103" y="2480"/>
                  </a:lnTo>
                  <a:lnTo>
                    <a:pt x="79" y="2400"/>
                  </a:lnTo>
                  <a:lnTo>
                    <a:pt x="59" y="2314"/>
                  </a:lnTo>
                  <a:lnTo>
                    <a:pt x="42" y="2223"/>
                  </a:lnTo>
                  <a:lnTo>
                    <a:pt x="27" y="2126"/>
                  </a:lnTo>
                  <a:lnTo>
                    <a:pt x="15" y="2026"/>
                  </a:lnTo>
                  <a:lnTo>
                    <a:pt x="7" y="1922"/>
                  </a:lnTo>
                  <a:lnTo>
                    <a:pt x="2" y="1812"/>
                  </a:lnTo>
                  <a:lnTo>
                    <a:pt x="0" y="1698"/>
                  </a:lnTo>
                  <a:lnTo>
                    <a:pt x="2" y="1587"/>
                  </a:lnTo>
                  <a:lnTo>
                    <a:pt x="7" y="1480"/>
                  </a:lnTo>
                  <a:lnTo>
                    <a:pt x="15" y="1377"/>
                  </a:lnTo>
                  <a:lnTo>
                    <a:pt x="28" y="1279"/>
                  </a:lnTo>
                  <a:lnTo>
                    <a:pt x="42" y="1184"/>
                  </a:lnTo>
                  <a:lnTo>
                    <a:pt x="58" y="1093"/>
                  </a:lnTo>
                  <a:lnTo>
                    <a:pt x="78" y="1006"/>
                  </a:lnTo>
                  <a:lnTo>
                    <a:pt x="100" y="924"/>
                  </a:lnTo>
                  <a:lnTo>
                    <a:pt x="122" y="845"/>
                  </a:lnTo>
                  <a:lnTo>
                    <a:pt x="148" y="770"/>
                  </a:lnTo>
                  <a:lnTo>
                    <a:pt x="174" y="698"/>
                  </a:lnTo>
                  <a:lnTo>
                    <a:pt x="202" y="631"/>
                  </a:lnTo>
                  <a:lnTo>
                    <a:pt x="229" y="566"/>
                  </a:lnTo>
                  <a:lnTo>
                    <a:pt x="259" y="507"/>
                  </a:lnTo>
                  <a:lnTo>
                    <a:pt x="288" y="450"/>
                  </a:lnTo>
                  <a:lnTo>
                    <a:pt x="318" y="396"/>
                  </a:lnTo>
                  <a:lnTo>
                    <a:pt x="348" y="347"/>
                  </a:lnTo>
                  <a:lnTo>
                    <a:pt x="378" y="301"/>
                  </a:lnTo>
                  <a:lnTo>
                    <a:pt x="406" y="258"/>
                  </a:lnTo>
                  <a:lnTo>
                    <a:pt x="435" y="219"/>
                  </a:lnTo>
                  <a:lnTo>
                    <a:pt x="462" y="183"/>
                  </a:lnTo>
                  <a:lnTo>
                    <a:pt x="489" y="151"/>
                  </a:lnTo>
                  <a:lnTo>
                    <a:pt x="514" y="122"/>
                  </a:lnTo>
                  <a:lnTo>
                    <a:pt x="537" y="95"/>
                  </a:lnTo>
                  <a:lnTo>
                    <a:pt x="559" y="73"/>
                  </a:lnTo>
                  <a:lnTo>
                    <a:pt x="577" y="53"/>
                  </a:lnTo>
                  <a:lnTo>
                    <a:pt x="595" y="37"/>
                  </a:lnTo>
                  <a:lnTo>
                    <a:pt x="609" y="24"/>
                  </a:lnTo>
                  <a:lnTo>
                    <a:pt x="621" y="13"/>
                  </a:lnTo>
                  <a:lnTo>
                    <a:pt x="629" y="6"/>
                  </a:lnTo>
                  <a:lnTo>
                    <a:pt x="635" y="1"/>
                  </a:lnTo>
                  <a:lnTo>
                    <a:pt x="636"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43" name="Freeform 320"/>
            <p:cNvSpPr/>
            <p:nvPr/>
          </p:nvSpPr>
          <p:spPr bwMode="auto">
            <a:xfrm>
              <a:off x="5905500" y="4935538"/>
              <a:ext cx="493713" cy="841375"/>
            </a:xfrm>
            <a:custGeom>
              <a:avLst/>
              <a:gdLst>
                <a:gd name="T0" fmla="*/ 344 w 623"/>
                <a:gd name="T1" fmla="*/ 0 h 1059"/>
                <a:gd name="T2" fmla="*/ 421 w 623"/>
                <a:gd name="T3" fmla="*/ 0 h 1059"/>
                <a:gd name="T4" fmla="*/ 438 w 623"/>
                <a:gd name="T5" fmla="*/ 88 h 1059"/>
                <a:gd name="T6" fmla="*/ 457 w 623"/>
                <a:gd name="T7" fmla="*/ 173 h 1059"/>
                <a:gd name="T8" fmla="*/ 479 w 623"/>
                <a:gd name="T9" fmla="*/ 255 h 1059"/>
                <a:gd name="T10" fmla="*/ 502 w 623"/>
                <a:gd name="T11" fmla="*/ 331 h 1059"/>
                <a:gd name="T12" fmla="*/ 529 w 623"/>
                <a:gd name="T13" fmla="*/ 405 h 1059"/>
                <a:gd name="T14" fmla="*/ 558 w 623"/>
                <a:gd name="T15" fmla="*/ 475 h 1059"/>
                <a:gd name="T16" fmla="*/ 590 w 623"/>
                <a:gd name="T17" fmla="*/ 540 h 1059"/>
                <a:gd name="T18" fmla="*/ 623 w 623"/>
                <a:gd name="T19" fmla="*/ 601 h 1059"/>
                <a:gd name="T20" fmla="*/ 0 w 623"/>
                <a:gd name="T21" fmla="*/ 1059 h 1059"/>
                <a:gd name="T22" fmla="*/ 0 w 623"/>
                <a:gd name="T23" fmla="*/ 291 h 1059"/>
                <a:gd name="T24" fmla="*/ 3 w 623"/>
                <a:gd name="T25" fmla="*/ 252 h 1059"/>
                <a:gd name="T26" fmla="*/ 12 w 623"/>
                <a:gd name="T27" fmla="*/ 214 h 1059"/>
                <a:gd name="T28" fmla="*/ 27 w 623"/>
                <a:gd name="T29" fmla="*/ 178 h 1059"/>
                <a:gd name="T30" fmla="*/ 46 w 623"/>
                <a:gd name="T31" fmla="*/ 144 h 1059"/>
                <a:gd name="T32" fmla="*/ 71 w 623"/>
                <a:gd name="T33" fmla="*/ 113 h 1059"/>
                <a:gd name="T34" fmla="*/ 101 w 623"/>
                <a:gd name="T35" fmla="*/ 85 h 1059"/>
                <a:gd name="T36" fmla="*/ 134 w 623"/>
                <a:gd name="T37" fmla="*/ 60 h 1059"/>
                <a:gd name="T38" fmla="*/ 170 w 623"/>
                <a:gd name="T39" fmla="*/ 40 h 1059"/>
                <a:gd name="T40" fmla="*/ 210 w 623"/>
                <a:gd name="T41" fmla="*/ 22 h 1059"/>
                <a:gd name="T42" fmla="*/ 252 w 623"/>
                <a:gd name="T43" fmla="*/ 10 h 1059"/>
                <a:gd name="T44" fmla="*/ 298 w 623"/>
                <a:gd name="T45" fmla="*/ 2 h 1059"/>
                <a:gd name="T46" fmla="*/ 344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344" y="0"/>
                  </a:moveTo>
                  <a:lnTo>
                    <a:pt x="421" y="0"/>
                  </a:lnTo>
                  <a:lnTo>
                    <a:pt x="438" y="88"/>
                  </a:lnTo>
                  <a:lnTo>
                    <a:pt x="457" y="173"/>
                  </a:lnTo>
                  <a:lnTo>
                    <a:pt x="479" y="255"/>
                  </a:lnTo>
                  <a:lnTo>
                    <a:pt x="502" y="331"/>
                  </a:lnTo>
                  <a:lnTo>
                    <a:pt x="529" y="405"/>
                  </a:lnTo>
                  <a:lnTo>
                    <a:pt x="558" y="475"/>
                  </a:lnTo>
                  <a:lnTo>
                    <a:pt x="590" y="540"/>
                  </a:lnTo>
                  <a:lnTo>
                    <a:pt x="623" y="601"/>
                  </a:lnTo>
                  <a:lnTo>
                    <a:pt x="0" y="1059"/>
                  </a:lnTo>
                  <a:lnTo>
                    <a:pt x="0" y="291"/>
                  </a:lnTo>
                  <a:lnTo>
                    <a:pt x="3" y="252"/>
                  </a:lnTo>
                  <a:lnTo>
                    <a:pt x="12" y="214"/>
                  </a:lnTo>
                  <a:lnTo>
                    <a:pt x="27" y="178"/>
                  </a:lnTo>
                  <a:lnTo>
                    <a:pt x="46" y="144"/>
                  </a:lnTo>
                  <a:lnTo>
                    <a:pt x="71" y="113"/>
                  </a:lnTo>
                  <a:lnTo>
                    <a:pt x="101" y="85"/>
                  </a:lnTo>
                  <a:lnTo>
                    <a:pt x="134" y="60"/>
                  </a:lnTo>
                  <a:lnTo>
                    <a:pt x="170" y="40"/>
                  </a:lnTo>
                  <a:lnTo>
                    <a:pt x="210" y="22"/>
                  </a:lnTo>
                  <a:lnTo>
                    <a:pt x="252" y="10"/>
                  </a:lnTo>
                  <a:lnTo>
                    <a:pt x="298" y="2"/>
                  </a:lnTo>
                  <a:lnTo>
                    <a:pt x="344"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44" name="Freeform 321"/>
            <p:cNvSpPr/>
            <p:nvPr/>
          </p:nvSpPr>
          <p:spPr bwMode="auto">
            <a:xfrm>
              <a:off x="7239000" y="4935538"/>
              <a:ext cx="495300" cy="841375"/>
            </a:xfrm>
            <a:custGeom>
              <a:avLst/>
              <a:gdLst>
                <a:gd name="T0" fmla="*/ 202 w 623"/>
                <a:gd name="T1" fmla="*/ 0 h 1059"/>
                <a:gd name="T2" fmla="*/ 279 w 623"/>
                <a:gd name="T3" fmla="*/ 0 h 1059"/>
                <a:gd name="T4" fmla="*/ 326 w 623"/>
                <a:gd name="T5" fmla="*/ 2 h 1059"/>
                <a:gd name="T6" fmla="*/ 371 w 623"/>
                <a:gd name="T7" fmla="*/ 10 h 1059"/>
                <a:gd name="T8" fmla="*/ 413 w 623"/>
                <a:gd name="T9" fmla="*/ 22 h 1059"/>
                <a:gd name="T10" fmla="*/ 453 w 623"/>
                <a:gd name="T11" fmla="*/ 40 h 1059"/>
                <a:gd name="T12" fmla="*/ 489 w 623"/>
                <a:gd name="T13" fmla="*/ 60 h 1059"/>
                <a:gd name="T14" fmla="*/ 522 w 623"/>
                <a:gd name="T15" fmla="*/ 85 h 1059"/>
                <a:gd name="T16" fmla="*/ 551 w 623"/>
                <a:gd name="T17" fmla="*/ 113 h 1059"/>
                <a:gd name="T18" fmla="*/ 576 w 623"/>
                <a:gd name="T19" fmla="*/ 144 h 1059"/>
                <a:gd name="T20" fmla="*/ 596 w 623"/>
                <a:gd name="T21" fmla="*/ 178 h 1059"/>
                <a:gd name="T22" fmla="*/ 611 w 623"/>
                <a:gd name="T23" fmla="*/ 214 h 1059"/>
                <a:gd name="T24" fmla="*/ 620 w 623"/>
                <a:gd name="T25" fmla="*/ 252 h 1059"/>
                <a:gd name="T26" fmla="*/ 623 w 623"/>
                <a:gd name="T27" fmla="*/ 291 h 1059"/>
                <a:gd name="T28" fmla="*/ 623 w 623"/>
                <a:gd name="T29" fmla="*/ 1059 h 1059"/>
                <a:gd name="T30" fmla="*/ 0 w 623"/>
                <a:gd name="T31" fmla="*/ 601 h 1059"/>
                <a:gd name="T32" fmla="*/ 33 w 623"/>
                <a:gd name="T33" fmla="*/ 540 h 1059"/>
                <a:gd name="T34" fmla="*/ 65 w 623"/>
                <a:gd name="T35" fmla="*/ 475 h 1059"/>
                <a:gd name="T36" fmla="*/ 94 w 623"/>
                <a:gd name="T37" fmla="*/ 405 h 1059"/>
                <a:gd name="T38" fmla="*/ 121 w 623"/>
                <a:gd name="T39" fmla="*/ 331 h 1059"/>
                <a:gd name="T40" fmla="*/ 144 w 623"/>
                <a:gd name="T41" fmla="*/ 255 h 1059"/>
                <a:gd name="T42" fmla="*/ 166 w 623"/>
                <a:gd name="T43" fmla="*/ 173 h 1059"/>
                <a:gd name="T44" fmla="*/ 186 w 623"/>
                <a:gd name="T45" fmla="*/ 88 h 1059"/>
                <a:gd name="T46" fmla="*/ 202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202" y="0"/>
                  </a:moveTo>
                  <a:lnTo>
                    <a:pt x="279" y="0"/>
                  </a:lnTo>
                  <a:lnTo>
                    <a:pt x="326" y="2"/>
                  </a:lnTo>
                  <a:lnTo>
                    <a:pt x="371" y="10"/>
                  </a:lnTo>
                  <a:lnTo>
                    <a:pt x="413" y="22"/>
                  </a:lnTo>
                  <a:lnTo>
                    <a:pt x="453" y="40"/>
                  </a:lnTo>
                  <a:lnTo>
                    <a:pt x="489" y="60"/>
                  </a:lnTo>
                  <a:lnTo>
                    <a:pt x="522" y="85"/>
                  </a:lnTo>
                  <a:lnTo>
                    <a:pt x="551" y="113"/>
                  </a:lnTo>
                  <a:lnTo>
                    <a:pt x="576" y="144"/>
                  </a:lnTo>
                  <a:lnTo>
                    <a:pt x="596" y="178"/>
                  </a:lnTo>
                  <a:lnTo>
                    <a:pt x="611" y="214"/>
                  </a:lnTo>
                  <a:lnTo>
                    <a:pt x="620" y="252"/>
                  </a:lnTo>
                  <a:lnTo>
                    <a:pt x="623" y="291"/>
                  </a:lnTo>
                  <a:lnTo>
                    <a:pt x="623" y="1059"/>
                  </a:lnTo>
                  <a:lnTo>
                    <a:pt x="0" y="601"/>
                  </a:lnTo>
                  <a:lnTo>
                    <a:pt x="33" y="540"/>
                  </a:lnTo>
                  <a:lnTo>
                    <a:pt x="65" y="475"/>
                  </a:lnTo>
                  <a:lnTo>
                    <a:pt x="94" y="405"/>
                  </a:lnTo>
                  <a:lnTo>
                    <a:pt x="121" y="331"/>
                  </a:lnTo>
                  <a:lnTo>
                    <a:pt x="144" y="255"/>
                  </a:lnTo>
                  <a:lnTo>
                    <a:pt x="166" y="173"/>
                  </a:lnTo>
                  <a:lnTo>
                    <a:pt x="186" y="88"/>
                  </a:lnTo>
                  <a:lnTo>
                    <a:pt x="202"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grpSp>
        <p:nvGrpSpPr>
          <p:cNvPr id="48" name="Группа 398"/>
          <p:cNvGrpSpPr/>
          <p:nvPr/>
        </p:nvGrpSpPr>
        <p:grpSpPr>
          <a:xfrm>
            <a:off x="4650294" y="2126848"/>
            <a:ext cx="339013" cy="391600"/>
            <a:chOff x="5886450" y="3211513"/>
            <a:chExt cx="1535113" cy="1773238"/>
          </a:xfrm>
          <a:solidFill>
            <a:schemeClr val="bg1"/>
          </a:solidFill>
        </p:grpSpPr>
        <p:sp>
          <p:nvSpPr>
            <p:cNvPr id="53" name="Freeform 356"/>
            <p:cNvSpPr>
              <a:spLocks noEditPoints="1"/>
            </p:cNvSpPr>
            <p:nvPr/>
          </p:nvSpPr>
          <p:spPr bwMode="auto">
            <a:xfrm>
              <a:off x="5886450" y="3211513"/>
              <a:ext cx="1531938" cy="773113"/>
            </a:xfrm>
            <a:custGeom>
              <a:avLst/>
              <a:gdLst>
                <a:gd name="T0" fmla="*/ 628 w 2895"/>
                <a:gd name="T1" fmla="*/ 277 h 1460"/>
                <a:gd name="T2" fmla="*/ 483 w 2895"/>
                <a:gd name="T3" fmla="*/ 336 h 1460"/>
                <a:gd name="T4" fmla="*/ 369 w 2895"/>
                <a:gd name="T5" fmla="*/ 438 h 1460"/>
                <a:gd name="T6" fmla="*/ 293 w 2895"/>
                <a:gd name="T7" fmla="*/ 573 h 1460"/>
                <a:gd name="T8" fmla="*/ 266 w 2895"/>
                <a:gd name="T9" fmla="*/ 730 h 1460"/>
                <a:gd name="T10" fmla="*/ 293 w 2895"/>
                <a:gd name="T11" fmla="*/ 888 h 1460"/>
                <a:gd name="T12" fmla="*/ 369 w 2895"/>
                <a:gd name="T13" fmla="*/ 1021 h 1460"/>
                <a:gd name="T14" fmla="*/ 483 w 2895"/>
                <a:gd name="T15" fmla="*/ 1123 h 1460"/>
                <a:gd name="T16" fmla="*/ 628 w 2895"/>
                <a:gd name="T17" fmla="*/ 1184 h 1460"/>
                <a:gd name="T18" fmla="*/ 789 w 2895"/>
                <a:gd name="T19" fmla="*/ 1193 h 1460"/>
                <a:gd name="T20" fmla="*/ 941 w 2895"/>
                <a:gd name="T21" fmla="*/ 1149 h 1460"/>
                <a:gd name="T22" fmla="*/ 1066 w 2895"/>
                <a:gd name="T23" fmla="*/ 1060 h 1460"/>
                <a:gd name="T24" fmla="*/ 1156 w 2895"/>
                <a:gd name="T25" fmla="*/ 935 h 1460"/>
                <a:gd name="T26" fmla="*/ 1201 w 2895"/>
                <a:gd name="T27" fmla="*/ 785 h 1460"/>
                <a:gd name="T28" fmla="*/ 1191 w 2895"/>
                <a:gd name="T29" fmla="*/ 623 h 1460"/>
                <a:gd name="T30" fmla="*/ 1131 w 2895"/>
                <a:gd name="T31" fmla="*/ 480 h 1460"/>
                <a:gd name="T32" fmla="*/ 1028 w 2895"/>
                <a:gd name="T33" fmla="*/ 366 h 1460"/>
                <a:gd name="T34" fmla="*/ 893 w 2895"/>
                <a:gd name="T35" fmla="*/ 291 h 1460"/>
                <a:gd name="T36" fmla="*/ 734 w 2895"/>
                <a:gd name="T37" fmla="*/ 264 h 1460"/>
                <a:gd name="T38" fmla="*/ 2231 w 2895"/>
                <a:gd name="T39" fmla="*/ 3 h 1460"/>
                <a:gd name="T40" fmla="*/ 2431 w 2895"/>
                <a:gd name="T41" fmla="*/ 51 h 1460"/>
                <a:gd name="T42" fmla="*/ 2605 w 2895"/>
                <a:gd name="T43" fmla="*/ 149 h 1460"/>
                <a:gd name="T44" fmla="*/ 2745 w 2895"/>
                <a:gd name="T45" fmla="*/ 289 h 1460"/>
                <a:gd name="T46" fmla="*/ 2844 w 2895"/>
                <a:gd name="T47" fmla="*/ 462 h 1460"/>
                <a:gd name="T48" fmla="*/ 2892 w 2895"/>
                <a:gd name="T49" fmla="*/ 659 h 1460"/>
                <a:gd name="T50" fmla="*/ 2882 w 2895"/>
                <a:gd name="T51" fmla="*/ 868 h 1460"/>
                <a:gd name="T52" fmla="*/ 2817 w 2895"/>
                <a:gd name="T53" fmla="*/ 1060 h 1460"/>
                <a:gd name="T54" fmla="*/ 2704 w 2895"/>
                <a:gd name="T55" fmla="*/ 1222 h 1460"/>
                <a:gd name="T56" fmla="*/ 2551 w 2895"/>
                <a:gd name="T57" fmla="*/ 1348 h 1460"/>
                <a:gd name="T58" fmla="*/ 2367 w 2895"/>
                <a:gd name="T59" fmla="*/ 1431 h 1460"/>
                <a:gd name="T60" fmla="*/ 2161 w 2895"/>
                <a:gd name="T61" fmla="*/ 1460 h 1460"/>
                <a:gd name="T62" fmla="*/ 595 w 2895"/>
                <a:gd name="T63" fmla="*/ 1447 h 1460"/>
                <a:gd name="T64" fmla="*/ 403 w 2895"/>
                <a:gd name="T65" fmla="*/ 1381 h 1460"/>
                <a:gd name="T66" fmla="*/ 239 w 2895"/>
                <a:gd name="T67" fmla="*/ 1269 h 1460"/>
                <a:gd name="T68" fmla="*/ 111 w 2895"/>
                <a:gd name="T69" fmla="*/ 1117 h 1460"/>
                <a:gd name="T70" fmla="*/ 29 w 2895"/>
                <a:gd name="T71" fmla="*/ 935 h 1460"/>
                <a:gd name="T72" fmla="*/ 0 w 2895"/>
                <a:gd name="T73" fmla="*/ 730 h 1460"/>
                <a:gd name="T74" fmla="*/ 29 w 2895"/>
                <a:gd name="T75" fmla="*/ 525 h 1460"/>
                <a:gd name="T76" fmla="*/ 111 w 2895"/>
                <a:gd name="T77" fmla="*/ 343 h 1460"/>
                <a:gd name="T78" fmla="*/ 239 w 2895"/>
                <a:gd name="T79" fmla="*/ 191 h 1460"/>
                <a:gd name="T80" fmla="*/ 403 w 2895"/>
                <a:gd name="T81" fmla="*/ 78 h 1460"/>
                <a:gd name="T82" fmla="*/ 595 w 2895"/>
                <a:gd name="T83" fmla="*/ 14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5" h="1460">
                  <a:moveTo>
                    <a:pt x="734" y="264"/>
                  </a:moveTo>
                  <a:lnTo>
                    <a:pt x="680" y="267"/>
                  </a:lnTo>
                  <a:lnTo>
                    <a:pt x="628" y="277"/>
                  </a:lnTo>
                  <a:lnTo>
                    <a:pt x="576" y="291"/>
                  </a:lnTo>
                  <a:lnTo>
                    <a:pt x="528" y="311"/>
                  </a:lnTo>
                  <a:lnTo>
                    <a:pt x="483" y="336"/>
                  </a:lnTo>
                  <a:lnTo>
                    <a:pt x="442" y="366"/>
                  </a:lnTo>
                  <a:lnTo>
                    <a:pt x="403" y="400"/>
                  </a:lnTo>
                  <a:lnTo>
                    <a:pt x="369" y="438"/>
                  </a:lnTo>
                  <a:lnTo>
                    <a:pt x="339" y="480"/>
                  </a:lnTo>
                  <a:lnTo>
                    <a:pt x="313" y="525"/>
                  </a:lnTo>
                  <a:lnTo>
                    <a:pt x="293" y="573"/>
                  </a:lnTo>
                  <a:lnTo>
                    <a:pt x="278" y="623"/>
                  </a:lnTo>
                  <a:lnTo>
                    <a:pt x="269" y="675"/>
                  </a:lnTo>
                  <a:lnTo>
                    <a:pt x="266" y="730"/>
                  </a:lnTo>
                  <a:lnTo>
                    <a:pt x="269" y="785"/>
                  </a:lnTo>
                  <a:lnTo>
                    <a:pt x="278" y="837"/>
                  </a:lnTo>
                  <a:lnTo>
                    <a:pt x="293" y="888"/>
                  </a:lnTo>
                  <a:lnTo>
                    <a:pt x="313" y="935"/>
                  </a:lnTo>
                  <a:lnTo>
                    <a:pt x="339" y="980"/>
                  </a:lnTo>
                  <a:lnTo>
                    <a:pt x="369" y="1021"/>
                  </a:lnTo>
                  <a:lnTo>
                    <a:pt x="403" y="1060"/>
                  </a:lnTo>
                  <a:lnTo>
                    <a:pt x="442" y="1094"/>
                  </a:lnTo>
                  <a:lnTo>
                    <a:pt x="483" y="1123"/>
                  </a:lnTo>
                  <a:lnTo>
                    <a:pt x="528" y="1149"/>
                  </a:lnTo>
                  <a:lnTo>
                    <a:pt x="576" y="1169"/>
                  </a:lnTo>
                  <a:lnTo>
                    <a:pt x="628" y="1184"/>
                  </a:lnTo>
                  <a:lnTo>
                    <a:pt x="680" y="1193"/>
                  </a:lnTo>
                  <a:lnTo>
                    <a:pt x="734" y="1196"/>
                  </a:lnTo>
                  <a:lnTo>
                    <a:pt x="789" y="1193"/>
                  </a:lnTo>
                  <a:lnTo>
                    <a:pt x="842" y="1184"/>
                  </a:lnTo>
                  <a:lnTo>
                    <a:pt x="893" y="1169"/>
                  </a:lnTo>
                  <a:lnTo>
                    <a:pt x="941" y="1149"/>
                  </a:lnTo>
                  <a:lnTo>
                    <a:pt x="986" y="1123"/>
                  </a:lnTo>
                  <a:lnTo>
                    <a:pt x="1028" y="1094"/>
                  </a:lnTo>
                  <a:lnTo>
                    <a:pt x="1066" y="1060"/>
                  </a:lnTo>
                  <a:lnTo>
                    <a:pt x="1101" y="1021"/>
                  </a:lnTo>
                  <a:lnTo>
                    <a:pt x="1131" y="980"/>
                  </a:lnTo>
                  <a:lnTo>
                    <a:pt x="1156" y="935"/>
                  </a:lnTo>
                  <a:lnTo>
                    <a:pt x="1176" y="888"/>
                  </a:lnTo>
                  <a:lnTo>
                    <a:pt x="1191" y="837"/>
                  </a:lnTo>
                  <a:lnTo>
                    <a:pt x="1201" y="785"/>
                  </a:lnTo>
                  <a:lnTo>
                    <a:pt x="1204" y="730"/>
                  </a:lnTo>
                  <a:lnTo>
                    <a:pt x="1201" y="675"/>
                  </a:lnTo>
                  <a:lnTo>
                    <a:pt x="1191" y="623"/>
                  </a:lnTo>
                  <a:lnTo>
                    <a:pt x="1176" y="573"/>
                  </a:lnTo>
                  <a:lnTo>
                    <a:pt x="1156" y="525"/>
                  </a:lnTo>
                  <a:lnTo>
                    <a:pt x="1131" y="480"/>
                  </a:lnTo>
                  <a:lnTo>
                    <a:pt x="1101" y="438"/>
                  </a:lnTo>
                  <a:lnTo>
                    <a:pt x="1066" y="400"/>
                  </a:lnTo>
                  <a:lnTo>
                    <a:pt x="1028" y="366"/>
                  </a:lnTo>
                  <a:lnTo>
                    <a:pt x="986" y="336"/>
                  </a:lnTo>
                  <a:lnTo>
                    <a:pt x="941" y="311"/>
                  </a:lnTo>
                  <a:lnTo>
                    <a:pt x="893" y="291"/>
                  </a:lnTo>
                  <a:lnTo>
                    <a:pt x="842" y="277"/>
                  </a:lnTo>
                  <a:lnTo>
                    <a:pt x="789" y="267"/>
                  </a:lnTo>
                  <a:lnTo>
                    <a:pt x="734" y="264"/>
                  </a:lnTo>
                  <a:close/>
                  <a:moveTo>
                    <a:pt x="734" y="0"/>
                  </a:moveTo>
                  <a:lnTo>
                    <a:pt x="2161" y="0"/>
                  </a:lnTo>
                  <a:lnTo>
                    <a:pt x="2231" y="3"/>
                  </a:lnTo>
                  <a:lnTo>
                    <a:pt x="2300" y="14"/>
                  </a:lnTo>
                  <a:lnTo>
                    <a:pt x="2367" y="30"/>
                  </a:lnTo>
                  <a:lnTo>
                    <a:pt x="2431" y="51"/>
                  </a:lnTo>
                  <a:lnTo>
                    <a:pt x="2492" y="78"/>
                  </a:lnTo>
                  <a:lnTo>
                    <a:pt x="2551" y="111"/>
                  </a:lnTo>
                  <a:lnTo>
                    <a:pt x="2605" y="149"/>
                  </a:lnTo>
                  <a:lnTo>
                    <a:pt x="2657" y="191"/>
                  </a:lnTo>
                  <a:lnTo>
                    <a:pt x="2703" y="238"/>
                  </a:lnTo>
                  <a:lnTo>
                    <a:pt x="2745" y="289"/>
                  </a:lnTo>
                  <a:lnTo>
                    <a:pt x="2784" y="343"/>
                  </a:lnTo>
                  <a:lnTo>
                    <a:pt x="2817" y="400"/>
                  </a:lnTo>
                  <a:lnTo>
                    <a:pt x="2844" y="462"/>
                  </a:lnTo>
                  <a:lnTo>
                    <a:pt x="2866" y="525"/>
                  </a:lnTo>
                  <a:lnTo>
                    <a:pt x="2882" y="591"/>
                  </a:lnTo>
                  <a:lnTo>
                    <a:pt x="2892" y="659"/>
                  </a:lnTo>
                  <a:lnTo>
                    <a:pt x="2895" y="730"/>
                  </a:lnTo>
                  <a:lnTo>
                    <a:pt x="2892" y="801"/>
                  </a:lnTo>
                  <a:lnTo>
                    <a:pt x="2882" y="868"/>
                  </a:lnTo>
                  <a:lnTo>
                    <a:pt x="2866" y="935"/>
                  </a:lnTo>
                  <a:lnTo>
                    <a:pt x="2844" y="999"/>
                  </a:lnTo>
                  <a:lnTo>
                    <a:pt x="2817" y="1060"/>
                  </a:lnTo>
                  <a:lnTo>
                    <a:pt x="2784" y="1117"/>
                  </a:lnTo>
                  <a:lnTo>
                    <a:pt x="2745" y="1171"/>
                  </a:lnTo>
                  <a:lnTo>
                    <a:pt x="2704" y="1222"/>
                  </a:lnTo>
                  <a:lnTo>
                    <a:pt x="2657" y="1269"/>
                  </a:lnTo>
                  <a:lnTo>
                    <a:pt x="2605" y="1311"/>
                  </a:lnTo>
                  <a:lnTo>
                    <a:pt x="2551" y="1348"/>
                  </a:lnTo>
                  <a:lnTo>
                    <a:pt x="2492" y="1381"/>
                  </a:lnTo>
                  <a:lnTo>
                    <a:pt x="2431" y="1409"/>
                  </a:lnTo>
                  <a:lnTo>
                    <a:pt x="2367" y="1431"/>
                  </a:lnTo>
                  <a:lnTo>
                    <a:pt x="2301" y="1447"/>
                  </a:lnTo>
                  <a:lnTo>
                    <a:pt x="2231" y="1457"/>
                  </a:lnTo>
                  <a:lnTo>
                    <a:pt x="2161" y="1460"/>
                  </a:lnTo>
                  <a:lnTo>
                    <a:pt x="734" y="1460"/>
                  </a:lnTo>
                  <a:lnTo>
                    <a:pt x="664" y="1457"/>
                  </a:lnTo>
                  <a:lnTo>
                    <a:pt x="595" y="1447"/>
                  </a:lnTo>
                  <a:lnTo>
                    <a:pt x="528" y="1431"/>
                  </a:lnTo>
                  <a:lnTo>
                    <a:pt x="464" y="1409"/>
                  </a:lnTo>
                  <a:lnTo>
                    <a:pt x="403" y="1381"/>
                  </a:lnTo>
                  <a:lnTo>
                    <a:pt x="344" y="1348"/>
                  </a:lnTo>
                  <a:lnTo>
                    <a:pt x="290" y="1311"/>
                  </a:lnTo>
                  <a:lnTo>
                    <a:pt x="239" y="1269"/>
                  </a:lnTo>
                  <a:lnTo>
                    <a:pt x="192" y="1222"/>
                  </a:lnTo>
                  <a:lnTo>
                    <a:pt x="150" y="1171"/>
                  </a:lnTo>
                  <a:lnTo>
                    <a:pt x="111" y="1117"/>
                  </a:lnTo>
                  <a:lnTo>
                    <a:pt x="79" y="1060"/>
                  </a:lnTo>
                  <a:lnTo>
                    <a:pt x="51" y="999"/>
                  </a:lnTo>
                  <a:lnTo>
                    <a:pt x="29" y="935"/>
                  </a:lnTo>
                  <a:lnTo>
                    <a:pt x="13" y="868"/>
                  </a:lnTo>
                  <a:lnTo>
                    <a:pt x="3" y="801"/>
                  </a:lnTo>
                  <a:lnTo>
                    <a:pt x="0" y="730"/>
                  </a:lnTo>
                  <a:lnTo>
                    <a:pt x="3" y="659"/>
                  </a:lnTo>
                  <a:lnTo>
                    <a:pt x="13" y="591"/>
                  </a:lnTo>
                  <a:lnTo>
                    <a:pt x="29" y="525"/>
                  </a:lnTo>
                  <a:lnTo>
                    <a:pt x="51" y="462"/>
                  </a:lnTo>
                  <a:lnTo>
                    <a:pt x="79" y="400"/>
                  </a:lnTo>
                  <a:lnTo>
                    <a:pt x="111" y="343"/>
                  </a:lnTo>
                  <a:lnTo>
                    <a:pt x="150" y="289"/>
                  </a:lnTo>
                  <a:lnTo>
                    <a:pt x="192" y="238"/>
                  </a:lnTo>
                  <a:lnTo>
                    <a:pt x="239" y="191"/>
                  </a:lnTo>
                  <a:lnTo>
                    <a:pt x="290" y="149"/>
                  </a:lnTo>
                  <a:lnTo>
                    <a:pt x="344" y="111"/>
                  </a:lnTo>
                  <a:lnTo>
                    <a:pt x="403" y="78"/>
                  </a:lnTo>
                  <a:lnTo>
                    <a:pt x="464" y="51"/>
                  </a:lnTo>
                  <a:lnTo>
                    <a:pt x="528" y="30"/>
                  </a:lnTo>
                  <a:lnTo>
                    <a:pt x="595" y="14"/>
                  </a:lnTo>
                  <a:lnTo>
                    <a:pt x="664" y="3"/>
                  </a:lnTo>
                  <a:lnTo>
                    <a:pt x="734"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54" name="Freeform 357"/>
            <p:cNvSpPr>
              <a:spLocks noEditPoints="1"/>
            </p:cNvSpPr>
            <p:nvPr/>
          </p:nvSpPr>
          <p:spPr bwMode="auto">
            <a:xfrm>
              <a:off x="5889625" y="4211638"/>
              <a:ext cx="1531938" cy="773113"/>
            </a:xfrm>
            <a:custGeom>
              <a:avLst/>
              <a:gdLst>
                <a:gd name="T0" fmla="*/ 2053 w 2895"/>
                <a:gd name="T1" fmla="*/ 276 h 1460"/>
                <a:gd name="T2" fmla="*/ 1910 w 2895"/>
                <a:gd name="T3" fmla="*/ 337 h 1460"/>
                <a:gd name="T4" fmla="*/ 1795 w 2895"/>
                <a:gd name="T5" fmla="*/ 438 h 1460"/>
                <a:gd name="T6" fmla="*/ 1719 w 2895"/>
                <a:gd name="T7" fmla="*/ 572 h 1460"/>
                <a:gd name="T8" fmla="*/ 1692 w 2895"/>
                <a:gd name="T9" fmla="*/ 729 h 1460"/>
                <a:gd name="T10" fmla="*/ 1719 w 2895"/>
                <a:gd name="T11" fmla="*/ 887 h 1460"/>
                <a:gd name="T12" fmla="*/ 1795 w 2895"/>
                <a:gd name="T13" fmla="*/ 1020 h 1460"/>
                <a:gd name="T14" fmla="*/ 1910 w 2895"/>
                <a:gd name="T15" fmla="*/ 1122 h 1460"/>
                <a:gd name="T16" fmla="*/ 2053 w 2895"/>
                <a:gd name="T17" fmla="*/ 1183 h 1460"/>
                <a:gd name="T18" fmla="*/ 2216 w 2895"/>
                <a:gd name="T19" fmla="*/ 1192 h 1460"/>
                <a:gd name="T20" fmla="*/ 2367 w 2895"/>
                <a:gd name="T21" fmla="*/ 1148 h 1460"/>
                <a:gd name="T22" fmla="*/ 2492 w 2895"/>
                <a:gd name="T23" fmla="*/ 1059 h 1460"/>
                <a:gd name="T24" fmla="*/ 2582 w 2895"/>
                <a:gd name="T25" fmla="*/ 934 h 1460"/>
                <a:gd name="T26" fmla="*/ 2627 w 2895"/>
                <a:gd name="T27" fmla="*/ 784 h 1460"/>
                <a:gd name="T28" fmla="*/ 2617 w 2895"/>
                <a:gd name="T29" fmla="*/ 622 h 1460"/>
                <a:gd name="T30" fmla="*/ 2557 w 2895"/>
                <a:gd name="T31" fmla="*/ 480 h 1460"/>
                <a:gd name="T32" fmla="*/ 2454 w 2895"/>
                <a:gd name="T33" fmla="*/ 366 h 1460"/>
                <a:gd name="T34" fmla="*/ 2319 w 2895"/>
                <a:gd name="T35" fmla="*/ 291 h 1460"/>
                <a:gd name="T36" fmla="*/ 2161 w 2895"/>
                <a:gd name="T37" fmla="*/ 263 h 1460"/>
                <a:gd name="T38" fmla="*/ 2232 w 2895"/>
                <a:gd name="T39" fmla="*/ 3 h 1460"/>
                <a:gd name="T40" fmla="*/ 2431 w 2895"/>
                <a:gd name="T41" fmla="*/ 51 h 1460"/>
                <a:gd name="T42" fmla="*/ 2606 w 2895"/>
                <a:gd name="T43" fmla="*/ 149 h 1460"/>
                <a:gd name="T44" fmla="*/ 2746 w 2895"/>
                <a:gd name="T45" fmla="*/ 288 h 1460"/>
                <a:gd name="T46" fmla="*/ 2844 w 2895"/>
                <a:gd name="T47" fmla="*/ 461 h 1460"/>
                <a:gd name="T48" fmla="*/ 2892 w 2895"/>
                <a:gd name="T49" fmla="*/ 659 h 1460"/>
                <a:gd name="T50" fmla="*/ 2883 w 2895"/>
                <a:gd name="T51" fmla="*/ 868 h 1460"/>
                <a:gd name="T52" fmla="*/ 2817 w 2895"/>
                <a:gd name="T53" fmla="*/ 1059 h 1460"/>
                <a:gd name="T54" fmla="*/ 2704 w 2895"/>
                <a:gd name="T55" fmla="*/ 1222 h 1460"/>
                <a:gd name="T56" fmla="*/ 2551 w 2895"/>
                <a:gd name="T57" fmla="*/ 1348 h 1460"/>
                <a:gd name="T58" fmla="*/ 2367 w 2895"/>
                <a:gd name="T59" fmla="*/ 1430 h 1460"/>
                <a:gd name="T60" fmla="*/ 2161 w 2895"/>
                <a:gd name="T61" fmla="*/ 1460 h 1460"/>
                <a:gd name="T62" fmla="*/ 596 w 2895"/>
                <a:gd name="T63" fmla="*/ 1446 h 1460"/>
                <a:gd name="T64" fmla="*/ 403 w 2895"/>
                <a:gd name="T65" fmla="*/ 1381 h 1460"/>
                <a:gd name="T66" fmla="*/ 240 w 2895"/>
                <a:gd name="T67" fmla="*/ 1269 h 1460"/>
                <a:gd name="T68" fmla="*/ 113 w 2895"/>
                <a:gd name="T69" fmla="*/ 1117 h 1460"/>
                <a:gd name="T70" fmla="*/ 29 w 2895"/>
                <a:gd name="T71" fmla="*/ 934 h 1460"/>
                <a:gd name="T72" fmla="*/ 0 w 2895"/>
                <a:gd name="T73" fmla="*/ 729 h 1460"/>
                <a:gd name="T74" fmla="*/ 29 w 2895"/>
                <a:gd name="T75" fmla="*/ 524 h 1460"/>
                <a:gd name="T76" fmla="*/ 113 w 2895"/>
                <a:gd name="T77" fmla="*/ 342 h 1460"/>
                <a:gd name="T78" fmla="*/ 240 w 2895"/>
                <a:gd name="T79" fmla="*/ 191 h 1460"/>
                <a:gd name="T80" fmla="*/ 403 w 2895"/>
                <a:gd name="T81" fmla="*/ 79 h 1460"/>
                <a:gd name="T82" fmla="*/ 596 w 2895"/>
                <a:gd name="T83" fmla="*/ 1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5" h="1460">
                  <a:moveTo>
                    <a:pt x="2161" y="263"/>
                  </a:moveTo>
                  <a:lnTo>
                    <a:pt x="2106" y="266"/>
                  </a:lnTo>
                  <a:lnTo>
                    <a:pt x="2053" y="276"/>
                  </a:lnTo>
                  <a:lnTo>
                    <a:pt x="2003" y="291"/>
                  </a:lnTo>
                  <a:lnTo>
                    <a:pt x="1955" y="311"/>
                  </a:lnTo>
                  <a:lnTo>
                    <a:pt x="1910" y="337"/>
                  </a:lnTo>
                  <a:lnTo>
                    <a:pt x="1868" y="366"/>
                  </a:lnTo>
                  <a:lnTo>
                    <a:pt x="1830" y="400"/>
                  </a:lnTo>
                  <a:lnTo>
                    <a:pt x="1795" y="438"/>
                  </a:lnTo>
                  <a:lnTo>
                    <a:pt x="1765" y="480"/>
                  </a:lnTo>
                  <a:lnTo>
                    <a:pt x="1740" y="524"/>
                  </a:lnTo>
                  <a:lnTo>
                    <a:pt x="1719" y="572"/>
                  </a:lnTo>
                  <a:lnTo>
                    <a:pt x="1705" y="622"/>
                  </a:lnTo>
                  <a:lnTo>
                    <a:pt x="1695" y="675"/>
                  </a:lnTo>
                  <a:lnTo>
                    <a:pt x="1692" y="729"/>
                  </a:lnTo>
                  <a:lnTo>
                    <a:pt x="1695" y="784"/>
                  </a:lnTo>
                  <a:lnTo>
                    <a:pt x="1705" y="837"/>
                  </a:lnTo>
                  <a:lnTo>
                    <a:pt x="1719" y="887"/>
                  </a:lnTo>
                  <a:lnTo>
                    <a:pt x="1740" y="934"/>
                  </a:lnTo>
                  <a:lnTo>
                    <a:pt x="1765" y="979"/>
                  </a:lnTo>
                  <a:lnTo>
                    <a:pt x="1795" y="1020"/>
                  </a:lnTo>
                  <a:lnTo>
                    <a:pt x="1830" y="1059"/>
                  </a:lnTo>
                  <a:lnTo>
                    <a:pt x="1868" y="1093"/>
                  </a:lnTo>
                  <a:lnTo>
                    <a:pt x="1910" y="1122"/>
                  </a:lnTo>
                  <a:lnTo>
                    <a:pt x="1955" y="1148"/>
                  </a:lnTo>
                  <a:lnTo>
                    <a:pt x="2003" y="1168"/>
                  </a:lnTo>
                  <a:lnTo>
                    <a:pt x="2053" y="1183"/>
                  </a:lnTo>
                  <a:lnTo>
                    <a:pt x="2106" y="1192"/>
                  </a:lnTo>
                  <a:lnTo>
                    <a:pt x="2161" y="1196"/>
                  </a:lnTo>
                  <a:lnTo>
                    <a:pt x="2216" y="1192"/>
                  </a:lnTo>
                  <a:lnTo>
                    <a:pt x="2269" y="1183"/>
                  </a:lnTo>
                  <a:lnTo>
                    <a:pt x="2319" y="1168"/>
                  </a:lnTo>
                  <a:lnTo>
                    <a:pt x="2367" y="1148"/>
                  </a:lnTo>
                  <a:lnTo>
                    <a:pt x="2412" y="1122"/>
                  </a:lnTo>
                  <a:lnTo>
                    <a:pt x="2454" y="1093"/>
                  </a:lnTo>
                  <a:lnTo>
                    <a:pt x="2492" y="1059"/>
                  </a:lnTo>
                  <a:lnTo>
                    <a:pt x="2527" y="1020"/>
                  </a:lnTo>
                  <a:lnTo>
                    <a:pt x="2557" y="979"/>
                  </a:lnTo>
                  <a:lnTo>
                    <a:pt x="2582" y="934"/>
                  </a:lnTo>
                  <a:lnTo>
                    <a:pt x="2603" y="887"/>
                  </a:lnTo>
                  <a:lnTo>
                    <a:pt x="2617" y="837"/>
                  </a:lnTo>
                  <a:lnTo>
                    <a:pt x="2627" y="784"/>
                  </a:lnTo>
                  <a:lnTo>
                    <a:pt x="2630" y="729"/>
                  </a:lnTo>
                  <a:lnTo>
                    <a:pt x="2627" y="675"/>
                  </a:lnTo>
                  <a:lnTo>
                    <a:pt x="2617" y="622"/>
                  </a:lnTo>
                  <a:lnTo>
                    <a:pt x="2603" y="572"/>
                  </a:lnTo>
                  <a:lnTo>
                    <a:pt x="2582" y="524"/>
                  </a:lnTo>
                  <a:lnTo>
                    <a:pt x="2557" y="480"/>
                  </a:lnTo>
                  <a:lnTo>
                    <a:pt x="2527" y="438"/>
                  </a:lnTo>
                  <a:lnTo>
                    <a:pt x="2492" y="400"/>
                  </a:lnTo>
                  <a:lnTo>
                    <a:pt x="2454" y="366"/>
                  </a:lnTo>
                  <a:lnTo>
                    <a:pt x="2412" y="337"/>
                  </a:lnTo>
                  <a:lnTo>
                    <a:pt x="2367" y="311"/>
                  </a:lnTo>
                  <a:lnTo>
                    <a:pt x="2319" y="291"/>
                  </a:lnTo>
                  <a:lnTo>
                    <a:pt x="2269" y="276"/>
                  </a:lnTo>
                  <a:lnTo>
                    <a:pt x="2216" y="266"/>
                  </a:lnTo>
                  <a:lnTo>
                    <a:pt x="2161" y="263"/>
                  </a:lnTo>
                  <a:close/>
                  <a:moveTo>
                    <a:pt x="735" y="0"/>
                  </a:moveTo>
                  <a:lnTo>
                    <a:pt x="2161" y="0"/>
                  </a:lnTo>
                  <a:lnTo>
                    <a:pt x="2232" y="3"/>
                  </a:lnTo>
                  <a:lnTo>
                    <a:pt x="2301" y="13"/>
                  </a:lnTo>
                  <a:lnTo>
                    <a:pt x="2367" y="29"/>
                  </a:lnTo>
                  <a:lnTo>
                    <a:pt x="2431" y="51"/>
                  </a:lnTo>
                  <a:lnTo>
                    <a:pt x="2492" y="79"/>
                  </a:lnTo>
                  <a:lnTo>
                    <a:pt x="2551" y="110"/>
                  </a:lnTo>
                  <a:lnTo>
                    <a:pt x="2606" y="149"/>
                  </a:lnTo>
                  <a:lnTo>
                    <a:pt x="2657" y="191"/>
                  </a:lnTo>
                  <a:lnTo>
                    <a:pt x="2704" y="237"/>
                  </a:lnTo>
                  <a:lnTo>
                    <a:pt x="2746" y="288"/>
                  </a:lnTo>
                  <a:lnTo>
                    <a:pt x="2784" y="342"/>
                  </a:lnTo>
                  <a:lnTo>
                    <a:pt x="2817" y="400"/>
                  </a:lnTo>
                  <a:lnTo>
                    <a:pt x="2844" y="461"/>
                  </a:lnTo>
                  <a:lnTo>
                    <a:pt x="2867" y="524"/>
                  </a:lnTo>
                  <a:lnTo>
                    <a:pt x="2883" y="590"/>
                  </a:lnTo>
                  <a:lnTo>
                    <a:pt x="2892" y="659"/>
                  </a:lnTo>
                  <a:lnTo>
                    <a:pt x="2895" y="729"/>
                  </a:lnTo>
                  <a:lnTo>
                    <a:pt x="2892" y="799"/>
                  </a:lnTo>
                  <a:lnTo>
                    <a:pt x="2883" y="868"/>
                  </a:lnTo>
                  <a:lnTo>
                    <a:pt x="2867" y="934"/>
                  </a:lnTo>
                  <a:lnTo>
                    <a:pt x="2844" y="998"/>
                  </a:lnTo>
                  <a:lnTo>
                    <a:pt x="2817" y="1059"/>
                  </a:lnTo>
                  <a:lnTo>
                    <a:pt x="2784" y="1117"/>
                  </a:lnTo>
                  <a:lnTo>
                    <a:pt x="2746" y="1171"/>
                  </a:lnTo>
                  <a:lnTo>
                    <a:pt x="2704" y="1222"/>
                  </a:lnTo>
                  <a:lnTo>
                    <a:pt x="2657" y="1269"/>
                  </a:lnTo>
                  <a:lnTo>
                    <a:pt x="2606" y="1310"/>
                  </a:lnTo>
                  <a:lnTo>
                    <a:pt x="2551" y="1348"/>
                  </a:lnTo>
                  <a:lnTo>
                    <a:pt x="2492" y="1381"/>
                  </a:lnTo>
                  <a:lnTo>
                    <a:pt x="2431" y="1408"/>
                  </a:lnTo>
                  <a:lnTo>
                    <a:pt x="2367" y="1430"/>
                  </a:lnTo>
                  <a:lnTo>
                    <a:pt x="2301" y="1446"/>
                  </a:lnTo>
                  <a:lnTo>
                    <a:pt x="2232" y="1456"/>
                  </a:lnTo>
                  <a:lnTo>
                    <a:pt x="2161" y="1460"/>
                  </a:lnTo>
                  <a:lnTo>
                    <a:pt x="735" y="1460"/>
                  </a:lnTo>
                  <a:lnTo>
                    <a:pt x="664" y="1456"/>
                  </a:lnTo>
                  <a:lnTo>
                    <a:pt x="596" y="1446"/>
                  </a:lnTo>
                  <a:lnTo>
                    <a:pt x="529" y="1430"/>
                  </a:lnTo>
                  <a:lnTo>
                    <a:pt x="464" y="1408"/>
                  </a:lnTo>
                  <a:lnTo>
                    <a:pt x="403" y="1381"/>
                  </a:lnTo>
                  <a:lnTo>
                    <a:pt x="346" y="1348"/>
                  </a:lnTo>
                  <a:lnTo>
                    <a:pt x="290" y="1310"/>
                  </a:lnTo>
                  <a:lnTo>
                    <a:pt x="240" y="1269"/>
                  </a:lnTo>
                  <a:lnTo>
                    <a:pt x="193" y="1222"/>
                  </a:lnTo>
                  <a:lnTo>
                    <a:pt x="150" y="1171"/>
                  </a:lnTo>
                  <a:lnTo>
                    <a:pt x="113" y="1117"/>
                  </a:lnTo>
                  <a:lnTo>
                    <a:pt x="80" y="1059"/>
                  </a:lnTo>
                  <a:lnTo>
                    <a:pt x="52" y="998"/>
                  </a:lnTo>
                  <a:lnTo>
                    <a:pt x="29" y="934"/>
                  </a:lnTo>
                  <a:lnTo>
                    <a:pt x="13" y="868"/>
                  </a:lnTo>
                  <a:lnTo>
                    <a:pt x="4" y="799"/>
                  </a:lnTo>
                  <a:lnTo>
                    <a:pt x="0" y="729"/>
                  </a:lnTo>
                  <a:lnTo>
                    <a:pt x="4" y="659"/>
                  </a:lnTo>
                  <a:lnTo>
                    <a:pt x="13" y="590"/>
                  </a:lnTo>
                  <a:lnTo>
                    <a:pt x="29" y="524"/>
                  </a:lnTo>
                  <a:lnTo>
                    <a:pt x="52" y="461"/>
                  </a:lnTo>
                  <a:lnTo>
                    <a:pt x="80" y="400"/>
                  </a:lnTo>
                  <a:lnTo>
                    <a:pt x="113" y="342"/>
                  </a:lnTo>
                  <a:lnTo>
                    <a:pt x="150" y="288"/>
                  </a:lnTo>
                  <a:lnTo>
                    <a:pt x="193" y="237"/>
                  </a:lnTo>
                  <a:lnTo>
                    <a:pt x="240" y="191"/>
                  </a:lnTo>
                  <a:lnTo>
                    <a:pt x="290" y="149"/>
                  </a:lnTo>
                  <a:lnTo>
                    <a:pt x="346" y="110"/>
                  </a:lnTo>
                  <a:lnTo>
                    <a:pt x="403" y="79"/>
                  </a:lnTo>
                  <a:lnTo>
                    <a:pt x="464" y="51"/>
                  </a:lnTo>
                  <a:lnTo>
                    <a:pt x="529" y="29"/>
                  </a:lnTo>
                  <a:lnTo>
                    <a:pt x="596" y="13"/>
                  </a:lnTo>
                  <a:lnTo>
                    <a:pt x="664" y="3"/>
                  </a:lnTo>
                  <a:lnTo>
                    <a:pt x="735"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grpSp>
        <p:nvGrpSpPr>
          <p:cNvPr id="70" name="Группа 406"/>
          <p:cNvGrpSpPr/>
          <p:nvPr/>
        </p:nvGrpSpPr>
        <p:grpSpPr>
          <a:xfrm>
            <a:off x="9732829" y="2063116"/>
            <a:ext cx="379485" cy="387500"/>
            <a:chOff x="5853113" y="3217863"/>
            <a:chExt cx="2179638" cy="2225675"/>
          </a:xfrm>
          <a:solidFill>
            <a:schemeClr val="bg1"/>
          </a:solidFill>
        </p:grpSpPr>
        <p:sp>
          <p:nvSpPr>
            <p:cNvPr id="75" name="Freeform 362"/>
            <p:cNvSpPr>
              <a:spLocks noEditPoints="1"/>
            </p:cNvSpPr>
            <p:nvPr/>
          </p:nvSpPr>
          <p:spPr bwMode="auto">
            <a:xfrm>
              <a:off x="5924551" y="3779838"/>
              <a:ext cx="2035175" cy="1663700"/>
            </a:xfrm>
            <a:custGeom>
              <a:avLst/>
              <a:gdLst>
                <a:gd name="T0" fmla="*/ 1378 w 3846"/>
                <a:gd name="T1" fmla="*/ 963 h 3144"/>
                <a:gd name="T2" fmla="*/ 1347 w 3846"/>
                <a:gd name="T3" fmla="*/ 995 h 3144"/>
                <a:gd name="T4" fmla="*/ 446 w 3846"/>
                <a:gd name="T5" fmla="*/ 2705 h 3144"/>
                <a:gd name="T6" fmla="*/ 3400 w 3846"/>
                <a:gd name="T7" fmla="*/ 1826 h 3144"/>
                <a:gd name="T8" fmla="*/ 2482 w 3846"/>
                <a:gd name="T9" fmla="*/ 979 h 3144"/>
                <a:gd name="T10" fmla="*/ 1378 w 3846"/>
                <a:gd name="T11" fmla="*/ 963 h 3144"/>
                <a:gd name="T12" fmla="*/ 1555 w 3846"/>
                <a:gd name="T13" fmla="*/ 4 h 3144"/>
                <a:gd name="T14" fmla="*/ 1618 w 3846"/>
                <a:gd name="T15" fmla="*/ 31 h 3144"/>
                <a:gd name="T16" fmla="*/ 1667 w 3846"/>
                <a:gd name="T17" fmla="*/ 79 h 3144"/>
                <a:gd name="T18" fmla="*/ 1694 w 3846"/>
                <a:gd name="T19" fmla="*/ 141 h 3144"/>
                <a:gd name="T20" fmla="*/ 1696 w 3846"/>
                <a:gd name="T21" fmla="*/ 523 h 3144"/>
                <a:gd name="T22" fmla="*/ 2150 w 3846"/>
                <a:gd name="T23" fmla="*/ 177 h 3144"/>
                <a:gd name="T24" fmla="*/ 2163 w 3846"/>
                <a:gd name="T25" fmla="*/ 108 h 3144"/>
                <a:gd name="T26" fmla="*/ 2201 w 3846"/>
                <a:gd name="T27" fmla="*/ 52 h 3144"/>
                <a:gd name="T28" fmla="*/ 2258 w 3846"/>
                <a:gd name="T29" fmla="*/ 15 h 3144"/>
                <a:gd name="T30" fmla="*/ 2328 w 3846"/>
                <a:gd name="T31" fmla="*/ 0 h 3144"/>
                <a:gd name="T32" fmla="*/ 2397 w 3846"/>
                <a:gd name="T33" fmla="*/ 15 h 3144"/>
                <a:gd name="T34" fmla="*/ 2453 w 3846"/>
                <a:gd name="T35" fmla="*/ 52 h 3144"/>
                <a:gd name="T36" fmla="*/ 2491 w 3846"/>
                <a:gd name="T37" fmla="*/ 108 h 3144"/>
                <a:gd name="T38" fmla="*/ 2506 w 3846"/>
                <a:gd name="T39" fmla="*/ 177 h 3144"/>
                <a:gd name="T40" fmla="*/ 2581 w 3846"/>
                <a:gd name="T41" fmla="*/ 523 h 3144"/>
                <a:gd name="T42" fmla="*/ 2625 w 3846"/>
                <a:gd name="T43" fmla="*/ 533 h 3144"/>
                <a:gd name="T44" fmla="*/ 2672 w 3846"/>
                <a:gd name="T45" fmla="*/ 558 h 3144"/>
                <a:gd name="T46" fmla="*/ 2715 w 3846"/>
                <a:gd name="T47" fmla="*/ 590 h 3144"/>
                <a:gd name="T48" fmla="*/ 2754 w 3846"/>
                <a:gd name="T49" fmla="*/ 625 h 3144"/>
                <a:gd name="T50" fmla="*/ 2784 w 3846"/>
                <a:gd name="T51" fmla="*/ 654 h 3144"/>
                <a:gd name="T52" fmla="*/ 2801 w 3846"/>
                <a:gd name="T53" fmla="*/ 671 h 3144"/>
                <a:gd name="T54" fmla="*/ 3778 w 3846"/>
                <a:gd name="T55" fmla="*/ 1573 h 3144"/>
                <a:gd name="T56" fmla="*/ 3812 w 3846"/>
                <a:gd name="T57" fmla="*/ 1614 h 3144"/>
                <a:gd name="T58" fmla="*/ 3836 w 3846"/>
                <a:gd name="T59" fmla="*/ 1665 h 3144"/>
                <a:gd name="T60" fmla="*/ 3846 w 3846"/>
                <a:gd name="T61" fmla="*/ 1713 h 3144"/>
                <a:gd name="T62" fmla="*/ 3842 w 3846"/>
                <a:gd name="T63" fmla="*/ 2870 h 3144"/>
                <a:gd name="T64" fmla="*/ 3815 w 3846"/>
                <a:gd name="T65" fmla="*/ 2958 h 3144"/>
                <a:gd name="T66" fmla="*/ 3765 w 3846"/>
                <a:gd name="T67" fmla="*/ 3034 h 3144"/>
                <a:gd name="T68" fmla="*/ 3696 w 3846"/>
                <a:gd name="T69" fmla="*/ 3093 h 3144"/>
                <a:gd name="T70" fmla="*/ 3612 w 3846"/>
                <a:gd name="T71" fmla="*/ 3131 h 3144"/>
                <a:gd name="T72" fmla="*/ 3518 w 3846"/>
                <a:gd name="T73" fmla="*/ 3144 h 3144"/>
                <a:gd name="T74" fmla="*/ 280 w 3846"/>
                <a:gd name="T75" fmla="*/ 3142 h 3144"/>
                <a:gd name="T76" fmla="*/ 191 w 3846"/>
                <a:gd name="T77" fmla="*/ 3115 h 3144"/>
                <a:gd name="T78" fmla="*/ 114 w 3846"/>
                <a:gd name="T79" fmla="*/ 3066 h 3144"/>
                <a:gd name="T80" fmla="*/ 53 w 3846"/>
                <a:gd name="T81" fmla="*/ 2998 h 3144"/>
                <a:gd name="T82" fmla="*/ 15 w 3846"/>
                <a:gd name="T83" fmla="*/ 2915 h 3144"/>
                <a:gd name="T84" fmla="*/ 0 w 3846"/>
                <a:gd name="T85" fmla="*/ 2822 h 3144"/>
                <a:gd name="T86" fmla="*/ 3 w 3846"/>
                <a:gd name="T87" fmla="*/ 1690 h 3144"/>
                <a:gd name="T88" fmla="*/ 21 w 3846"/>
                <a:gd name="T89" fmla="*/ 1640 h 3144"/>
                <a:gd name="T90" fmla="*/ 50 w 3846"/>
                <a:gd name="T91" fmla="*/ 1592 h 3144"/>
                <a:gd name="T92" fmla="*/ 1043 w 3846"/>
                <a:gd name="T93" fmla="*/ 674 h 3144"/>
                <a:gd name="T94" fmla="*/ 1051 w 3846"/>
                <a:gd name="T95" fmla="*/ 665 h 3144"/>
                <a:gd name="T96" fmla="*/ 1076 w 3846"/>
                <a:gd name="T97" fmla="*/ 641 h 3144"/>
                <a:gd name="T98" fmla="*/ 1109 w 3846"/>
                <a:gd name="T99" fmla="*/ 607 h 3144"/>
                <a:gd name="T100" fmla="*/ 1153 w 3846"/>
                <a:gd name="T101" fmla="*/ 573 h 3144"/>
                <a:gd name="T102" fmla="*/ 1197 w 3846"/>
                <a:gd name="T103" fmla="*/ 543 h 3144"/>
                <a:gd name="T104" fmla="*/ 1243 w 3846"/>
                <a:gd name="T105" fmla="*/ 526 h 3144"/>
                <a:gd name="T106" fmla="*/ 1340 w 3846"/>
                <a:gd name="T107" fmla="*/ 523 h 3144"/>
                <a:gd name="T108" fmla="*/ 1344 w 3846"/>
                <a:gd name="T109" fmla="*/ 141 h 3144"/>
                <a:gd name="T110" fmla="*/ 1371 w 3846"/>
                <a:gd name="T111" fmla="*/ 79 h 3144"/>
                <a:gd name="T112" fmla="*/ 1418 w 3846"/>
                <a:gd name="T113" fmla="*/ 31 h 3144"/>
                <a:gd name="T114" fmla="*/ 1482 w 3846"/>
                <a:gd name="T115" fmla="*/ 4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46" h="3144">
                  <a:moveTo>
                    <a:pt x="1378" y="963"/>
                  </a:moveTo>
                  <a:lnTo>
                    <a:pt x="1378" y="963"/>
                  </a:lnTo>
                  <a:lnTo>
                    <a:pt x="1363" y="982"/>
                  </a:lnTo>
                  <a:lnTo>
                    <a:pt x="1347" y="995"/>
                  </a:lnTo>
                  <a:lnTo>
                    <a:pt x="446" y="1826"/>
                  </a:lnTo>
                  <a:lnTo>
                    <a:pt x="446" y="2705"/>
                  </a:lnTo>
                  <a:lnTo>
                    <a:pt x="3400" y="2705"/>
                  </a:lnTo>
                  <a:lnTo>
                    <a:pt x="3400" y="1826"/>
                  </a:lnTo>
                  <a:lnTo>
                    <a:pt x="2499" y="995"/>
                  </a:lnTo>
                  <a:lnTo>
                    <a:pt x="2482" y="979"/>
                  </a:lnTo>
                  <a:lnTo>
                    <a:pt x="2468" y="963"/>
                  </a:lnTo>
                  <a:lnTo>
                    <a:pt x="1378" y="963"/>
                  </a:lnTo>
                  <a:close/>
                  <a:moveTo>
                    <a:pt x="1518" y="0"/>
                  </a:moveTo>
                  <a:lnTo>
                    <a:pt x="1555" y="4"/>
                  </a:lnTo>
                  <a:lnTo>
                    <a:pt x="1588" y="15"/>
                  </a:lnTo>
                  <a:lnTo>
                    <a:pt x="1618" y="31"/>
                  </a:lnTo>
                  <a:lnTo>
                    <a:pt x="1645" y="52"/>
                  </a:lnTo>
                  <a:lnTo>
                    <a:pt x="1667" y="79"/>
                  </a:lnTo>
                  <a:lnTo>
                    <a:pt x="1683" y="108"/>
                  </a:lnTo>
                  <a:lnTo>
                    <a:pt x="1694" y="141"/>
                  </a:lnTo>
                  <a:lnTo>
                    <a:pt x="1696" y="177"/>
                  </a:lnTo>
                  <a:lnTo>
                    <a:pt x="1696" y="523"/>
                  </a:lnTo>
                  <a:lnTo>
                    <a:pt x="2150" y="523"/>
                  </a:lnTo>
                  <a:lnTo>
                    <a:pt x="2150" y="177"/>
                  </a:lnTo>
                  <a:lnTo>
                    <a:pt x="2152" y="141"/>
                  </a:lnTo>
                  <a:lnTo>
                    <a:pt x="2163" y="108"/>
                  </a:lnTo>
                  <a:lnTo>
                    <a:pt x="2179" y="79"/>
                  </a:lnTo>
                  <a:lnTo>
                    <a:pt x="2201" y="52"/>
                  </a:lnTo>
                  <a:lnTo>
                    <a:pt x="2228" y="31"/>
                  </a:lnTo>
                  <a:lnTo>
                    <a:pt x="2258" y="15"/>
                  </a:lnTo>
                  <a:lnTo>
                    <a:pt x="2291" y="4"/>
                  </a:lnTo>
                  <a:lnTo>
                    <a:pt x="2328" y="0"/>
                  </a:lnTo>
                  <a:lnTo>
                    <a:pt x="2363" y="4"/>
                  </a:lnTo>
                  <a:lnTo>
                    <a:pt x="2397" y="15"/>
                  </a:lnTo>
                  <a:lnTo>
                    <a:pt x="2428" y="31"/>
                  </a:lnTo>
                  <a:lnTo>
                    <a:pt x="2453" y="52"/>
                  </a:lnTo>
                  <a:lnTo>
                    <a:pt x="2475" y="79"/>
                  </a:lnTo>
                  <a:lnTo>
                    <a:pt x="2491" y="108"/>
                  </a:lnTo>
                  <a:lnTo>
                    <a:pt x="2502" y="141"/>
                  </a:lnTo>
                  <a:lnTo>
                    <a:pt x="2506" y="177"/>
                  </a:lnTo>
                  <a:lnTo>
                    <a:pt x="2506" y="523"/>
                  </a:lnTo>
                  <a:lnTo>
                    <a:pt x="2581" y="523"/>
                  </a:lnTo>
                  <a:lnTo>
                    <a:pt x="2603" y="526"/>
                  </a:lnTo>
                  <a:lnTo>
                    <a:pt x="2625" y="533"/>
                  </a:lnTo>
                  <a:lnTo>
                    <a:pt x="2648" y="543"/>
                  </a:lnTo>
                  <a:lnTo>
                    <a:pt x="2672" y="558"/>
                  </a:lnTo>
                  <a:lnTo>
                    <a:pt x="2693" y="573"/>
                  </a:lnTo>
                  <a:lnTo>
                    <a:pt x="2715" y="590"/>
                  </a:lnTo>
                  <a:lnTo>
                    <a:pt x="2737" y="607"/>
                  </a:lnTo>
                  <a:lnTo>
                    <a:pt x="2754" y="625"/>
                  </a:lnTo>
                  <a:lnTo>
                    <a:pt x="2770" y="641"/>
                  </a:lnTo>
                  <a:lnTo>
                    <a:pt x="2784" y="654"/>
                  </a:lnTo>
                  <a:lnTo>
                    <a:pt x="2795" y="665"/>
                  </a:lnTo>
                  <a:lnTo>
                    <a:pt x="2801" y="671"/>
                  </a:lnTo>
                  <a:lnTo>
                    <a:pt x="2803" y="674"/>
                  </a:lnTo>
                  <a:lnTo>
                    <a:pt x="3778" y="1573"/>
                  </a:lnTo>
                  <a:lnTo>
                    <a:pt x="3796" y="1592"/>
                  </a:lnTo>
                  <a:lnTo>
                    <a:pt x="3812" y="1614"/>
                  </a:lnTo>
                  <a:lnTo>
                    <a:pt x="3825" y="1640"/>
                  </a:lnTo>
                  <a:lnTo>
                    <a:pt x="3836" y="1665"/>
                  </a:lnTo>
                  <a:lnTo>
                    <a:pt x="3843" y="1690"/>
                  </a:lnTo>
                  <a:lnTo>
                    <a:pt x="3846" y="1713"/>
                  </a:lnTo>
                  <a:lnTo>
                    <a:pt x="3846" y="2822"/>
                  </a:lnTo>
                  <a:lnTo>
                    <a:pt x="3842" y="2870"/>
                  </a:lnTo>
                  <a:lnTo>
                    <a:pt x="3831" y="2915"/>
                  </a:lnTo>
                  <a:lnTo>
                    <a:pt x="3815" y="2958"/>
                  </a:lnTo>
                  <a:lnTo>
                    <a:pt x="3792" y="2998"/>
                  </a:lnTo>
                  <a:lnTo>
                    <a:pt x="3765" y="3034"/>
                  </a:lnTo>
                  <a:lnTo>
                    <a:pt x="3732" y="3066"/>
                  </a:lnTo>
                  <a:lnTo>
                    <a:pt x="3696" y="3093"/>
                  </a:lnTo>
                  <a:lnTo>
                    <a:pt x="3655" y="3115"/>
                  </a:lnTo>
                  <a:lnTo>
                    <a:pt x="3612" y="3131"/>
                  </a:lnTo>
                  <a:lnTo>
                    <a:pt x="3566" y="3142"/>
                  </a:lnTo>
                  <a:lnTo>
                    <a:pt x="3518" y="3144"/>
                  </a:lnTo>
                  <a:lnTo>
                    <a:pt x="328" y="3144"/>
                  </a:lnTo>
                  <a:lnTo>
                    <a:pt x="280" y="3142"/>
                  </a:lnTo>
                  <a:lnTo>
                    <a:pt x="234" y="3131"/>
                  </a:lnTo>
                  <a:lnTo>
                    <a:pt x="191" y="3115"/>
                  </a:lnTo>
                  <a:lnTo>
                    <a:pt x="150" y="3093"/>
                  </a:lnTo>
                  <a:lnTo>
                    <a:pt x="114" y="3066"/>
                  </a:lnTo>
                  <a:lnTo>
                    <a:pt x="81" y="3034"/>
                  </a:lnTo>
                  <a:lnTo>
                    <a:pt x="53" y="2998"/>
                  </a:lnTo>
                  <a:lnTo>
                    <a:pt x="31" y="2958"/>
                  </a:lnTo>
                  <a:lnTo>
                    <a:pt x="15" y="2915"/>
                  </a:lnTo>
                  <a:lnTo>
                    <a:pt x="4" y="2870"/>
                  </a:lnTo>
                  <a:lnTo>
                    <a:pt x="0" y="2822"/>
                  </a:lnTo>
                  <a:lnTo>
                    <a:pt x="0" y="1713"/>
                  </a:lnTo>
                  <a:lnTo>
                    <a:pt x="3" y="1690"/>
                  </a:lnTo>
                  <a:lnTo>
                    <a:pt x="10" y="1665"/>
                  </a:lnTo>
                  <a:lnTo>
                    <a:pt x="21" y="1640"/>
                  </a:lnTo>
                  <a:lnTo>
                    <a:pt x="34" y="1614"/>
                  </a:lnTo>
                  <a:lnTo>
                    <a:pt x="50" y="1592"/>
                  </a:lnTo>
                  <a:lnTo>
                    <a:pt x="69" y="1573"/>
                  </a:lnTo>
                  <a:lnTo>
                    <a:pt x="1043" y="674"/>
                  </a:lnTo>
                  <a:lnTo>
                    <a:pt x="1046" y="671"/>
                  </a:lnTo>
                  <a:lnTo>
                    <a:pt x="1051" y="665"/>
                  </a:lnTo>
                  <a:lnTo>
                    <a:pt x="1062" y="654"/>
                  </a:lnTo>
                  <a:lnTo>
                    <a:pt x="1076" y="641"/>
                  </a:lnTo>
                  <a:lnTo>
                    <a:pt x="1092" y="625"/>
                  </a:lnTo>
                  <a:lnTo>
                    <a:pt x="1109" y="607"/>
                  </a:lnTo>
                  <a:lnTo>
                    <a:pt x="1131" y="590"/>
                  </a:lnTo>
                  <a:lnTo>
                    <a:pt x="1153" y="573"/>
                  </a:lnTo>
                  <a:lnTo>
                    <a:pt x="1174" y="558"/>
                  </a:lnTo>
                  <a:lnTo>
                    <a:pt x="1197" y="543"/>
                  </a:lnTo>
                  <a:lnTo>
                    <a:pt x="1221" y="533"/>
                  </a:lnTo>
                  <a:lnTo>
                    <a:pt x="1243" y="526"/>
                  </a:lnTo>
                  <a:lnTo>
                    <a:pt x="1265" y="523"/>
                  </a:lnTo>
                  <a:lnTo>
                    <a:pt x="1340" y="523"/>
                  </a:lnTo>
                  <a:lnTo>
                    <a:pt x="1340" y="177"/>
                  </a:lnTo>
                  <a:lnTo>
                    <a:pt x="1344" y="141"/>
                  </a:lnTo>
                  <a:lnTo>
                    <a:pt x="1355" y="108"/>
                  </a:lnTo>
                  <a:lnTo>
                    <a:pt x="1371" y="79"/>
                  </a:lnTo>
                  <a:lnTo>
                    <a:pt x="1393" y="52"/>
                  </a:lnTo>
                  <a:lnTo>
                    <a:pt x="1418" y="31"/>
                  </a:lnTo>
                  <a:lnTo>
                    <a:pt x="1449" y="15"/>
                  </a:lnTo>
                  <a:lnTo>
                    <a:pt x="1482" y="4"/>
                  </a:lnTo>
                  <a:lnTo>
                    <a:pt x="1518"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76" name="Freeform 363"/>
            <p:cNvSpPr/>
            <p:nvPr/>
          </p:nvSpPr>
          <p:spPr bwMode="auto">
            <a:xfrm>
              <a:off x="5853113" y="3217863"/>
              <a:ext cx="2179638" cy="838200"/>
            </a:xfrm>
            <a:custGeom>
              <a:avLst/>
              <a:gdLst>
                <a:gd name="T0" fmla="*/ 2783 w 4119"/>
                <a:gd name="T1" fmla="*/ 0 h 1584"/>
                <a:gd name="T2" fmla="*/ 2990 w 4119"/>
                <a:gd name="T3" fmla="*/ 16 h 1584"/>
                <a:gd name="T4" fmla="*/ 3187 w 4119"/>
                <a:gd name="T5" fmla="*/ 61 h 1584"/>
                <a:gd name="T6" fmla="*/ 3372 w 4119"/>
                <a:gd name="T7" fmla="*/ 134 h 1584"/>
                <a:gd name="T8" fmla="*/ 3540 w 4119"/>
                <a:gd name="T9" fmla="*/ 231 h 1584"/>
                <a:gd name="T10" fmla="*/ 3693 w 4119"/>
                <a:gd name="T11" fmla="*/ 353 h 1584"/>
                <a:gd name="T12" fmla="*/ 3826 w 4119"/>
                <a:gd name="T13" fmla="*/ 494 h 1584"/>
                <a:gd name="T14" fmla="*/ 3937 w 4119"/>
                <a:gd name="T15" fmla="*/ 654 h 1584"/>
                <a:gd name="T16" fmla="*/ 4025 w 4119"/>
                <a:gd name="T17" fmla="*/ 828 h 1584"/>
                <a:gd name="T18" fmla="*/ 4084 w 4119"/>
                <a:gd name="T19" fmla="*/ 1016 h 1584"/>
                <a:gd name="T20" fmla="*/ 4115 w 4119"/>
                <a:gd name="T21" fmla="*/ 1216 h 1584"/>
                <a:gd name="T22" fmla="*/ 4119 w 4119"/>
                <a:gd name="T23" fmla="*/ 1495 h 1584"/>
                <a:gd name="T24" fmla="*/ 4107 w 4119"/>
                <a:gd name="T25" fmla="*/ 1540 h 1584"/>
                <a:gd name="T26" fmla="*/ 4074 w 4119"/>
                <a:gd name="T27" fmla="*/ 1572 h 1584"/>
                <a:gd name="T28" fmla="*/ 4029 w 4119"/>
                <a:gd name="T29" fmla="*/ 1584 h 1584"/>
                <a:gd name="T30" fmla="*/ 3168 w 4119"/>
                <a:gd name="T31" fmla="*/ 1580 h 1584"/>
                <a:gd name="T32" fmla="*/ 3096 w 4119"/>
                <a:gd name="T33" fmla="*/ 1554 h 1584"/>
                <a:gd name="T34" fmla="*/ 3038 w 4119"/>
                <a:gd name="T35" fmla="*/ 1506 h 1584"/>
                <a:gd name="T36" fmla="*/ 2999 w 4119"/>
                <a:gd name="T37" fmla="*/ 1442 h 1584"/>
                <a:gd name="T38" fmla="*/ 2986 w 4119"/>
                <a:gd name="T39" fmla="*/ 1365 h 1584"/>
                <a:gd name="T40" fmla="*/ 2982 w 4119"/>
                <a:gd name="T41" fmla="*/ 872 h 1584"/>
                <a:gd name="T42" fmla="*/ 2955 w 4119"/>
                <a:gd name="T43" fmla="*/ 801 h 1584"/>
                <a:gd name="T44" fmla="*/ 2906 w 4119"/>
                <a:gd name="T45" fmla="*/ 744 h 1584"/>
                <a:gd name="T46" fmla="*/ 2840 w 4119"/>
                <a:gd name="T47" fmla="*/ 705 h 1584"/>
                <a:gd name="T48" fmla="*/ 2763 w 4119"/>
                <a:gd name="T49" fmla="*/ 692 h 1584"/>
                <a:gd name="T50" fmla="*/ 1317 w 4119"/>
                <a:gd name="T51" fmla="*/ 696 h 1584"/>
                <a:gd name="T52" fmla="*/ 1245 w 4119"/>
                <a:gd name="T53" fmla="*/ 721 h 1584"/>
                <a:gd name="T54" fmla="*/ 1187 w 4119"/>
                <a:gd name="T55" fmla="*/ 771 h 1584"/>
                <a:gd name="T56" fmla="*/ 1148 w 4119"/>
                <a:gd name="T57" fmla="*/ 835 h 1584"/>
                <a:gd name="T58" fmla="*/ 1134 w 4119"/>
                <a:gd name="T59" fmla="*/ 912 h 1584"/>
                <a:gd name="T60" fmla="*/ 1130 w 4119"/>
                <a:gd name="T61" fmla="*/ 1405 h 1584"/>
                <a:gd name="T62" fmla="*/ 1103 w 4119"/>
                <a:gd name="T63" fmla="*/ 1475 h 1584"/>
                <a:gd name="T64" fmla="*/ 1055 w 4119"/>
                <a:gd name="T65" fmla="*/ 1533 h 1584"/>
                <a:gd name="T66" fmla="*/ 990 w 4119"/>
                <a:gd name="T67" fmla="*/ 1571 h 1584"/>
                <a:gd name="T68" fmla="*/ 912 w 4119"/>
                <a:gd name="T69" fmla="*/ 1584 h 1584"/>
                <a:gd name="T70" fmla="*/ 67 w 4119"/>
                <a:gd name="T71" fmla="*/ 1582 h 1584"/>
                <a:gd name="T72" fmla="*/ 27 w 4119"/>
                <a:gd name="T73" fmla="*/ 1558 h 1584"/>
                <a:gd name="T74" fmla="*/ 4 w 4119"/>
                <a:gd name="T75" fmla="*/ 1519 h 1584"/>
                <a:gd name="T76" fmla="*/ 0 w 4119"/>
                <a:gd name="T77" fmla="*/ 1318 h 1584"/>
                <a:gd name="T78" fmla="*/ 16 w 4119"/>
                <a:gd name="T79" fmla="*/ 1114 h 1584"/>
                <a:gd name="T80" fmla="*/ 62 w 4119"/>
                <a:gd name="T81" fmla="*/ 921 h 1584"/>
                <a:gd name="T82" fmla="*/ 136 w 4119"/>
                <a:gd name="T83" fmla="*/ 739 h 1584"/>
                <a:gd name="T84" fmla="*/ 236 w 4119"/>
                <a:gd name="T85" fmla="*/ 571 h 1584"/>
                <a:gd name="T86" fmla="*/ 357 w 4119"/>
                <a:gd name="T87" fmla="*/ 420 h 1584"/>
                <a:gd name="T88" fmla="*/ 500 w 4119"/>
                <a:gd name="T89" fmla="*/ 290 h 1584"/>
                <a:gd name="T90" fmla="*/ 662 w 4119"/>
                <a:gd name="T91" fmla="*/ 179 h 1584"/>
                <a:gd name="T92" fmla="*/ 839 w 4119"/>
                <a:gd name="T93" fmla="*/ 94 h 1584"/>
                <a:gd name="T94" fmla="*/ 1031 w 4119"/>
                <a:gd name="T95" fmla="*/ 34 h 1584"/>
                <a:gd name="T96" fmla="*/ 1232 w 4119"/>
                <a:gd name="T97" fmla="*/ 4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19" h="1584">
                  <a:moveTo>
                    <a:pt x="1337" y="0"/>
                  </a:moveTo>
                  <a:lnTo>
                    <a:pt x="2783" y="0"/>
                  </a:lnTo>
                  <a:lnTo>
                    <a:pt x="2888" y="4"/>
                  </a:lnTo>
                  <a:lnTo>
                    <a:pt x="2990" y="16"/>
                  </a:lnTo>
                  <a:lnTo>
                    <a:pt x="3090" y="34"/>
                  </a:lnTo>
                  <a:lnTo>
                    <a:pt x="3187" y="61"/>
                  </a:lnTo>
                  <a:lnTo>
                    <a:pt x="3281" y="94"/>
                  </a:lnTo>
                  <a:lnTo>
                    <a:pt x="3372" y="134"/>
                  </a:lnTo>
                  <a:lnTo>
                    <a:pt x="3458" y="179"/>
                  </a:lnTo>
                  <a:lnTo>
                    <a:pt x="3540" y="231"/>
                  </a:lnTo>
                  <a:lnTo>
                    <a:pt x="3620" y="290"/>
                  </a:lnTo>
                  <a:lnTo>
                    <a:pt x="3693" y="353"/>
                  </a:lnTo>
                  <a:lnTo>
                    <a:pt x="3763" y="420"/>
                  </a:lnTo>
                  <a:lnTo>
                    <a:pt x="3826" y="494"/>
                  </a:lnTo>
                  <a:lnTo>
                    <a:pt x="3884" y="571"/>
                  </a:lnTo>
                  <a:lnTo>
                    <a:pt x="3937" y="654"/>
                  </a:lnTo>
                  <a:lnTo>
                    <a:pt x="3984" y="739"/>
                  </a:lnTo>
                  <a:lnTo>
                    <a:pt x="4025" y="828"/>
                  </a:lnTo>
                  <a:lnTo>
                    <a:pt x="4057" y="921"/>
                  </a:lnTo>
                  <a:lnTo>
                    <a:pt x="4084" y="1016"/>
                  </a:lnTo>
                  <a:lnTo>
                    <a:pt x="4104" y="1114"/>
                  </a:lnTo>
                  <a:lnTo>
                    <a:pt x="4115" y="1216"/>
                  </a:lnTo>
                  <a:lnTo>
                    <a:pt x="4119" y="1318"/>
                  </a:lnTo>
                  <a:lnTo>
                    <a:pt x="4119" y="1495"/>
                  </a:lnTo>
                  <a:lnTo>
                    <a:pt x="4116" y="1519"/>
                  </a:lnTo>
                  <a:lnTo>
                    <a:pt x="4107" y="1540"/>
                  </a:lnTo>
                  <a:lnTo>
                    <a:pt x="4093" y="1558"/>
                  </a:lnTo>
                  <a:lnTo>
                    <a:pt x="4074" y="1572"/>
                  </a:lnTo>
                  <a:lnTo>
                    <a:pt x="4053" y="1582"/>
                  </a:lnTo>
                  <a:lnTo>
                    <a:pt x="4029" y="1584"/>
                  </a:lnTo>
                  <a:lnTo>
                    <a:pt x="3208" y="1584"/>
                  </a:lnTo>
                  <a:lnTo>
                    <a:pt x="3168" y="1580"/>
                  </a:lnTo>
                  <a:lnTo>
                    <a:pt x="3130" y="1571"/>
                  </a:lnTo>
                  <a:lnTo>
                    <a:pt x="3096" y="1554"/>
                  </a:lnTo>
                  <a:lnTo>
                    <a:pt x="3064" y="1533"/>
                  </a:lnTo>
                  <a:lnTo>
                    <a:pt x="3038" y="1506"/>
                  </a:lnTo>
                  <a:lnTo>
                    <a:pt x="3015" y="1475"/>
                  </a:lnTo>
                  <a:lnTo>
                    <a:pt x="2999" y="1442"/>
                  </a:lnTo>
                  <a:lnTo>
                    <a:pt x="2988" y="1405"/>
                  </a:lnTo>
                  <a:lnTo>
                    <a:pt x="2986" y="1365"/>
                  </a:lnTo>
                  <a:lnTo>
                    <a:pt x="2986" y="912"/>
                  </a:lnTo>
                  <a:lnTo>
                    <a:pt x="2982" y="872"/>
                  </a:lnTo>
                  <a:lnTo>
                    <a:pt x="2972" y="835"/>
                  </a:lnTo>
                  <a:lnTo>
                    <a:pt x="2955" y="801"/>
                  </a:lnTo>
                  <a:lnTo>
                    <a:pt x="2933" y="771"/>
                  </a:lnTo>
                  <a:lnTo>
                    <a:pt x="2906" y="744"/>
                  </a:lnTo>
                  <a:lnTo>
                    <a:pt x="2875" y="721"/>
                  </a:lnTo>
                  <a:lnTo>
                    <a:pt x="2840" y="705"/>
                  </a:lnTo>
                  <a:lnTo>
                    <a:pt x="2803" y="696"/>
                  </a:lnTo>
                  <a:lnTo>
                    <a:pt x="2763" y="692"/>
                  </a:lnTo>
                  <a:lnTo>
                    <a:pt x="1357" y="692"/>
                  </a:lnTo>
                  <a:lnTo>
                    <a:pt x="1317" y="696"/>
                  </a:lnTo>
                  <a:lnTo>
                    <a:pt x="1280" y="705"/>
                  </a:lnTo>
                  <a:lnTo>
                    <a:pt x="1245" y="721"/>
                  </a:lnTo>
                  <a:lnTo>
                    <a:pt x="1214" y="744"/>
                  </a:lnTo>
                  <a:lnTo>
                    <a:pt x="1187" y="771"/>
                  </a:lnTo>
                  <a:lnTo>
                    <a:pt x="1165" y="801"/>
                  </a:lnTo>
                  <a:lnTo>
                    <a:pt x="1148" y="835"/>
                  </a:lnTo>
                  <a:lnTo>
                    <a:pt x="1138" y="872"/>
                  </a:lnTo>
                  <a:lnTo>
                    <a:pt x="1134" y="912"/>
                  </a:lnTo>
                  <a:lnTo>
                    <a:pt x="1134" y="1365"/>
                  </a:lnTo>
                  <a:lnTo>
                    <a:pt x="1130" y="1405"/>
                  </a:lnTo>
                  <a:lnTo>
                    <a:pt x="1121" y="1442"/>
                  </a:lnTo>
                  <a:lnTo>
                    <a:pt x="1103" y="1475"/>
                  </a:lnTo>
                  <a:lnTo>
                    <a:pt x="1082" y="1506"/>
                  </a:lnTo>
                  <a:lnTo>
                    <a:pt x="1055" y="1533"/>
                  </a:lnTo>
                  <a:lnTo>
                    <a:pt x="1024" y="1554"/>
                  </a:lnTo>
                  <a:lnTo>
                    <a:pt x="990" y="1571"/>
                  </a:lnTo>
                  <a:lnTo>
                    <a:pt x="952" y="1580"/>
                  </a:lnTo>
                  <a:lnTo>
                    <a:pt x="912" y="1584"/>
                  </a:lnTo>
                  <a:lnTo>
                    <a:pt x="91" y="1584"/>
                  </a:lnTo>
                  <a:lnTo>
                    <a:pt x="67" y="1582"/>
                  </a:lnTo>
                  <a:lnTo>
                    <a:pt x="46" y="1572"/>
                  </a:lnTo>
                  <a:lnTo>
                    <a:pt x="27" y="1558"/>
                  </a:lnTo>
                  <a:lnTo>
                    <a:pt x="13" y="1540"/>
                  </a:lnTo>
                  <a:lnTo>
                    <a:pt x="4" y="1519"/>
                  </a:lnTo>
                  <a:lnTo>
                    <a:pt x="0" y="1495"/>
                  </a:lnTo>
                  <a:lnTo>
                    <a:pt x="0" y="1318"/>
                  </a:lnTo>
                  <a:lnTo>
                    <a:pt x="4" y="1216"/>
                  </a:lnTo>
                  <a:lnTo>
                    <a:pt x="16" y="1114"/>
                  </a:lnTo>
                  <a:lnTo>
                    <a:pt x="36" y="1016"/>
                  </a:lnTo>
                  <a:lnTo>
                    <a:pt x="62" y="921"/>
                  </a:lnTo>
                  <a:lnTo>
                    <a:pt x="95" y="828"/>
                  </a:lnTo>
                  <a:lnTo>
                    <a:pt x="136" y="739"/>
                  </a:lnTo>
                  <a:lnTo>
                    <a:pt x="183" y="654"/>
                  </a:lnTo>
                  <a:lnTo>
                    <a:pt x="236" y="571"/>
                  </a:lnTo>
                  <a:lnTo>
                    <a:pt x="294" y="494"/>
                  </a:lnTo>
                  <a:lnTo>
                    <a:pt x="357" y="420"/>
                  </a:lnTo>
                  <a:lnTo>
                    <a:pt x="427" y="353"/>
                  </a:lnTo>
                  <a:lnTo>
                    <a:pt x="500" y="290"/>
                  </a:lnTo>
                  <a:lnTo>
                    <a:pt x="580" y="231"/>
                  </a:lnTo>
                  <a:lnTo>
                    <a:pt x="662" y="179"/>
                  </a:lnTo>
                  <a:lnTo>
                    <a:pt x="749" y="134"/>
                  </a:lnTo>
                  <a:lnTo>
                    <a:pt x="839" y="94"/>
                  </a:lnTo>
                  <a:lnTo>
                    <a:pt x="933" y="61"/>
                  </a:lnTo>
                  <a:lnTo>
                    <a:pt x="1031" y="34"/>
                  </a:lnTo>
                  <a:lnTo>
                    <a:pt x="1129" y="16"/>
                  </a:lnTo>
                  <a:lnTo>
                    <a:pt x="1232" y="4"/>
                  </a:lnTo>
                  <a:lnTo>
                    <a:pt x="1337"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77" name="Freeform 364"/>
            <p:cNvSpPr>
              <a:spLocks noEditPoints="1"/>
            </p:cNvSpPr>
            <p:nvPr/>
          </p:nvSpPr>
          <p:spPr bwMode="auto">
            <a:xfrm>
              <a:off x="6583363" y="4408488"/>
              <a:ext cx="719138" cy="709612"/>
            </a:xfrm>
            <a:custGeom>
              <a:avLst/>
              <a:gdLst>
                <a:gd name="T0" fmla="*/ 646 w 1360"/>
                <a:gd name="T1" fmla="*/ 510 h 1341"/>
                <a:gd name="T2" fmla="*/ 587 w 1360"/>
                <a:gd name="T3" fmla="*/ 534 h 1341"/>
                <a:gd name="T4" fmla="*/ 542 w 1360"/>
                <a:gd name="T5" fmla="*/ 578 h 1341"/>
                <a:gd name="T6" fmla="*/ 517 w 1360"/>
                <a:gd name="T7" fmla="*/ 636 h 1341"/>
                <a:gd name="T8" fmla="*/ 517 w 1360"/>
                <a:gd name="T9" fmla="*/ 703 h 1341"/>
                <a:gd name="T10" fmla="*/ 542 w 1360"/>
                <a:gd name="T11" fmla="*/ 761 h 1341"/>
                <a:gd name="T12" fmla="*/ 587 w 1360"/>
                <a:gd name="T13" fmla="*/ 805 h 1341"/>
                <a:gd name="T14" fmla="*/ 646 w 1360"/>
                <a:gd name="T15" fmla="*/ 831 h 1341"/>
                <a:gd name="T16" fmla="*/ 714 w 1360"/>
                <a:gd name="T17" fmla="*/ 831 h 1341"/>
                <a:gd name="T18" fmla="*/ 773 w 1360"/>
                <a:gd name="T19" fmla="*/ 805 h 1341"/>
                <a:gd name="T20" fmla="*/ 818 w 1360"/>
                <a:gd name="T21" fmla="*/ 761 h 1341"/>
                <a:gd name="T22" fmla="*/ 842 w 1360"/>
                <a:gd name="T23" fmla="*/ 703 h 1341"/>
                <a:gd name="T24" fmla="*/ 842 w 1360"/>
                <a:gd name="T25" fmla="*/ 636 h 1341"/>
                <a:gd name="T26" fmla="*/ 818 w 1360"/>
                <a:gd name="T27" fmla="*/ 578 h 1341"/>
                <a:gd name="T28" fmla="*/ 773 w 1360"/>
                <a:gd name="T29" fmla="*/ 534 h 1341"/>
                <a:gd name="T30" fmla="*/ 714 w 1360"/>
                <a:gd name="T31" fmla="*/ 510 h 1341"/>
                <a:gd name="T32" fmla="*/ 680 w 1360"/>
                <a:gd name="T33" fmla="*/ 0 h 1341"/>
                <a:gd name="T34" fmla="*/ 826 w 1360"/>
                <a:gd name="T35" fmla="*/ 14 h 1341"/>
                <a:gd name="T36" fmla="*/ 961 w 1360"/>
                <a:gd name="T37" fmla="*/ 58 h 1341"/>
                <a:gd name="T38" fmla="*/ 1082 w 1360"/>
                <a:gd name="T39" fmla="*/ 129 h 1341"/>
                <a:gd name="T40" fmla="*/ 1185 w 1360"/>
                <a:gd name="T41" fmla="*/ 221 h 1341"/>
                <a:gd name="T42" fmla="*/ 1267 w 1360"/>
                <a:gd name="T43" fmla="*/ 331 h 1341"/>
                <a:gd name="T44" fmla="*/ 1325 w 1360"/>
                <a:gd name="T45" fmla="*/ 458 h 1341"/>
                <a:gd name="T46" fmla="*/ 1356 w 1360"/>
                <a:gd name="T47" fmla="*/ 596 h 1341"/>
                <a:gd name="T48" fmla="*/ 1356 w 1360"/>
                <a:gd name="T49" fmla="*/ 743 h 1341"/>
                <a:gd name="T50" fmla="*/ 1325 w 1360"/>
                <a:gd name="T51" fmla="*/ 881 h 1341"/>
                <a:gd name="T52" fmla="*/ 1267 w 1360"/>
                <a:gd name="T53" fmla="*/ 1008 h 1341"/>
                <a:gd name="T54" fmla="*/ 1185 w 1360"/>
                <a:gd name="T55" fmla="*/ 1120 h 1341"/>
                <a:gd name="T56" fmla="*/ 1082 w 1360"/>
                <a:gd name="T57" fmla="*/ 1212 h 1341"/>
                <a:gd name="T58" fmla="*/ 961 w 1360"/>
                <a:gd name="T59" fmla="*/ 1281 h 1341"/>
                <a:gd name="T60" fmla="*/ 826 w 1360"/>
                <a:gd name="T61" fmla="*/ 1325 h 1341"/>
                <a:gd name="T62" fmla="*/ 680 w 1360"/>
                <a:gd name="T63" fmla="*/ 1341 h 1341"/>
                <a:gd name="T64" fmla="*/ 534 w 1360"/>
                <a:gd name="T65" fmla="*/ 1325 h 1341"/>
                <a:gd name="T66" fmla="*/ 399 w 1360"/>
                <a:gd name="T67" fmla="*/ 1281 h 1341"/>
                <a:gd name="T68" fmla="*/ 279 w 1360"/>
                <a:gd name="T69" fmla="*/ 1212 h 1341"/>
                <a:gd name="T70" fmla="*/ 175 w 1360"/>
                <a:gd name="T71" fmla="*/ 1120 h 1341"/>
                <a:gd name="T72" fmla="*/ 93 w 1360"/>
                <a:gd name="T73" fmla="*/ 1008 h 1341"/>
                <a:gd name="T74" fmla="*/ 35 w 1360"/>
                <a:gd name="T75" fmla="*/ 881 h 1341"/>
                <a:gd name="T76" fmla="*/ 4 w 1360"/>
                <a:gd name="T77" fmla="*/ 743 h 1341"/>
                <a:gd name="T78" fmla="*/ 4 w 1360"/>
                <a:gd name="T79" fmla="*/ 596 h 1341"/>
                <a:gd name="T80" fmla="*/ 35 w 1360"/>
                <a:gd name="T81" fmla="*/ 458 h 1341"/>
                <a:gd name="T82" fmla="*/ 93 w 1360"/>
                <a:gd name="T83" fmla="*/ 331 h 1341"/>
                <a:gd name="T84" fmla="*/ 175 w 1360"/>
                <a:gd name="T85" fmla="*/ 221 h 1341"/>
                <a:gd name="T86" fmla="*/ 279 w 1360"/>
                <a:gd name="T87" fmla="*/ 129 h 1341"/>
                <a:gd name="T88" fmla="*/ 399 w 1360"/>
                <a:gd name="T89" fmla="*/ 58 h 1341"/>
                <a:gd name="T90" fmla="*/ 534 w 1360"/>
                <a:gd name="T91" fmla="*/ 14 h 1341"/>
                <a:gd name="T92" fmla="*/ 680 w 1360"/>
                <a:gd name="T93" fmla="*/ 0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0" h="1341">
                  <a:moveTo>
                    <a:pt x="680" y="506"/>
                  </a:moveTo>
                  <a:lnTo>
                    <a:pt x="646" y="510"/>
                  </a:lnTo>
                  <a:lnTo>
                    <a:pt x="615" y="519"/>
                  </a:lnTo>
                  <a:lnTo>
                    <a:pt x="587" y="534"/>
                  </a:lnTo>
                  <a:lnTo>
                    <a:pt x="563" y="554"/>
                  </a:lnTo>
                  <a:lnTo>
                    <a:pt x="542" y="578"/>
                  </a:lnTo>
                  <a:lnTo>
                    <a:pt x="528" y="606"/>
                  </a:lnTo>
                  <a:lnTo>
                    <a:pt x="517" y="636"/>
                  </a:lnTo>
                  <a:lnTo>
                    <a:pt x="514" y="670"/>
                  </a:lnTo>
                  <a:lnTo>
                    <a:pt x="517" y="703"/>
                  </a:lnTo>
                  <a:lnTo>
                    <a:pt x="528" y="734"/>
                  </a:lnTo>
                  <a:lnTo>
                    <a:pt x="542" y="761"/>
                  </a:lnTo>
                  <a:lnTo>
                    <a:pt x="563" y="785"/>
                  </a:lnTo>
                  <a:lnTo>
                    <a:pt x="587" y="805"/>
                  </a:lnTo>
                  <a:lnTo>
                    <a:pt x="615" y="820"/>
                  </a:lnTo>
                  <a:lnTo>
                    <a:pt x="646" y="831"/>
                  </a:lnTo>
                  <a:lnTo>
                    <a:pt x="680" y="833"/>
                  </a:lnTo>
                  <a:lnTo>
                    <a:pt x="714" y="831"/>
                  </a:lnTo>
                  <a:lnTo>
                    <a:pt x="745" y="820"/>
                  </a:lnTo>
                  <a:lnTo>
                    <a:pt x="773" y="805"/>
                  </a:lnTo>
                  <a:lnTo>
                    <a:pt x="797" y="785"/>
                  </a:lnTo>
                  <a:lnTo>
                    <a:pt x="818" y="761"/>
                  </a:lnTo>
                  <a:lnTo>
                    <a:pt x="832" y="734"/>
                  </a:lnTo>
                  <a:lnTo>
                    <a:pt x="842" y="703"/>
                  </a:lnTo>
                  <a:lnTo>
                    <a:pt x="846" y="670"/>
                  </a:lnTo>
                  <a:lnTo>
                    <a:pt x="842" y="636"/>
                  </a:lnTo>
                  <a:lnTo>
                    <a:pt x="832" y="606"/>
                  </a:lnTo>
                  <a:lnTo>
                    <a:pt x="818" y="578"/>
                  </a:lnTo>
                  <a:lnTo>
                    <a:pt x="797" y="554"/>
                  </a:lnTo>
                  <a:lnTo>
                    <a:pt x="773" y="534"/>
                  </a:lnTo>
                  <a:lnTo>
                    <a:pt x="745" y="519"/>
                  </a:lnTo>
                  <a:lnTo>
                    <a:pt x="714" y="510"/>
                  </a:lnTo>
                  <a:lnTo>
                    <a:pt x="680" y="506"/>
                  </a:lnTo>
                  <a:close/>
                  <a:moveTo>
                    <a:pt x="680" y="0"/>
                  </a:moveTo>
                  <a:lnTo>
                    <a:pt x="754" y="2"/>
                  </a:lnTo>
                  <a:lnTo>
                    <a:pt x="826" y="14"/>
                  </a:lnTo>
                  <a:lnTo>
                    <a:pt x="895" y="33"/>
                  </a:lnTo>
                  <a:lnTo>
                    <a:pt x="961" y="58"/>
                  </a:lnTo>
                  <a:lnTo>
                    <a:pt x="1023" y="90"/>
                  </a:lnTo>
                  <a:lnTo>
                    <a:pt x="1082" y="129"/>
                  </a:lnTo>
                  <a:lnTo>
                    <a:pt x="1136" y="171"/>
                  </a:lnTo>
                  <a:lnTo>
                    <a:pt x="1185" y="221"/>
                  </a:lnTo>
                  <a:lnTo>
                    <a:pt x="1229" y="274"/>
                  </a:lnTo>
                  <a:lnTo>
                    <a:pt x="1267" y="331"/>
                  </a:lnTo>
                  <a:lnTo>
                    <a:pt x="1299" y="393"/>
                  </a:lnTo>
                  <a:lnTo>
                    <a:pt x="1325" y="458"/>
                  </a:lnTo>
                  <a:lnTo>
                    <a:pt x="1344" y="526"/>
                  </a:lnTo>
                  <a:lnTo>
                    <a:pt x="1356" y="596"/>
                  </a:lnTo>
                  <a:lnTo>
                    <a:pt x="1360" y="670"/>
                  </a:lnTo>
                  <a:lnTo>
                    <a:pt x="1356" y="743"/>
                  </a:lnTo>
                  <a:lnTo>
                    <a:pt x="1344" y="813"/>
                  </a:lnTo>
                  <a:lnTo>
                    <a:pt x="1325" y="881"/>
                  </a:lnTo>
                  <a:lnTo>
                    <a:pt x="1299" y="947"/>
                  </a:lnTo>
                  <a:lnTo>
                    <a:pt x="1267" y="1008"/>
                  </a:lnTo>
                  <a:lnTo>
                    <a:pt x="1229" y="1066"/>
                  </a:lnTo>
                  <a:lnTo>
                    <a:pt x="1185" y="1120"/>
                  </a:lnTo>
                  <a:lnTo>
                    <a:pt x="1136" y="1168"/>
                  </a:lnTo>
                  <a:lnTo>
                    <a:pt x="1082" y="1212"/>
                  </a:lnTo>
                  <a:lnTo>
                    <a:pt x="1023" y="1249"/>
                  </a:lnTo>
                  <a:lnTo>
                    <a:pt x="961" y="1281"/>
                  </a:lnTo>
                  <a:lnTo>
                    <a:pt x="895" y="1306"/>
                  </a:lnTo>
                  <a:lnTo>
                    <a:pt x="826" y="1325"/>
                  </a:lnTo>
                  <a:lnTo>
                    <a:pt x="754" y="1337"/>
                  </a:lnTo>
                  <a:lnTo>
                    <a:pt x="680" y="1341"/>
                  </a:lnTo>
                  <a:lnTo>
                    <a:pt x="606" y="1337"/>
                  </a:lnTo>
                  <a:lnTo>
                    <a:pt x="534" y="1325"/>
                  </a:lnTo>
                  <a:lnTo>
                    <a:pt x="465" y="1306"/>
                  </a:lnTo>
                  <a:lnTo>
                    <a:pt x="399" y="1281"/>
                  </a:lnTo>
                  <a:lnTo>
                    <a:pt x="337" y="1249"/>
                  </a:lnTo>
                  <a:lnTo>
                    <a:pt x="279" y="1212"/>
                  </a:lnTo>
                  <a:lnTo>
                    <a:pt x="225" y="1168"/>
                  </a:lnTo>
                  <a:lnTo>
                    <a:pt x="175" y="1120"/>
                  </a:lnTo>
                  <a:lnTo>
                    <a:pt x="132" y="1066"/>
                  </a:lnTo>
                  <a:lnTo>
                    <a:pt x="93" y="1008"/>
                  </a:lnTo>
                  <a:lnTo>
                    <a:pt x="61" y="947"/>
                  </a:lnTo>
                  <a:lnTo>
                    <a:pt x="35" y="881"/>
                  </a:lnTo>
                  <a:lnTo>
                    <a:pt x="16" y="813"/>
                  </a:lnTo>
                  <a:lnTo>
                    <a:pt x="4" y="743"/>
                  </a:lnTo>
                  <a:lnTo>
                    <a:pt x="0" y="670"/>
                  </a:lnTo>
                  <a:lnTo>
                    <a:pt x="4" y="596"/>
                  </a:lnTo>
                  <a:lnTo>
                    <a:pt x="16" y="526"/>
                  </a:lnTo>
                  <a:lnTo>
                    <a:pt x="35" y="458"/>
                  </a:lnTo>
                  <a:lnTo>
                    <a:pt x="61" y="393"/>
                  </a:lnTo>
                  <a:lnTo>
                    <a:pt x="93" y="331"/>
                  </a:lnTo>
                  <a:lnTo>
                    <a:pt x="132" y="274"/>
                  </a:lnTo>
                  <a:lnTo>
                    <a:pt x="175" y="221"/>
                  </a:lnTo>
                  <a:lnTo>
                    <a:pt x="225" y="171"/>
                  </a:lnTo>
                  <a:lnTo>
                    <a:pt x="279" y="129"/>
                  </a:lnTo>
                  <a:lnTo>
                    <a:pt x="337" y="90"/>
                  </a:lnTo>
                  <a:lnTo>
                    <a:pt x="399" y="58"/>
                  </a:lnTo>
                  <a:lnTo>
                    <a:pt x="465" y="33"/>
                  </a:lnTo>
                  <a:lnTo>
                    <a:pt x="534" y="14"/>
                  </a:lnTo>
                  <a:lnTo>
                    <a:pt x="606" y="2"/>
                  </a:lnTo>
                  <a:lnTo>
                    <a:pt x="680"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cxnSp>
        <p:nvCxnSpPr>
          <p:cNvPr id="3" name="直接箭头连接符 2"/>
          <p:cNvCxnSpPr/>
          <p:nvPr userDrawn="1"/>
        </p:nvCxnSpPr>
        <p:spPr>
          <a:xfrm>
            <a:off x="6180906" y="1654866"/>
            <a:ext cx="1629537" cy="1"/>
          </a:xfrm>
          <a:prstGeom prst="straightConnector1">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a:off x="7937972" y="1428148"/>
            <a:ext cx="2947337" cy="460375"/>
          </a:xfrm>
          <a:prstGeom prst="rect">
            <a:avLst/>
          </a:prstGeom>
        </p:spPr>
        <p:txBody>
          <a:bodyPr wrap="square" rtlCol="0">
            <a:spAutoFit/>
          </a:bodyPr>
          <a:lstStyle/>
          <a:p>
            <a:r>
              <a:rPr lang="zh-CN" altLang="en-US" sz="1200" b="1" dirty="0"/>
              <a:t>直接与用户进行交互，向用户展示信息，并接收用户的输入</a:t>
            </a:r>
            <a:endParaRPr lang="zh-CN" altLang="en-US" dirty="0"/>
          </a:p>
        </p:txBody>
      </p:sp>
      <p:cxnSp>
        <p:nvCxnSpPr>
          <p:cNvPr id="7" name="肘形连接符 6"/>
          <p:cNvCxnSpPr/>
          <p:nvPr userDrawn="1"/>
        </p:nvCxnSpPr>
        <p:spPr>
          <a:xfrm>
            <a:off x="6152566" y="2108302"/>
            <a:ext cx="1643707" cy="1"/>
          </a:xfrm>
          <a:prstGeom prst="bentConnector3">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7994652" y="1994943"/>
            <a:ext cx="2734789" cy="275590"/>
          </a:xfrm>
          <a:prstGeom prst="rect">
            <a:avLst/>
          </a:prstGeom>
        </p:spPr>
        <p:txBody>
          <a:bodyPr wrap="square" rtlCol="0">
            <a:spAutoFit/>
          </a:bodyPr>
          <a:lstStyle/>
          <a:p>
            <a:r>
              <a:rPr lang="zh-CN" altLang="en-US" sz="1200" b="1"/>
              <a:t>两类操作员，用户以及管理员</a:t>
            </a:r>
            <a:endParaRPr lang="zh-CN" altLang="en-US"/>
          </a:p>
        </p:txBody>
      </p:sp>
      <p:cxnSp>
        <p:nvCxnSpPr>
          <p:cNvPr id="10" name="肘形连接符 9"/>
          <p:cNvCxnSpPr/>
          <p:nvPr userDrawn="1"/>
        </p:nvCxnSpPr>
        <p:spPr>
          <a:xfrm>
            <a:off x="5798319" y="3071855"/>
            <a:ext cx="1983785" cy="14170"/>
          </a:xfrm>
          <a:prstGeom prst="bentConnector3">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7935138" y="2791468"/>
            <a:ext cx="2819808" cy="410927"/>
          </a:xfrm>
          <a:prstGeom prst="rect">
            <a:avLst/>
          </a:prstGeom>
        </p:spPr>
        <p:txBody>
          <a:bodyPr wrap="square" rtlCol="0">
            <a:noAutofit/>
          </a:bodyPr>
          <a:lstStyle/>
          <a:p>
            <a:r>
              <a:rPr lang="zh-CN" altLang="en-US" sz="1200" b="1" dirty="0"/>
              <a:t>该层负责对模型进行调用，并且通过搭建后端节口，快速实现相关功能模块</a:t>
            </a:r>
            <a:endParaRPr lang="zh-CN" altLang="en-US" dirty="0"/>
          </a:p>
        </p:txBody>
      </p:sp>
      <p:cxnSp>
        <p:nvCxnSpPr>
          <p:cNvPr id="12" name="肘形连接符 11"/>
          <p:cNvCxnSpPr/>
          <p:nvPr userDrawn="1"/>
        </p:nvCxnSpPr>
        <p:spPr>
          <a:xfrm>
            <a:off x="6010867" y="4148767"/>
            <a:ext cx="1771236" cy="1"/>
          </a:xfrm>
          <a:prstGeom prst="bentConnector3">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7966312" y="3950388"/>
            <a:ext cx="2918997" cy="460375"/>
          </a:xfrm>
          <a:prstGeom prst="rect">
            <a:avLst/>
          </a:prstGeom>
        </p:spPr>
        <p:txBody>
          <a:bodyPr wrap="square" rtlCol="0">
            <a:spAutoFit/>
          </a:bodyPr>
          <a:lstStyle/>
          <a:p>
            <a:r>
              <a:rPr lang="zh-CN" altLang="en-US" sz="1200" b="1" dirty="0"/>
              <a:t>负责对学习模型的建立，并且对模型进行训练以及改进</a:t>
            </a:r>
            <a:endParaRPr lang="zh-CN" altLang="en-US" dirty="0"/>
          </a:p>
        </p:txBody>
      </p:sp>
      <p:cxnSp>
        <p:nvCxnSpPr>
          <p:cNvPr id="14" name="肘形连接符 13"/>
          <p:cNvCxnSpPr/>
          <p:nvPr userDrawn="1"/>
        </p:nvCxnSpPr>
        <p:spPr>
          <a:xfrm>
            <a:off x="6166736" y="4871431"/>
            <a:ext cx="1629537" cy="1"/>
          </a:xfrm>
          <a:prstGeom prst="bentConnector3">
            <a:avLst>
              <a:gd name="adj1" fmla="val 50039"/>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userDrawn="1"/>
        </p:nvSpPr>
        <p:spPr>
          <a:xfrm>
            <a:off x="7966312" y="4658883"/>
            <a:ext cx="2805638" cy="645160"/>
          </a:xfrm>
          <a:prstGeom prst="rect">
            <a:avLst/>
          </a:prstGeom>
        </p:spPr>
        <p:txBody>
          <a:bodyPr wrap="square" rtlCol="0">
            <a:spAutoFit/>
          </a:bodyPr>
          <a:lstStyle/>
          <a:p>
            <a:r>
              <a:rPr lang="zh-CN" altLang="en-US" sz="1200" b="1" dirty="0"/>
              <a:t>对模型的执行结果、原始数据等信息用</a:t>
            </a:r>
            <a:r>
              <a:rPr lang="en-US" altLang="zh-CN" sz="1200" b="1" dirty="0" err="1"/>
              <a:t>mysql</a:t>
            </a:r>
            <a:r>
              <a:rPr lang="zh-CN" altLang="en-US" sz="1200" b="1" dirty="0"/>
              <a:t>数据库进行保存，保证数据信息的可靠性</a:t>
            </a:r>
            <a:endParaRPr lang="zh-CN" altLang="en-US" dirty="0"/>
          </a:p>
        </p:txBody>
      </p:sp>
      <p:cxnSp>
        <p:nvCxnSpPr>
          <p:cNvPr id="16" name="肘形连接符 15"/>
          <p:cNvCxnSpPr/>
          <p:nvPr userDrawn="1"/>
        </p:nvCxnSpPr>
        <p:spPr>
          <a:xfrm>
            <a:off x="6180906" y="5664945"/>
            <a:ext cx="1587028" cy="1"/>
          </a:xfrm>
          <a:prstGeom prst="bentConnector3">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8051331" y="5395717"/>
            <a:ext cx="2947337" cy="460375"/>
          </a:xfrm>
          <a:prstGeom prst="rect">
            <a:avLst/>
          </a:prstGeom>
        </p:spPr>
        <p:txBody>
          <a:bodyPr wrap="square" rtlCol="0">
            <a:spAutoFit/>
          </a:bodyPr>
          <a:lstStyle/>
          <a:p>
            <a:r>
              <a:rPr lang="zh-CN" altLang="en-US" sz="1200" b="1" dirty="0"/>
              <a:t>通过输入机场站点，根据训练模型进行预测，给出预测信息以及显示天气信息。</a:t>
            </a:r>
            <a:endParaRPr lang="zh-CN" altLang="en-US" dirty="0"/>
          </a:p>
        </p:txBody>
      </p:sp>
      <p:pic>
        <p:nvPicPr>
          <p:cNvPr id="19" name="图片 18">
            <a:extLst>
              <a:ext uri="{FF2B5EF4-FFF2-40B4-BE49-F238E27FC236}">
                <a16:creationId xmlns:a16="http://schemas.microsoft.com/office/drawing/2014/main" id="{A2343264-19AF-7E0D-2A56-B5A8D78C2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58" y="747638"/>
            <a:ext cx="6680298" cy="55802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530194" y="725994"/>
            <a:ext cx="4720173"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系统数据流</a:t>
            </a:r>
          </a:p>
        </p:txBody>
      </p:sp>
      <p:grpSp>
        <p:nvGrpSpPr>
          <p:cNvPr id="29" name="Группа 358"/>
          <p:cNvGrpSpPr/>
          <p:nvPr/>
        </p:nvGrpSpPr>
        <p:grpSpPr>
          <a:xfrm>
            <a:off x="2069016" y="1978254"/>
            <a:ext cx="398797" cy="569810"/>
            <a:chOff x="5905500" y="3163888"/>
            <a:chExt cx="1828800" cy="2613025"/>
          </a:xfrm>
          <a:solidFill>
            <a:schemeClr val="bg1"/>
          </a:solidFill>
        </p:grpSpPr>
        <p:sp>
          <p:nvSpPr>
            <p:cNvPr id="42" name="Freeform 319"/>
            <p:cNvSpPr>
              <a:spLocks noEditPoints="1"/>
            </p:cNvSpPr>
            <p:nvPr/>
          </p:nvSpPr>
          <p:spPr bwMode="auto">
            <a:xfrm>
              <a:off x="6313488" y="3163888"/>
              <a:ext cx="1011238" cy="2411412"/>
            </a:xfrm>
            <a:custGeom>
              <a:avLst/>
              <a:gdLst>
                <a:gd name="T0" fmla="*/ 576 w 1273"/>
                <a:gd name="T1" fmla="*/ 371 h 3038"/>
                <a:gd name="T2" fmla="*/ 476 w 1273"/>
                <a:gd name="T3" fmla="*/ 529 h 3038"/>
                <a:gd name="T4" fmla="*/ 378 w 1273"/>
                <a:gd name="T5" fmla="*/ 737 h 3038"/>
                <a:gd name="T6" fmla="*/ 391 w 1273"/>
                <a:gd name="T7" fmla="*/ 915 h 3038"/>
                <a:gd name="T8" fmla="*/ 629 w 1273"/>
                <a:gd name="T9" fmla="*/ 932 h 3038"/>
                <a:gd name="T10" fmla="*/ 832 w 1273"/>
                <a:gd name="T11" fmla="*/ 920 h 3038"/>
                <a:gd name="T12" fmla="*/ 926 w 1273"/>
                <a:gd name="T13" fmla="*/ 815 h 3038"/>
                <a:gd name="T14" fmla="*/ 832 w 1273"/>
                <a:gd name="T15" fmla="*/ 591 h 3038"/>
                <a:gd name="T16" fmla="*/ 731 w 1273"/>
                <a:gd name="T17" fmla="*/ 417 h 3038"/>
                <a:gd name="T18" fmla="*/ 638 w 1273"/>
                <a:gd name="T19" fmla="*/ 291 h 3038"/>
                <a:gd name="T20" fmla="*/ 643 w 1273"/>
                <a:gd name="T21" fmla="*/ 6 h 3038"/>
                <a:gd name="T22" fmla="*/ 678 w 1273"/>
                <a:gd name="T23" fmla="*/ 36 h 3038"/>
                <a:gd name="T24" fmla="*/ 736 w 1273"/>
                <a:gd name="T25" fmla="*/ 93 h 3038"/>
                <a:gd name="T26" fmla="*/ 810 w 1273"/>
                <a:gd name="T27" fmla="*/ 180 h 3038"/>
                <a:gd name="T28" fmla="*/ 895 w 1273"/>
                <a:gd name="T29" fmla="*/ 296 h 3038"/>
                <a:gd name="T30" fmla="*/ 985 w 1273"/>
                <a:gd name="T31" fmla="*/ 444 h 3038"/>
                <a:gd name="T32" fmla="*/ 1072 w 1273"/>
                <a:gd name="T33" fmla="*/ 625 h 3038"/>
                <a:gd name="T34" fmla="*/ 1151 w 1273"/>
                <a:gd name="T35" fmla="*/ 839 h 3038"/>
                <a:gd name="T36" fmla="*/ 1215 w 1273"/>
                <a:gd name="T37" fmla="*/ 1088 h 3038"/>
                <a:gd name="T38" fmla="*/ 1258 w 1273"/>
                <a:gd name="T39" fmla="*/ 1374 h 3038"/>
                <a:gd name="T40" fmla="*/ 1273 w 1273"/>
                <a:gd name="T41" fmla="*/ 1698 h 3038"/>
                <a:gd name="T42" fmla="*/ 1258 w 1273"/>
                <a:gd name="T43" fmla="*/ 2026 h 3038"/>
                <a:gd name="T44" fmla="*/ 1214 w 1273"/>
                <a:gd name="T45" fmla="*/ 2314 h 3038"/>
                <a:gd name="T46" fmla="*/ 1146 w 1273"/>
                <a:gd name="T47" fmla="*/ 2556 h 3038"/>
                <a:gd name="T48" fmla="*/ 1054 w 1273"/>
                <a:gd name="T49" fmla="*/ 2754 h 3038"/>
                <a:gd name="T50" fmla="*/ 945 w 1273"/>
                <a:gd name="T51" fmla="*/ 2903 h 3038"/>
                <a:gd name="T52" fmla="*/ 821 w 1273"/>
                <a:gd name="T53" fmla="*/ 3001 h 3038"/>
                <a:gd name="T54" fmla="*/ 732 w 1273"/>
                <a:gd name="T55" fmla="*/ 2259 h 3038"/>
                <a:gd name="T56" fmla="*/ 710 w 1273"/>
                <a:gd name="T57" fmla="*/ 2201 h 3038"/>
                <a:gd name="T58" fmla="*/ 658 w 1273"/>
                <a:gd name="T59" fmla="*/ 2168 h 3038"/>
                <a:gd name="T60" fmla="*/ 595 w 1273"/>
                <a:gd name="T61" fmla="*/ 2175 h 3038"/>
                <a:gd name="T62" fmla="*/ 552 w 1273"/>
                <a:gd name="T63" fmla="*/ 2218 h 3038"/>
                <a:gd name="T64" fmla="*/ 541 w 1273"/>
                <a:gd name="T65" fmla="*/ 3038 h 3038"/>
                <a:gd name="T66" fmla="*/ 410 w 1273"/>
                <a:gd name="T67" fmla="*/ 2975 h 3038"/>
                <a:gd name="T68" fmla="*/ 289 w 1273"/>
                <a:gd name="T69" fmla="*/ 2859 h 3038"/>
                <a:gd name="T70" fmla="*/ 186 w 1273"/>
                <a:gd name="T71" fmla="*/ 2693 h 3038"/>
                <a:gd name="T72" fmla="*/ 103 w 1273"/>
                <a:gd name="T73" fmla="*/ 2480 h 3038"/>
                <a:gd name="T74" fmla="*/ 42 w 1273"/>
                <a:gd name="T75" fmla="*/ 2223 h 3038"/>
                <a:gd name="T76" fmla="*/ 7 w 1273"/>
                <a:gd name="T77" fmla="*/ 1922 h 3038"/>
                <a:gd name="T78" fmla="*/ 2 w 1273"/>
                <a:gd name="T79" fmla="*/ 1587 h 3038"/>
                <a:gd name="T80" fmla="*/ 28 w 1273"/>
                <a:gd name="T81" fmla="*/ 1279 h 3038"/>
                <a:gd name="T82" fmla="*/ 78 w 1273"/>
                <a:gd name="T83" fmla="*/ 1006 h 3038"/>
                <a:gd name="T84" fmla="*/ 148 w 1273"/>
                <a:gd name="T85" fmla="*/ 770 h 3038"/>
                <a:gd name="T86" fmla="*/ 229 w 1273"/>
                <a:gd name="T87" fmla="*/ 566 h 3038"/>
                <a:gd name="T88" fmla="*/ 318 w 1273"/>
                <a:gd name="T89" fmla="*/ 396 h 3038"/>
                <a:gd name="T90" fmla="*/ 406 w 1273"/>
                <a:gd name="T91" fmla="*/ 258 h 3038"/>
                <a:gd name="T92" fmla="*/ 489 w 1273"/>
                <a:gd name="T93" fmla="*/ 151 h 3038"/>
                <a:gd name="T94" fmla="*/ 559 w 1273"/>
                <a:gd name="T95" fmla="*/ 73 h 3038"/>
                <a:gd name="T96" fmla="*/ 609 w 1273"/>
                <a:gd name="T97" fmla="*/ 24 h 3038"/>
                <a:gd name="T98" fmla="*/ 635 w 1273"/>
                <a:gd name="T99" fmla="*/ 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3" h="3038">
                  <a:moveTo>
                    <a:pt x="638" y="291"/>
                  </a:moveTo>
                  <a:lnTo>
                    <a:pt x="608" y="328"/>
                  </a:lnTo>
                  <a:lnTo>
                    <a:pt x="576" y="371"/>
                  </a:lnTo>
                  <a:lnTo>
                    <a:pt x="543" y="419"/>
                  </a:lnTo>
                  <a:lnTo>
                    <a:pt x="510" y="471"/>
                  </a:lnTo>
                  <a:lnTo>
                    <a:pt x="476" y="529"/>
                  </a:lnTo>
                  <a:lnTo>
                    <a:pt x="444" y="594"/>
                  </a:lnTo>
                  <a:lnTo>
                    <a:pt x="411" y="662"/>
                  </a:lnTo>
                  <a:lnTo>
                    <a:pt x="378" y="737"/>
                  </a:lnTo>
                  <a:lnTo>
                    <a:pt x="348" y="818"/>
                  </a:lnTo>
                  <a:lnTo>
                    <a:pt x="319" y="904"/>
                  </a:lnTo>
                  <a:lnTo>
                    <a:pt x="391" y="915"/>
                  </a:lnTo>
                  <a:lnTo>
                    <a:pt x="468" y="925"/>
                  </a:lnTo>
                  <a:lnTo>
                    <a:pt x="547" y="930"/>
                  </a:lnTo>
                  <a:lnTo>
                    <a:pt x="629" y="932"/>
                  </a:lnTo>
                  <a:lnTo>
                    <a:pt x="698" y="931"/>
                  </a:lnTo>
                  <a:lnTo>
                    <a:pt x="766" y="927"/>
                  </a:lnTo>
                  <a:lnTo>
                    <a:pt x="832" y="920"/>
                  </a:lnTo>
                  <a:lnTo>
                    <a:pt x="894" y="912"/>
                  </a:lnTo>
                  <a:lnTo>
                    <a:pt x="955" y="901"/>
                  </a:lnTo>
                  <a:lnTo>
                    <a:pt x="926" y="815"/>
                  </a:lnTo>
                  <a:lnTo>
                    <a:pt x="896" y="735"/>
                  </a:lnTo>
                  <a:lnTo>
                    <a:pt x="865" y="660"/>
                  </a:lnTo>
                  <a:lnTo>
                    <a:pt x="832" y="591"/>
                  </a:lnTo>
                  <a:lnTo>
                    <a:pt x="798" y="527"/>
                  </a:lnTo>
                  <a:lnTo>
                    <a:pt x="765" y="470"/>
                  </a:lnTo>
                  <a:lnTo>
                    <a:pt x="731" y="417"/>
                  </a:lnTo>
                  <a:lnTo>
                    <a:pt x="699" y="370"/>
                  </a:lnTo>
                  <a:lnTo>
                    <a:pt x="667" y="328"/>
                  </a:lnTo>
                  <a:lnTo>
                    <a:pt x="638" y="291"/>
                  </a:lnTo>
                  <a:close/>
                  <a:moveTo>
                    <a:pt x="636" y="0"/>
                  </a:moveTo>
                  <a:lnTo>
                    <a:pt x="638" y="1"/>
                  </a:lnTo>
                  <a:lnTo>
                    <a:pt x="643" y="6"/>
                  </a:lnTo>
                  <a:lnTo>
                    <a:pt x="652" y="12"/>
                  </a:lnTo>
                  <a:lnTo>
                    <a:pt x="664" y="23"/>
                  </a:lnTo>
                  <a:lnTo>
                    <a:pt x="678" y="36"/>
                  </a:lnTo>
                  <a:lnTo>
                    <a:pt x="695" y="52"/>
                  </a:lnTo>
                  <a:lnTo>
                    <a:pt x="714" y="72"/>
                  </a:lnTo>
                  <a:lnTo>
                    <a:pt x="736" y="93"/>
                  </a:lnTo>
                  <a:lnTo>
                    <a:pt x="760" y="119"/>
                  </a:lnTo>
                  <a:lnTo>
                    <a:pt x="784" y="148"/>
                  </a:lnTo>
                  <a:lnTo>
                    <a:pt x="810" y="180"/>
                  </a:lnTo>
                  <a:lnTo>
                    <a:pt x="838" y="215"/>
                  </a:lnTo>
                  <a:lnTo>
                    <a:pt x="867" y="254"/>
                  </a:lnTo>
                  <a:lnTo>
                    <a:pt x="895" y="296"/>
                  </a:lnTo>
                  <a:lnTo>
                    <a:pt x="925" y="342"/>
                  </a:lnTo>
                  <a:lnTo>
                    <a:pt x="955" y="391"/>
                  </a:lnTo>
                  <a:lnTo>
                    <a:pt x="985" y="444"/>
                  </a:lnTo>
                  <a:lnTo>
                    <a:pt x="1014" y="501"/>
                  </a:lnTo>
                  <a:lnTo>
                    <a:pt x="1044" y="560"/>
                  </a:lnTo>
                  <a:lnTo>
                    <a:pt x="1072" y="625"/>
                  </a:lnTo>
                  <a:lnTo>
                    <a:pt x="1099" y="692"/>
                  </a:lnTo>
                  <a:lnTo>
                    <a:pt x="1125" y="764"/>
                  </a:lnTo>
                  <a:lnTo>
                    <a:pt x="1151" y="839"/>
                  </a:lnTo>
                  <a:lnTo>
                    <a:pt x="1173" y="917"/>
                  </a:lnTo>
                  <a:lnTo>
                    <a:pt x="1195" y="1001"/>
                  </a:lnTo>
                  <a:lnTo>
                    <a:pt x="1215" y="1088"/>
                  </a:lnTo>
                  <a:lnTo>
                    <a:pt x="1231" y="1179"/>
                  </a:lnTo>
                  <a:lnTo>
                    <a:pt x="1246" y="1275"/>
                  </a:lnTo>
                  <a:lnTo>
                    <a:pt x="1258" y="1374"/>
                  </a:lnTo>
                  <a:lnTo>
                    <a:pt x="1266" y="1478"/>
                  </a:lnTo>
                  <a:lnTo>
                    <a:pt x="1271" y="1586"/>
                  </a:lnTo>
                  <a:lnTo>
                    <a:pt x="1273" y="1698"/>
                  </a:lnTo>
                  <a:lnTo>
                    <a:pt x="1271" y="1812"/>
                  </a:lnTo>
                  <a:lnTo>
                    <a:pt x="1266" y="1922"/>
                  </a:lnTo>
                  <a:lnTo>
                    <a:pt x="1258" y="2026"/>
                  </a:lnTo>
                  <a:lnTo>
                    <a:pt x="1247" y="2126"/>
                  </a:lnTo>
                  <a:lnTo>
                    <a:pt x="1231" y="2223"/>
                  </a:lnTo>
                  <a:lnTo>
                    <a:pt x="1214" y="2314"/>
                  </a:lnTo>
                  <a:lnTo>
                    <a:pt x="1194" y="2400"/>
                  </a:lnTo>
                  <a:lnTo>
                    <a:pt x="1170" y="2480"/>
                  </a:lnTo>
                  <a:lnTo>
                    <a:pt x="1146" y="2556"/>
                  </a:lnTo>
                  <a:lnTo>
                    <a:pt x="1117" y="2628"/>
                  </a:lnTo>
                  <a:lnTo>
                    <a:pt x="1087" y="2693"/>
                  </a:lnTo>
                  <a:lnTo>
                    <a:pt x="1054" y="2754"/>
                  </a:lnTo>
                  <a:lnTo>
                    <a:pt x="1020" y="2809"/>
                  </a:lnTo>
                  <a:lnTo>
                    <a:pt x="984" y="2859"/>
                  </a:lnTo>
                  <a:lnTo>
                    <a:pt x="945" y="2903"/>
                  </a:lnTo>
                  <a:lnTo>
                    <a:pt x="906" y="2942"/>
                  </a:lnTo>
                  <a:lnTo>
                    <a:pt x="864" y="2975"/>
                  </a:lnTo>
                  <a:lnTo>
                    <a:pt x="821" y="3001"/>
                  </a:lnTo>
                  <a:lnTo>
                    <a:pt x="777" y="3023"/>
                  </a:lnTo>
                  <a:lnTo>
                    <a:pt x="732" y="3038"/>
                  </a:lnTo>
                  <a:lnTo>
                    <a:pt x="732" y="2259"/>
                  </a:lnTo>
                  <a:lnTo>
                    <a:pt x="729" y="2238"/>
                  </a:lnTo>
                  <a:lnTo>
                    <a:pt x="721" y="2218"/>
                  </a:lnTo>
                  <a:lnTo>
                    <a:pt x="710" y="2201"/>
                  </a:lnTo>
                  <a:lnTo>
                    <a:pt x="696" y="2186"/>
                  </a:lnTo>
                  <a:lnTo>
                    <a:pt x="678" y="2175"/>
                  </a:lnTo>
                  <a:lnTo>
                    <a:pt x="658" y="2168"/>
                  </a:lnTo>
                  <a:lnTo>
                    <a:pt x="636" y="2165"/>
                  </a:lnTo>
                  <a:lnTo>
                    <a:pt x="614" y="2168"/>
                  </a:lnTo>
                  <a:lnTo>
                    <a:pt x="595" y="2175"/>
                  </a:lnTo>
                  <a:lnTo>
                    <a:pt x="577" y="2186"/>
                  </a:lnTo>
                  <a:lnTo>
                    <a:pt x="563" y="2201"/>
                  </a:lnTo>
                  <a:lnTo>
                    <a:pt x="552" y="2218"/>
                  </a:lnTo>
                  <a:lnTo>
                    <a:pt x="544" y="2238"/>
                  </a:lnTo>
                  <a:lnTo>
                    <a:pt x="541" y="2259"/>
                  </a:lnTo>
                  <a:lnTo>
                    <a:pt x="541" y="3038"/>
                  </a:lnTo>
                  <a:lnTo>
                    <a:pt x="496" y="3023"/>
                  </a:lnTo>
                  <a:lnTo>
                    <a:pt x="452" y="3001"/>
                  </a:lnTo>
                  <a:lnTo>
                    <a:pt x="410" y="2975"/>
                  </a:lnTo>
                  <a:lnTo>
                    <a:pt x="367" y="2942"/>
                  </a:lnTo>
                  <a:lnTo>
                    <a:pt x="328" y="2903"/>
                  </a:lnTo>
                  <a:lnTo>
                    <a:pt x="289" y="2859"/>
                  </a:lnTo>
                  <a:lnTo>
                    <a:pt x="253" y="2809"/>
                  </a:lnTo>
                  <a:lnTo>
                    <a:pt x="219" y="2754"/>
                  </a:lnTo>
                  <a:lnTo>
                    <a:pt x="186" y="2693"/>
                  </a:lnTo>
                  <a:lnTo>
                    <a:pt x="156" y="2628"/>
                  </a:lnTo>
                  <a:lnTo>
                    <a:pt x="127" y="2556"/>
                  </a:lnTo>
                  <a:lnTo>
                    <a:pt x="103" y="2480"/>
                  </a:lnTo>
                  <a:lnTo>
                    <a:pt x="79" y="2400"/>
                  </a:lnTo>
                  <a:lnTo>
                    <a:pt x="59" y="2314"/>
                  </a:lnTo>
                  <a:lnTo>
                    <a:pt x="42" y="2223"/>
                  </a:lnTo>
                  <a:lnTo>
                    <a:pt x="27" y="2126"/>
                  </a:lnTo>
                  <a:lnTo>
                    <a:pt x="15" y="2026"/>
                  </a:lnTo>
                  <a:lnTo>
                    <a:pt x="7" y="1922"/>
                  </a:lnTo>
                  <a:lnTo>
                    <a:pt x="2" y="1812"/>
                  </a:lnTo>
                  <a:lnTo>
                    <a:pt x="0" y="1698"/>
                  </a:lnTo>
                  <a:lnTo>
                    <a:pt x="2" y="1587"/>
                  </a:lnTo>
                  <a:lnTo>
                    <a:pt x="7" y="1480"/>
                  </a:lnTo>
                  <a:lnTo>
                    <a:pt x="15" y="1377"/>
                  </a:lnTo>
                  <a:lnTo>
                    <a:pt x="28" y="1279"/>
                  </a:lnTo>
                  <a:lnTo>
                    <a:pt x="42" y="1184"/>
                  </a:lnTo>
                  <a:lnTo>
                    <a:pt x="58" y="1093"/>
                  </a:lnTo>
                  <a:lnTo>
                    <a:pt x="78" y="1006"/>
                  </a:lnTo>
                  <a:lnTo>
                    <a:pt x="100" y="924"/>
                  </a:lnTo>
                  <a:lnTo>
                    <a:pt x="122" y="845"/>
                  </a:lnTo>
                  <a:lnTo>
                    <a:pt x="148" y="770"/>
                  </a:lnTo>
                  <a:lnTo>
                    <a:pt x="174" y="698"/>
                  </a:lnTo>
                  <a:lnTo>
                    <a:pt x="202" y="631"/>
                  </a:lnTo>
                  <a:lnTo>
                    <a:pt x="229" y="566"/>
                  </a:lnTo>
                  <a:lnTo>
                    <a:pt x="259" y="507"/>
                  </a:lnTo>
                  <a:lnTo>
                    <a:pt x="288" y="450"/>
                  </a:lnTo>
                  <a:lnTo>
                    <a:pt x="318" y="396"/>
                  </a:lnTo>
                  <a:lnTo>
                    <a:pt x="348" y="347"/>
                  </a:lnTo>
                  <a:lnTo>
                    <a:pt x="378" y="301"/>
                  </a:lnTo>
                  <a:lnTo>
                    <a:pt x="406" y="258"/>
                  </a:lnTo>
                  <a:lnTo>
                    <a:pt x="435" y="219"/>
                  </a:lnTo>
                  <a:lnTo>
                    <a:pt x="462" y="183"/>
                  </a:lnTo>
                  <a:lnTo>
                    <a:pt x="489" y="151"/>
                  </a:lnTo>
                  <a:lnTo>
                    <a:pt x="514" y="122"/>
                  </a:lnTo>
                  <a:lnTo>
                    <a:pt x="537" y="95"/>
                  </a:lnTo>
                  <a:lnTo>
                    <a:pt x="559" y="73"/>
                  </a:lnTo>
                  <a:lnTo>
                    <a:pt x="577" y="53"/>
                  </a:lnTo>
                  <a:lnTo>
                    <a:pt x="595" y="37"/>
                  </a:lnTo>
                  <a:lnTo>
                    <a:pt x="609" y="24"/>
                  </a:lnTo>
                  <a:lnTo>
                    <a:pt x="621" y="13"/>
                  </a:lnTo>
                  <a:lnTo>
                    <a:pt x="629" y="6"/>
                  </a:lnTo>
                  <a:lnTo>
                    <a:pt x="635" y="1"/>
                  </a:lnTo>
                  <a:lnTo>
                    <a:pt x="636"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43" name="Freeform 320"/>
            <p:cNvSpPr/>
            <p:nvPr/>
          </p:nvSpPr>
          <p:spPr bwMode="auto">
            <a:xfrm>
              <a:off x="5905500" y="4935538"/>
              <a:ext cx="493713" cy="841375"/>
            </a:xfrm>
            <a:custGeom>
              <a:avLst/>
              <a:gdLst>
                <a:gd name="T0" fmla="*/ 344 w 623"/>
                <a:gd name="T1" fmla="*/ 0 h 1059"/>
                <a:gd name="T2" fmla="*/ 421 w 623"/>
                <a:gd name="T3" fmla="*/ 0 h 1059"/>
                <a:gd name="T4" fmla="*/ 438 w 623"/>
                <a:gd name="T5" fmla="*/ 88 h 1059"/>
                <a:gd name="T6" fmla="*/ 457 w 623"/>
                <a:gd name="T7" fmla="*/ 173 h 1059"/>
                <a:gd name="T8" fmla="*/ 479 w 623"/>
                <a:gd name="T9" fmla="*/ 255 h 1059"/>
                <a:gd name="T10" fmla="*/ 502 w 623"/>
                <a:gd name="T11" fmla="*/ 331 h 1059"/>
                <a:gd name="T12" fmla="*/ 529 w 623"/>
                <a:gd name="T13" fmla="*/ 405 h 1059"/>
                <a:gd name="T14" fmla="*/ 558 w 623"/>
                <a:gd name="T15" fmla="*/ 475 h 1059"/>
                <a:gd name="T16" fmla="*/ 590 w 623"/>
                <a:gd name="T17" fmla="*/ 540 h 1059"/>
                <a:gd name="T18" fmla="*/ 623 w 623"/>
                <a:gd name="T19" fmla="*/ 601 h 1059"/>
                <a:gd name="T20" fmla="*/ 0 w 623"/>
                <a:gd name="T21" fmla="*/ 1059 h 1059"/>
                <a:gd name="T22" fmla="*/ 0 w 623"/>
                <a:gd name="T23" fmla="*/ 291 h 1059"/>
                <a:gd name="T24" fmla="*/ 3 w 623"/>
                <a:gd name="T25" fmla="*/ 252 h 1059"/>
                <a:gd name="T26" fmla="*/ 12 w 623"/>
                <a:gd name="T27" fmla="*/ 214 h 1059"/>
                <a:gd name="T28" fmla="*/ 27 w 623"/>
                <a:gd name="T29" fmla="*/ 178 h 1059"/>
                <a:gd name="T30" fmla="*/ 46 w 623"/>
                <a:gd name="T31" fmla="*/ 144 h 1059"/>
                <a:gd name="T32" fmla="*/ 71 w 623"/>
                <a:gd name="T33" fmla="*/ 113 h 1059"/>
                <a:gd name="T34" fmla="*/ 101 w 623"/>
                <a:gd name="T35" fmla="*/ 85 h 1059"/>
                <a:gd name="T36" fmla="*/ 134 w 623"/>
                <a:gd name="T37" fmla="*/ 60 h 1059"/>
                <a:gd name="T38" fmla="*/ 170 w 623"/>
                <a:gd name="T39" fmla="*/ 40 h 1059"/>
                <a:gd name="T40" fmla="*/ 210 w 623"/>
                <a:gd name="T41" fmla="*/ 22 h 1059"/>
                <a:gd name="T42" fmla="*/ 252 w 623"/>
                <a:gd name="T43" fmla="*/ 10 h 1059"/>
                <a:gd name="T44" fmla="*/ 298 w 623"/>
                <a:gd name="T45" fmla="*/ 2 h 1059"/>
                <a:gd name="T46" fmla="*/ 344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344" y="0"/>
                  </a:moveTo>
                  <a:lnTo>
                    <a:pt x="421" y="0"/>
                  </a:lnTo>
                  <a:lnTo>
                    <a:pt x="438" y="88"/>
                  </a:lnTo>
                  <a:lnTo>
                    <a:pt x="457" y="173"/>
                  </a:lnTo>
                  <a:lnTo>
                    <a:pt x="479" y="255"/>
                  </a:lnTo>
                  <a:lnTo>
                    <a:pt x="502" y="331"/>
                  </a:lnTo>
                  <a:lnTo>
                    <a:pt x="529" y="405"/>
                  </a:lnTo>
                  <a:lnTo>
                    <a:pt x="558" y="475"/>
                  </a:lnTo>
                  <a:lnTo>
                    <a:pt x="590" y="540"/>
                  </a:lnTo>
                  <a:lnTo>
                    <a:pt x="623" y="601"/>
                  </a:lnTo>
                  <a:lnTo>
                    <a:pt x="0" y="1059"/>
                  </a:lnTo>
                  <a:lnTo>
                    <a:pt x="0" y="291"/>
                  </a:lnTo>
                  <a:lnTo>
                    <a:pt x="3" y="252"/>
                  </a:lnTo>
                  <a:lnTo>
                    <a:pt x="12" y="214"/>
                  </a:lnTo>
                  <a:lnTo>
                    <a:pt x="27" y="178"/>
                  </a:lnTo>
                  <a:lnTo>
                    <a:pt x="46" y="144"/>
                  </a:lnTo>
                  <a:lnTo>
                    <a:pt x="71" y="113"/>
                  </a:lnTo>
                  <a:lnTo>
                    <a:pt x="101" y="85"/>
                  </a:lnTo>
                  <a:lnTo>
                    <a:pt x="134" y="60"/>
                  </a:lnTo>
                  <a:lnTo>
                    <a:pt x="170" y="40"/>
                  </a:lnTo>
                  <a:lnTo>
                    <a:pt x="210" y="22"/>
                  </a:lnTo>
                  <a:lnTo>
                    <a:pt x="252" y="10"/>
                  </a:lnTo>
                  <a:lnTo>
                    <a:pt x="298" y="2"/>
                  </a:lnTo>
                  <a:lnTo>
                    <a:pt x="344"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44" name="Freeform 321"/>
            <p:cNvSpPr/>
            <p:nvPr/>
          </p:nvSpPr>
          <p:spPr bwMode="auto">
            <a:xfrm>
              <a:off x="7239000" y="4935538"/>
              <a:ext cx="495300" cy="841375"/>
            </a:xfrm>
            <a:custGeom>
              <a:avLst/>
              <a:gdLst>
                <a:gd name="T0" fmla="*/ 202 w 623"/>
                <a:gd name="T1" fmla="*/ 0 h 1059"/>
                <a:gd name="T2" fmla="*/ 279 w 623"/>
                <a:gd name="T3" fmla="*/ 0 h 1059"/>
                <a:gd name="T4" fmla="*/ 326 w 623"/>
                <a:gd name="T5" fmla="*/ 2 h 1059"/>
                <a:gd name="T6" fmla="*/ 371 w 623"/>
                <a:gd name="T7" fmla="*/ 10 h 1059"/>
                <a:gd name="T8" fmla="*/ 413 w 623"/>
                <a:gd name="T9" fmla="*/ 22 h 1059"/>
                <a:gd name="T10" fmla="*/ 453 w 623"/>
                <a:gd name="T11" fmla="*/ 40 h 1059"/>
                <a:gd name="T12" fmla="*/ 489 w 623"/>
                <a:gd name="T13" fmla="*/ 60 h 1059"/>
                <a:gd name="T14" fmla="*/ 522 w 623"/>
                <a:gd name="T15" fmla="*/ 85 h 1059"/>
                <a:gd name="T16" fmla="*/ 551 w 623"/>
                <a:gd name="T17" fmla="*/ 113 h 1059"/>
                <a:gd name="T18" fmla="*/ 576 w 623"/>
                <a:gd name="T19" fmla="*/ 144 h 1059"/>
                <a:gd name="T20" fmla="*/ 596 w 623"/>
                <a:gd name="T21" fmla="*/ 178 h 1059"/>
                <a:gd name="T22" fmla="*/ 611 w 623"/>
                <a:gd name="T23" fmla="*/ 214 h 1059"/>
                <a:gd name="T24" fmla="*/ 620 w 623"/>
                <a:gd name="T25" fmla="*/ 252 h 1059"/>
                <a:gd name="T26" fmla="*/ 623 w 623"/>
                <a:gd name="T27" fmla="*/ 291 h 1059"/>
                <a:gd name="T28" fmla="*/ 623 w 623"/>
                <a:gd name="T29" fmla="*/ 1059 h 1059"/>
                <a:gd name="T30" fmla="*/ 0 w 623"/>
                <a:gd name="T31" fmla="*/ 601 h 1059"/>
                <a:gd name="T32" fmla="*/ 33 w 623"/>
                <a:gd name="T33" fmla="*/ 540 h 1059"/>
                <a:gd name="T34" fmla="*/ 65 w 623"/>
                <a:gd name="T35" fmla="*/ 475 h 1059"/>
                <a:gd name="T36" fmla="*/ 94 w 623"/>
                <a:gd name="T37" fmla="*/ 405 h 1059"/>
                <a:gd name="T38" fmla="*/ 121 w 623"/>
                <a:gd name="T39" fmla="*/ 331 h 1059"/>
                <a:gd name="T40" fmla="*/ 144 w 623"/>
                <a:gd name="T41" fmla="*/ 255 h 1059"/>
                <a:gd name="T42" fmla="*/ 166 w 623"/>
                <a:gd name="T43" fmla="*/ 173 h 1059"/>
                <a:gd name="T44" fmla="*/ 186 w 623"/>
                <a:gd name="T45" fmla="*/ 88 h 1059"/>
                <a:gd name="T46" fmla="*/ 202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202" y="0"/>
                  </a:moveTo>
                  <a:lnTo>
                    <a:pt x="279" y="0"/>
                  </a:lnTo>
                  <a:lnTo>
                    <a:pt x="326" y="2"/>
                  </a:lnTo>
                  <a:lnTo>
                    <a:pt x="371" y="10"/>
                  </a:lnTo>
                  <a:lnTo>
                    <a:pt x="413" y="22"/>
                  </a:lnTo>
                  <a:lnTo>
                    <a:pt x="453" y="40"/>
                  </a:lnTo>
                  <a:lnTo>
                    <a:pt x="489" y="60"/>
                  </a:lnTo>
                  <a:lnTo>
                    <a:pt x="522" y="85"/>
                  </a:lnTo>
                  <a:lnTo>
                    <a:pt x="551" y="113"/>
                  </a:lnTo>
                  <a:lnTo>
                    <a:pt x="576" y="144"/>
                  </a:lnTo>
                  <a:lnTo>
                    <a:pt x="596" y="178"/>
                  </a:lnTo>
                  <a:lnTo>
                    <a:pt x="611" y="214"/>
                  </a:lnTo>
                  <a:lnTo>
                    <a:pt x="620" y="252"/>
                  </a:lnTo>
                  <a:lnTo>
                    <a:pt x="623" y="291"/>
                  </a:lnTo>
                  <a:lnTo>
                    <a:pt x="623" y="1059"/>
                  </a:lnTo>
                  <a:lnTo>
                    <a:pt x="0" y="601"/>
                  </a:lnTo>
                  <a:lnTo>
                    <a:pt x="33" y="540"/>
                  </a:lnTo>
                  <a:lnTo>
                    <a:pt x="65" y="475"/>
                  </a:lnTo>
                  <a:lnTo>
                    <a:pt x="94" y="405"/>
                  </a:lnTo>
                  <a:lnTo>
                    <a:pt x="121" y="331"/>
                  </a:lnTo>
                  <a:lnTo>
                    <a:pt x="144" y="255"/>
                  </a:lnTo>
                  <a:lnTo>
                    <a:pt x="166" y="173"/>
                  </a:lnTo>
                  <a:lnTo>
                    <a:pt x="186" y="88"/>
                  </a:lnTo>
                  <a:lnTo>
                    <a:pt x="202"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grpSp>
        <p:nvGrpSpPr>
          <p:cNvPr id="48" name="Группа 398"/>
          <p:cNvGrpSpPr/>
          <p:nvPr/>
        </p:nvGrpSpPr>
        <p:grpSpPr>
          <a:xfrm>
            <a:off x="4650294" y="2126848"/>
            <a:ext cx="339013" cy="391600"/>
            <a:chOff x="5886450" y="3211513"/>
            <a:chExt cx="1535113" cy="1773238"/>
          </a:xfrm>
          <a:solidFill>
            <a:schemeClr val="bg1"/>
          </a:solidFill>
        </p:grpSpPr>
        <p:sp>
          <p:nvSpPr>
            <p:cNvPr id="53" name="Freeform 356"/>
            <p:cNvSpPr>
              <a:spLocks noEditPoints="1"/>
            </p:cNvSpPr>
            <p:nvPr/>
          </p:nvSpPr>
          <p:spPr bwMode="auto">
            <a:xfrm>
              <a:off x="5886450" y="3211513"/>
              <a:ext cx="1531938" cy="773113"/>
            </a:xfrm>
            <a:custGeom>
              <a:avLst/>
              <a:gdLst>
                <a:gd name="T0" fmla="*/ 628 w 2895"/>
                <a:gd name="T1" fmla="*/ 277 h 1460"/>
                <a:gd name="T2" fmla="*/ 483 w 2895"/>
                <a:gd name="T3" fmla="*/ 336 h 1460"/>
                <a:gd name="T4" fmla="*/ 369 w 2895"/>
                <a:gd name="T5" fmla="*/ 438 h 1460"/>
                <a:gd name="T6" fmla="*/ 293 w 2895"/>
                <a:gd name="T7" fmla="*/ 573 h 1460"/>
                <a:gd name="T8" fmla="*/ 266 w 2895"/>
                <a:gd name="T9" fmla="*/ 730 h 1460"/>
                <a:gd name="T10" fmla="*/ 293 w 2895"/>
                <a:gd name="T11" fmla="*/ 888 h 1460"/>
                <a:gd name="T12" fmla="*/ 369 w 2895"/>
                <a:gd name="T13" fmla="*/ 1021 h 1460"/>
                <a:gd name="T14" fmla="*/ 483 w 2895"/>
                <a:gd name="T15" fmla="*/ 1123 h 1460"/>
                <a:gd name="T16" fmla="*/ 628 w 2895"/>
                <a:gd name="T17" fmla="*/ 1184 h 1460"/>
                <a:gd name="T18" fmla="*/ 789 w 2895"/>
                <a:gd name="T19" fmla="*/ 1193 h 1460"/>
                <a:gd name="T20" fmla="*/ 941 w 2895"/>
                <a:gd name="T21" fmla="*/ 1149 h 1460"/>
                <a:gd name="T22" fmla="*/ 1066 w 2895"/>
                <a:gd name="T23" fmla="*/ 1060 h 1460"/>
                <a:gd name="T24" fmla="*/ 1156 w 2895"/>
                <a:gd name="T25" fmla="*/ 935 h 1460"/>
                <a:gd name="T26" fmla="*/ 1201 w 2895"/>
                <a:gd name="T27" fmla="*/ 785 h 1460"/>
                <a:gd name="T28" fmla="*/ 1191 w 2895"/>
                <a:gd name="T29" fmla="*/ 623 h 1460"/>
                <a:gd name="T30" fmla="*/ 1131 w 2895"/>
                <a:gd name="T31" fmla="*/ 480 h 1460"/>
                <a:gd name="T32" fmla="*/ 1028 w 2895"/>
                <a:gd name="T33" fmla="*/ 366 h 1460"/>
                <a:gd name="T34" fmla="*/ 893 w 2895"/>
                <a:gd name="T35" fmla="*/ 291 h 1460"/>
                <a:gd name="T36" fmla="*/ 734 w 2895"/>
                <a:gd name="T37" fmla="*/ 264 h 1460"/>
                <a:gd name="T38" fmla="*/ 2231 w 2895"/>
                <a:gd name="T39" fmla="*/ 3 h 1460"/>
                <a:gd name="T40" fmla="*/ 2431 w 2895"/>
                <a:gd name="T41" fmla="*/ 51 h 1460"/>
                <a:gd name="T42" fmla="*/ 2605 w 2895"/>
                <a:gd name="T43" fmla="*/ 149 h 1460"/>
                <a:gd name="T44" fmla="*/ 2745 w 2895"/>
                <a:gd name="T45" fmla="*/ 289 h 1460"/>
                <a:gd name="T46" fmla="*/ 2844 w 2895"/>
                <a:gd name="T47" fmla="*/ 462 h 1460"/>
                <a:gd name="T48" fmla="*/ 2892 w 2895"/>
                <a:gd name="T49" fmla="*/ 659 h 1460"/>
                <a:gd name="T50" fmla="*/ 2882 w 2895"/>
                <a:gd name="T51" fmla="*/ 868 h 1460"/>
                <a:gd name="T52" fmla="*/ 2817 w 2895"/>
                <a:gd name="T53" fmla="*/ 1060 h 1460"/>
                <a:gd name="T54" fmla="*/ 2704 w 2895"/>
                <a:gd name="T55" fmla="*/ 1222 h 1460"/>
                <a:gd name="T56" fmla="*/ 2551 w 2895"/>
                <a:gd name="T57" fmla="*/ 1348 h 1460"/>
                <a:gd name="T58" fmla="*/ 2367 w 2895"/>
                <a:gd name="T59" fmla="*/ 1431 h 1460"/>
                <a:gd name="T60" fmla="*/ 2161 w 2895"/>
                <a:gd name="T61" fmla="*/ 1460 h 1460"/>
                <a:gd name="T62" fmla="*/ 595 w 2895"/>
                <a:gd name="T63" fmla="*/ 1447 h 1460"/>
                <a:gd name="T64" fmla="*/ 403 w 2895"/>
                <a:gd name="T65" fmla="*/ 1381 h 1460"/>
                <a:gd name="T66" fmla="*/ 239 w 2895"/>
                <a:gd name="T67" fmla="*/ 1269 h 1460"/>
                <a:gd name="T68" fmla="*/ 111 w 2895"/>
                <a:gd name="T69" fmla="*/ 1117 h 1460"/>
                <a:gd name="T70" fmla="*/ 29 w 2895"/>
                <a:gd name="T71" fmla="*/ 935 h 1460"/>
                <a:gd name="T72" fmla="*/ 0 w 2895"/>
                <a:gd name="T73" fmla="*/ 730 h 1460"/>
                <a:gd name="T74" fmla="*/ 29 w 2895"/>
                <a:gd name="T75" fmla="*/ 525 h 1460"/>
                <a:gd name="T76" fmla="*/ 111 w 2895"/>
                <a:gd name="T77" fmla="*/ 343 h 1460"/>
                <a:gd name="T78" fmla="*/ 239 w 2895"/>
                <a:gd name="T79" fmla="*/ 191 h 1460"/>
                <a:gd name="T80" fmla="*/ 403 w 2895"/>
                <a:gd name="T81" fmla="*/ 78 h 1460"/>
                <a:gd name="T82" fmla="*/ 595 w 2895"/>
                <a:gd name="T83" fmla="*/ 14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5" h="1460">
                  <a:moveTo>
                    <a:pt x="734" y="264"/>
                  </a:moveTo>
                  <a:lnTo>
                    <a:pt x="680" y="267"/>
                  </a:lnTo>
                  <a:lnTo>
                    <a:pt x="628" y="277"/>
                  </a:lnTo>
                  <a:lnTo>
                    <a:pt x="576" y="291"/>
                  </a:lnTo>
                  <a:lnTo>
                    <a:pt x="528" y="311"/>
                  </a:lnTo>
                  <a:lnTo>
                    <a:pt x="483" y="336"/>
                  </a:lnTo>
                  <a:lnTo>
                    <a:pt x="442" y="366"/>
                  </a:lnTo>
                  <a:lnTo>
                    <a:pt x="403" y="400"/>
                  </a:lnTo>
                  <a:lnTo>
                    <a:pt x="369" y="438"/>
                  </a:lnTo>
                  <a:lnTo>
                    <a:pt x="339" y="480"/>
                  </a:lnTo>
                  <a:lnTo>
                    <a:pt x="313" y="525"/>
                  </a:lnTo>
                  <a:lnTo>
                    <a:pt x="293" y="573"/>
                  </a:lnTo>
                  <a:lnTo>
                    <a:pt x="278" y="623"/>
                  </a:lnTo>
                  <a:lnTo>
                    <a:pt x="269" y="675"/>
                  </a:lnTo>
                  <a:lnTo>
                    <a:pt x="266" y="730"/>
                  </a:lnTo>
                  <a:lnTo>
                    <a:pt x="269" y="785"/>
                  </a:lnTo>
                  <a:lnTo>
                    <a:pt x="278" y="837"/>
                  </a:lnTo>
                  <a:lnTo>
                    <a:pt x="293" y="888"/>
                  </a:lnTo>
                  <a:lnTo>
                    <a:pt x="313" y="935"/>
                  </a:lnTo>
                  <a:lnTo>
                    <a:pt x="339" y="980"/>
                  </a:lnTo>
                  <a:lnTo>
                    <a:pt x="369" y="1021"/>
                  </a:lnTo>
                  <a:lnTo>
                    <a:pt x="403" y="1060"/>
                  </a:lnTo>
                  <a:lnTo>
                    <a:pt x="442" y="1094"/>
                  </a:lnTo>
                  <a:lnTo>
                    <a:pt x="483" y="1123"/>
                  </a:lnTo>
                  <a:lnTo>
                    <a:pt x="528" y="1149"/>
                  </a:lnTo>
                  <a:lnTo>
                    <a:pt x="576" y="1169"/>
                  </a:lnTo>
                  <a:lnTo>
                    <a:pt x="628" y="1184"/>
                  </a:lnTo>
                  <a:lnTo>
                    <a:pt x="680" y="1193"/>
                  </a:lnTo>
                  <a:lnTo>
                    <a:pt x="734" y="1196"/>
                  </a:lnTo>
                  <a:lnTo>
                    <a:pt x="789" y="1193"/>
                  </a:lnTo>
                  <a:lnTo>
                    <a:pt x="842" y="1184"/>
                  </a:lnTo>
                  <a:lnTo>
                    <a:pt x="893" y="1169"/>
                  </a:lnTo>
                  <a:lnTo>
                    <a:pt x="941" y="1149"/>
                  </a:lnTo>
                  <a:lnTo>
                    <a:pt x="986" y="1123"/>
                  </a:lnTo>
                  <a:lnTo>
                    <a:pt x="1028" y="1094"/>
                  </a:lnTo>
                  <a:lnTo>
                    <a:pt x="1066" y="1060"/>
                  </a:lnTo>
                  <a:lnTo>
                    <a:pt x="1101" y="1021"/>
                  </a:lnTo>
                  <a:lnTo>
                    <a:pt x="1131" y="980"/>
                  </a:lnTo>
                  <a:lnTo>
                    <a:pt x="1156" y="935"/>
                  </a:lnTo>
                  <a:lnTo>
                    <a:pt x="1176" y="888"/>
                  </a:lnTo>
                  <a:lnTo>
                    <a:pt x="1191" y="837"/>
                  </a:lnTo>
                  <a:lnTo>
                    <a:pt x="1201" y="785"/>
                  </a:lnTo>
                  <a:lnTo>
                    <a:pt x="1204" y="730"/>
                  </a:lnTo>
                  <a:lnTo>
                    <a:pt x="1201" y="675"/>
                  </a:lnTo>
                  <a:lnTo>
                    <a:pt x="1191" y="623"/>
                  </a:lnTo>
                  <a:lnTo>
                    <a:pt x="1176" y="573"/>
                  </a:lnTo>
                  <a:lnTo>
                    <a:pt x="1156" y="525"/>
                  </a:lnTo>
                  <a:lnTo>
                    <a:pt x="1131" y="480"/>
                  </a:lnTo>
                  <a:lnTo>
                    <a:pt x="1101" y="438"/>
                  </a:lnTo>
                  <a:lnTo>
                    <a:pt x="1066" y="400"/>
                  </a:lnTo>
                  <a:lnTo>
                    <a:pt x="1028" y="366"/>
                  </a:lnTo>
                  <a:lnTo>
                    <a:pt x="986" y="336"/>
                  </a:lnTo>
                  <a:lnTo>
                    <a:pt x="941" y="311"/>
                  </a:lnTo>
                  <a:lnTo>
                    <a:pt x="893" y="291"/>
                  </a:lnTo>
                  <a:lnTo>
                    <a:pt x="842" y="277"/>
                  </a:lnTo>
                  <a:lnTo>
                    <a:pt x="789" y="267"/>
                  </a:lnTo>
                  <a:lnTo>
                    <a:pt x="734" y="264"/>
                  </a:lnTo>
                  <a:close/>
                  <a:moveTo>
                    <a:pt x="734" y="0"/>
                  </a:moveTo>
                  <a:lnTo>
                    <a:pt x="2161" y="0"/>
                  </a:lnTo>
                  <a:lnTo>
                    <a:pt x="2231" y="3"/>
                  </a:lnTo>
                  <a:lnTo>
                    <a:pt x="2300" y="14"/>
                  </a:lnTo>
                  <a:lnTo>
                    <a:pt x="2367" y="30"/>
                  </a:lnTo>
                  <a:lnTo>
                    <a:pt x="2431" y="51"/>
                  </a:lnTo>
                  <a:lnTo>
                    <a:pt x="2492" y="78"/>
                  </a:lnTo>
                  <a:lnTo>
                    <a:pt x="2551" y="111"/>
                  </a:lnTo>
                  <a:lnTo>
                    <a:pt x="2605" y="149"/>
                  </a:lnTo>
                  <a:lnTo>
                    <a:pt x="2657" y="191"/>
                  </a:lnTo>
                  <a:lnTo>
                    <a:pt x="2703" y="238"/>
                  </a:lnTo>
                  <a:lnTo>
                    <a:pt x="2745" y="289"/>
                  </a:lnTo>
                  <a:lnTo>
                    <a:pt x="2784" y="343"/>
                  </a:lnTo>
                  <a:lnTo>
                    <a:pt x="2817" y="400"/>
                  </a:lnTo>
                  <a:lnTo>
                    <a:pt x="2844" y="462"/>
                  </a:lnTo>
                  <a:lnTo>
                    <a:pt x="2866" y="525"/>
                  </a:lnTo>
                  <a:lnTo>
                    <a:pt x="2882" y="591"/>
                  </a:lnTo>
                  <a:lnTo>
                    <a:pt x="2892" y="659"/>
                  </a:lnTo>
                  <a:lnTo>
                    <a:pt x="2895" y="730"/>
                  </a:lnTo>
                  <a:lnTo>
                    <a:pt x="2892" y="801"/>
                  </a:lnTo>
                  <a:lnTo>
                    <a:pt x="2882" y="868"/>
                  </a:lnTo>
                  <a:lnTo>
                    <a:pt x="2866" y="935"/>
                  </a:lnTo>
                  <a:lnTo>
                    <a:pt x="2844" y="999"/>
                  </a:lnTo>
                  <a:lnTo>
                    <a:pt x="2817" y="1060"/>
                  </a:lnTo>
                  <a:lnTo>
                    <a:pt x="2784" y="1117"/>
                  </a:lnTo>
                  <a:lnTo>
                    <a:pt x="2745" y="1171"/>
                  </a:lnTo>
                  <a:lnTo>
                    <a:pt x="2704" y="1222"/>
                  </a:lnTo>
                  <a:lnTo>
                    <a:pt x="2657" y="1269"/>
                  </a:lnTo>
                  <a:lnTo>
                    <a:pt x="2605" y="1311"/>
                  </a:lnTo>
                  <a:lnTo>
                    <a:pt x="2551" y="1348"/>
                  </a:lnTo>
                  <a:lnTo>
                    <a:pt x="2492" y="1381"/>
                  </a:lnTo>
                  <a:lnTo>
                    <a:pt x="2431" y="1409"/>
                  </a:lnTo>
                  <a:lnTo>
                    <a:pt x="2367" y="1431"/>
                  </a:lnTo>
                  <a:lnTo>
                    <a:pt x="2301" y="1447"/>
                  </a:lnTo>
                  <a:lnTo>
                    <a:pt x="2231" y="1457"/>
                  </a:lnTo>
                  <a:lnTo>
                    <a:pt x="2161" y="1460"/>
                  </a:lnTo>
                  <a:lnTo>
                    <a:pt x="734" y="1460"/>
                  </a:lnTo>
                  <a:lnTo>
                    <a:pt x="664" y="1457"/>
                  </a:lnTo>
                  <a:lnTo>
                    <a:pt x="595" y="1447"/>
                  </a:lnTo>
                  <a:lnTo>
                    <a:pt x="528" y="1431"/>
                  </a:lnTo>
                  <a:lnTo>
                    <a:pt x="464" y="1409"/>
                  </a:lnTo>
                  <a:lnTo>
                    <a:pt x="403" y="1381"/>
                  </a:lnTo>
                  <a:lnTo>
                    <a:pt x="344" y="1348"/>
                  </a:lnTo>
                  <a:lnTo>
                    <a:pt x="290" y="1311"/>
                  </a:lnTo>
                  <a:lnTo>
                    <a:pt x="239" y="1269"/>
                  </a:lnTo>
                  <a:lnTo>
                    <a:pt x="192" y="1222"/>
                  </a:lnTo>
                  <a:lnTo>
                    <a:pt x="150" y="1171"/>
                  </a:lnTo>
                  <a:lnTo>
                    <a:pt x="111" y="1117"/>
                  </a:lnTo>
                  <a:lnTo>
                    <a:pt x="79" y="1060"/>
                  </a:lnTo>
                  <a:lnTo>
                    <a:pt x="51" y="999"/>
                  </a:lnTo>
                  <a:lnTo>
                    <a:pt x="29" y="935"/>
                  </a:lnTo>
                  <a:lnTo>
                    <a:pt x="13" y="868"/>
                  </a:lnTo>
                  <a:lnTo>
                    <a:pt x="3" y="801"/>
                  </a:lnTo>
                  <a:lnTo>
                    <a:pt x="0" y="730"/>
                  </a:lnTo>
                  <a:lnTo>
                    <a:pt x="3" y="659"/>
                  </a:lnTo>
                  <a:lnTo>
                    <a:pt x="13" y="591"/>
                  </a:lnTo>
                  <a:lnTo>
                    <a:pt x="29" y="525"/>
                  </a:lnTo>
                  <a:lnTo>
                    <a:pt x="51" y="462"/>
                  </a:lnTo>
                  <a:lnTo>
                    <a:pt x="79" y="400"/>
                  </a:lnTo>
                  <a:lnTo>
                    <a:pt x="111" y="343"/>
                  </a:lnTo>
                  <a:lnTo>
                    <a:pt x="150" y="289"/>
                  </a:lnTo>
                  <a:lnTo>
                    <a:pt x="192" y="238"/>
                  </a:lnTo>
                  <a:lnTo>
                    <a:pt x="239" y="191"/>
                  </a:lnTo>
                  <a:lnTo>
                    <a:pt x="290" y="149"/>
                  </a:lnTo>
                  <a:lnTo>
                    <a:pt x="344" y="111"/>
                  </a:lnTo>
                  <a:lnTo>
                    <a:pt x="403" y="78"/>
                  </a:lnTo>
                  <a:lnTo>
                    <a:pt x="464" y="51"/>
                  </a:lnTo>
                  <a:lnTo>
                    <a:pt x="528" y="30"/>
                  </a:lnTo>
                  <a:lnTo>
                    <a:pt x="595" y="14"/>
                  </a:lnTo>
                  <a:lnTo>
                    <a:pt x="664" y="3"/>
                  </a:lnTo>
                  <a:lnTo>
                    <a:pt x="734"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54" name="Freeform 357"/>
            <p:cNvSpPr>
              <a:spLocks noEditPoints="1"/>
            </p:cNvSpPr>
            <p:nvPr/>
          </p:nvSpPr>
          <p:spPr bwMode="auto">
            <a:xfrm>
              <a:off x="5889625" y="4211638"/>
              <a:ext cx="1531938" cy="773113"/>
            </a:xfrm>
            <a:custGeom>
              <a:avLst/>
              <a:gdLst>
                <a:gd name="T0" fmla="*/ 2053 w 2895"/>
                <a:gd name="T1" fmla="*/ 276 h 1460"/>
                <a:gd name="T2" fmla="*/ 1910 w 2895"/>
                <a:gd name="T3" fmla="*/ 337 h 1460"/>
                <a:gd name="T4" fmla="*/ 1795 w 2895"/>
                <a:gd name="T5" fmla="*/ 438 h 1460"/>
                <a:gd name="T6" fmla="*/ 1719 w 2895"/>
                <a:gd name="T7" fmla="*/ 572 h 1460"/>
                <a:gd name="T8" fmla="*/ 1692 w 2895"/>
                <a:gd name="T9" fmla="*/ 729 h 1460"/>
                <a:gd name="T10" fmla="*/ 1719 w 2895"/>
                <a:gd name="T11" fmla="*/ 887 h 1460"/>
                <a:gd name="T12" fmla="*/ 1795 w 2895"/>
                <a:gd name="T13" fmla="*/ 1020 h 1460"/>
                <a:gd name="T14" fmla="*/ 1910 w 2895"/>
                <a:gd name="T15" fmla="*/ 1122 h 1460"/>
                <a:gd name="T16" fmla="*/ 2053 w 2895"/>
                <a:gd name="T17" fmla="*/ 1183 h 1460"/>
                <a:gd name="T18" fmla="*/ 2216 w 2895"/>
                <a:gd name="T19" fmla="*/ 1192 h 1460"/>
                <a:gd name="T20" fmla="*/ 2367 w 2895"/>
                <a:gd name="T21" fmla="*/ 1148 h 1460"/>
                <a:gd name="T22" fmla="*/ 2492 w 2895"/>
                <a:gd name="T23" fmla="*/ 1059 h 1460"/>
                <a:gd name="T24" fmla="*/ 2582 w 2895"/>
                <a:gd name="T25" fmla="*/ 934 h 1460"/>
                <a:gd name="T26" fmla="*/ 2627 w 2895"/>
                <a:gd name="T27" fmla="*/ 784 h 1460"/>
                <a:gd name="T28" fmla="*/ 2617 w 2895"/>
                <a:gd name="T29" fmla="*/ 622 h 1460"/>
                <a:gd name="T30" fmla="*/ 2557 w 2895"/>
                <a:gd name="T31" fmla="*/ 480 h 1460"/>
                <a:gd name="T32" fmla="*/ 2454 w 2895"/>
                <a:gd name="T33" fmla="*/ 366 h 1460"/>
                <a:gd name="T34" fmla="*/ 2319 w 2895"/>
                <a:gd name="T35" fmla="*/ 291 h 1460"/>
                <a:gd name="T36" fmla="*/ 2161 w 2895"/>
                <a:gd name="T37" fmla="*/ 263 h 1460"/>
                <a:gd name="T38" fmla="*/ 2232 w 2895"/>
                <a:gd name="T39" fmla="*/ 3 h 1460"/>
                <a:gd name="T40" fmla="*/ 2431 w 2895"/>
                <a:gd name="T41" fmla="*/ 51 h 1460"/>
                <a:gd name="T42" fmla="*/ 2606 w 2895"/>
                <a:gd name="T43" fmla="*/ 149 h 1460"/>
                <a:gd name="T44" fmla="*/ 2746 w 2895"/>
                <a:gd name="T45" fmla="*/ 288 h 1460"/>
                <a:gd name="T46" fmla="*/ 2844 w 2895"/>
                <a:gd name="T47" fmla="*/ 461 h 1460"/>
                <a:gd name="T48" fmla="*/ 2892 w 2895"/>
                <a:gd name="T49" fmla="*/ 659 h 1460"/>
                <a:gd name="T50" fmla="*/ 2883 w 2895"/>
                <a:gd name="T51" fmla="*/ 868 h 1460"/>
                <a:gd name="T52" fmla="*/ 2817 w 2895"/>
                <a:gd name="T53" fmla="*/ 1059 h 1460"/>
                <a:gd name="T54" fmla="*/ 2704 w 2895"/>
                <a:gd name="T55" fmla="*/ 1222 h 1460"/>
                <a:gd name="T56" fmla="*/ 2551 w 2895"/>
                <a:gd name="T57" fmla="*/ 1348 h 1460"/>
                <a:gd name="T58" fmla="*/ 2367 w 2895"/>
                <a:gd name="T59" fmla="*/ 1430 h 1460"/>
                <a:gd name="T60" fmla="*/ 2161 w 2895"/>
                <a:gd name="T61" fmla="*/ 1460 h 1460"/>
                <a:gd name="T62" fmla="*/ 596 w 2895"/>
                <a:gd name="T63" fmla="*/ 1446 h 1460"/>
                <a:gd name="T64" fmla="*/ 403 w 2895"/>
                <a:gd name="T65" fmla="*/ 1381 h 1460"/>
                <a:gd name="T66" fmla="*/ 240 w 2895"/>
                <a:gd name="T67" fmla="*/ 1269 h 1460"/>
                <a:gd name="T68" fmla="*/ 113 w 2895"/>
                <a:gd name="T69" fmla="*/ 1117 h 1460"/>
                <a:gd name="T70" fmla="*/ 29 w 2895"/>
                <a:gd name="T71" fmla="*/ 934 h 1460"/>
                <a:gd name="T72" fmla="*/ 0 w 2895"/>
                <a:gd name="T73" fmla="*/ 729 h 1460"/>
                <a:gd name="T74" fmla="*/ 29 w 2895"/>
                <a:gd name="T75" fmla="*/ 524 h 1460"/>
                <a:gd name="T76" fmla="*/ 113 w 2895"/>
                <a:gd name="T77" fmla="*/ 342 h 1460"/>
                <a:gd name="T78" fmla="*/ 240 w 2895"/>
                <a:gd name="T79" fmla="*/ 191 h 1460"/>
                <a:gd name="T80" fmla="*/ 403 w 2895"/>
                <a:gd name="T81" fmla="*/ 79 h 1460"/>
                <a:gd name="T82" fmla="*/ 596 w 2895"/>
                <a:gd name="T83" fmla="*/ 1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5" h="1460">
                  <a:moveTo>
                    <a:pt x="2161" y="263"/>
                  </a:moveTo>
                  <a:lnTo>
                    <a:pt x="2106" y="266"/>
                  </a:lnTo>
                  <a:lnTo>
                    <a:pt x="2053" y="276"/>
                  </a:lnTo>
                  <a:lnTo>
                    <a:pt x="2003" y="291"/>
                  </a:lnTo>
                  <a:lnTo>
                    <a:pt x="1955" y="311"/>
                  </a:lnTo>
                  <a:lnTo>
                    <a:pt x="1910" y="337"/>
                  </a:lnTo>
                  <a:lnTo>
                    <a:pt x="1868" y="366"/>
                  </a:lnTo>
                  <a:lnTo>
                    <a:pt x="1830" y="400"/>
                  </a:lnTo>
                  <a:lnTo>
                    <a:pt x="1795" y="438"/>
                  </a:lnTo>
                  <a:lnTo>
                    <a:pt x="1765" y="480"/>
                  </a:lnTo>
                  <a:lnTo>
                    <a:pt x="1740" y="524"/>
                  </a:lnTo>
                  <a:lnTo>
                    <a:pt x="1719" y="572"/>
                  </a:lnTo>
                  <a:lnTo>
                    <a:pt x="1705" y="622"/>
                  </a:lnTo>
                  <a:lnTo>
                    <a:pt x="1695" y="675"/>
                  </a:lnTo>
                  <a:lnTo>
                    <a:pt x="1692" y="729"/>
                  </a:lnTo>
                  <a:lnTo>
                    <a:pt x="1695" y="784"/>
                  </a:lnTo>
                  <a:lnTo>
                    <a:pt x="1705" y="837"/>
                  </a:lnTo>
                  <a:lnTo>
                    <a:pt x="1719" y="887"/>
                  </a:lnTo>
                  <a:lnTo>
                    <a:pt x="1740" y="934"/>
                  </a:lnTo>
                  <a:lnTo>
                    <a:pt x="1765" y="979"/>
                  </a:lnTo>
                  <a:lnTo>
                    <a:pt x="1795" y="1020"/>
                  </a:lnTo>
                  <a:lnTo>
                    <a:pt x="1830" y="1059"/>
                  </a:lnTo>
                  <a:lnTo>
                    <a:pt x="1868" y="1093"/>
                  </a:lnTo>
                  <a:lnTo>
                    <a:pt x="1910" y="1122"/>
                  </a:lnTo>
                  <a:lnTo>
                    <a:pt x="1955" y="1148"/>
                  </a:lnTo>
                  <a:lnTo>
                    <a:pt x="2003" y="1168"/>
                  </a:lnTo>
                  <a:lnTo>
                    <a:pt x="2053" y="1183"/>
                  </a:lnTo>
                  <a:lnTo>
                    <a:pt x="2106" y="1192"/>
                  </a:lnTo>
                  <a:lnTo>
                    <a:pt x="2161" y="1196"/>
                  </a:lnTo>
                  <a:lnTo>
                    <a:pt x="2216" y="1192"/>
                  </a:lnTo>
                  <a:lnTo>
                    <a:pt x="2269" y="1183"/>
                  </a:lnTo>
                  <a:lnTo>
                    <a:pt x="2319" y="1168"/>
                  </a:lnTo>
                  <a:lnTo>
                    <a:pt x="2367" y="1148"/>
                  </a:lnTo>
                  <a:lnTo>
                    <a:pt x="2412" y="1122"/>
                  </a:lnTo>
                  <a:lnTo>
                    <a:pt x="2454" y="1093"/>
                  </a:lnTo>
                  <a:lnTo>
                    <a:pt x="2492" y="1059"/>
                  </a:lnTo>
                  <a:lnTo>
                    <a:pt x="2527" y="1020"/>
                  </a:lnTo>
                  <a:lnTo>
                    <a:pt x="2557" y="979"/>
                  </a:lnTo>
                  <a:lnTo>
                    <a:pt x="2582" y="934"/>
                  </a:lnTo>
                  <a:lnTo>
                    <a:pt x="2603" y="887"/>
                  </a:lnTo>
                  <a:lnTo>
                    <a:pt x="2617" y="837"/>
                  </a:lnTo>
                  <a:lnTo>
                    <a:pt x="2627" y="784"/>
                  </a:lnTo>
                  <a:lnTo>
                    <a:pt x="2630" y="729"/>
                  </a:lnTo>
                  <a:lnTo>
                    <a:pt x="2627" y="675"/>
                  </a:lnTo>
                  <a:lnTo>
                    <a:pt x="2617" y="622"/>
                  </a:lnTo>
                  <a:lnTo>
                    <a:pt x="2603" y="572"/>
                  </a:lnTo>
                  <a:lnTo>
                    <a:pt x="2582" y="524"/>
                  </a:lnTo>
                  <a:lnTo>
                    <a:pt x="2557" y="480"/>
                  </a:lnTo>
                  <a:lnTo>
                    <a:pt x="2527" y="438"/>
                  </a:lnTo>
                  <a:lnTo>
                    <a:pt x="2492" y="400"/>
                  </a:lnTo>
                  <a:lnTo>
                    <a:pt x="2454" y="366"/>
                  </a:lnTo>
                  <a:lnTo>
                    <a:pt x="2412" y="337"/>
                  </a:lnTo>
                  <a:lnTo>
                    <a:pt x="2367" y="311"/>
                  </a:lnTo>
                  <a:lnTo>
                    <a:pt x="2319" y="291"/>
                  </a:lnTo>
                  <a:lnTo>
                    <a:pt x="2269" y="276"/>
                  </a:lnTo>
                  <a:lnTo>
                    <a:pt x="2216" y="266"/>
                  </a:lnTo>
                  <a:lnTo>
                    <a:pt x="2161" y="263"/>
                  </a:lnTo>
                  <a:close/>
                  <a:moveTo>
                    <a:pt x="735" y="0"/>
                  </a:moveTo>
                  <a:lnTo>
                    <a:pt x="2161" y="0"/>
                  </a:lnTo>
                  <a:lnTo>
                    <a:pt x="2232" y="3"/>
                  </a:lnTo>
                  <a:lnTo>
                    <a:pt x="2301" y="13"/>
                  </a:lnTo>
                  <a:lnTo>
                    <a:pt x="2367" y="29"/>
                  </a:lnTo>
                  <a:lnTo>
                    <a:pt x="2431" y="51"/>
                  </a:lnTo>
                  <a:lnTo>
                    <a:pt x="2492" y="79"/>
                  </a:lnTo>
                  <a:lnTo>
                    <a:pt x="2551" y="110"/>
                  </a:lnTo>
                  <a:lnTo>
                    <a:pt x="2606" y="149"/>
                  </a:lnTo>
                  <a:lnTo>
                    <a:pt x="2657" y="191"/>
                  </a:lnTo>
                  <a:lnTo>
                    <a:pt x="2704" y="237"/>
                  </a:lnTo>
                  <a:lnTo>
                    <a:pt x="2746" y="288"/>
                  </a:lnTo>
                  <a:lnTo>
                    <a:pt x="2784" y="342"/>
                  </a:lnTo>
                  <a:lnTo>
                    <a:pt x="2817" y="400"/>
                  </a:lnTo>
                  <a:lnTo>
                    <a:pt x="2844" y="461"/>
                  </a:lnTo>
                  <a:lnTo>
                    <a:pt x="2867" y="524"/>
                  </a:lnTo>
                  <a:lnTo>
                    <a:pt x="2883" y="590"/>
                  </a:lnTo>
                  <a:lnTo>
                    <a:pt x="2892" y="659"/>
                  </a:lnTo>
                  <a:lnTo>
                    <a:pt x="2895" y="729"/>
                  </a:lnTo>
                  <a:lnTo>
                    <a:pt x="2892" y="799"/>
                  </a:lnTo>
                  <a:lnTo>
                    <a:pt x="2883" y="868"/>
                  </a:lnTo>
                  <a:lnTo>
                    <a:pt x="2867" y="934"/>
                  </a:lnTo>
                  <a:lnTo>
                    <a:pt x="2844" y="998"/>
                  </a:lnTo>
                  <a:lnTo>
                    <a:pt x="2817" y="1059"/>
                  </a:lnTo>
                  <a:lnTo>
                    <a:pt x="2784" y="1117"/>
                  </a:lnTo>
                  <a:lnTo>
                    <a:pt x="2746" y="1171"/>
                  </a:lnTo>
                  <a:lnTo>
                    <a:pt x="2704" y="1222"/>
                  </a:lnTo>
                  <a:lnTo>
                    <a:pt x="2657" y="1269"/>
                  </a:lnTo>
                  <a:lnTo>
                    <a:pt x="2606" y="1310"/>
                  </a:lnTo>
                  <a:lnTo>
                    <a:pt x="2551" y="1348"/>
                  </a:lnTo>
                  <a:lnTo>
                    <a:pt x="2492" y="1381"/>
                  </a:lnTo>
                  <a:lnTo>
                    <a:pt x="2431" y="1408"/>
                  </a:lnTo>
                  <a:lnTo>
                    <a:pt x="2367" y="1430"/>
                  </a:lnTo>
                  <a:lnTo>
                    <a:pt x="2301" y="1446"/>
                  </a:lnTo>
                  <a:lnTo>
                    <a:pt x="2232" y="1456"/>
                  </a:lnTo>
                  <a:lnTo>
                    <a:pt x="2161" y="1460"/>
                  </a:lnTo>
                  <a:lnTo>
                    <a:pt x="735" y="1460"/>
                  </a:lnTo>
                  <a:lnTo>
                    <a:pt x="664" y="1456"/>
                  </a:lnTo>
                  <a:lnTo>
                    <a:pt x="596" y="1446"/>
                  </a:lnTo>
                  <a:lnTo>
                    <a:pt x="529" y="1430"/>
                  </a:lnTo>
                  <a:lnTo>
                    <a:pt x="464" y="1408"/>
                  </a:lnTo>
                  <a:lnTo>
                    <a:pt x="403" y="1381"/>
                  </a:lnTo>
                  <a:lnTo>
                    <a:pt x="346" y="1348"/>
                  </a:lnTo>
                  <a:lnTo>
                    <a:pt x="290" y="1310"/>
                  </a:lnTo>
                  <a:lnTo>
                    <a:pt x="240" y="1269"/>
                  </a:lnTo>
                  <a:lnTo>
                    <a:pt x="193" y="1222"/>
                  </a:lnTo>
                  <a:lnTo>
                    <a:pt x="150" y="1171"/>
                  </a:lnTo>
                  <a:lnTo>
                    <a:pt x="113" y="1117"/>
                  </a:lnTo>
                  <a:lnTo>
                    <a:pt x="80" y="1059"/>
                  </a:lnTo>
                  <a:lnTo>
                    <a:pt x="52" y="998"/>
                  </a:lnTo>
                  <a:lnTo>
                    <a:pt x="29" y="934"/>
                  </a:lnTo>
                  <a:lnTo>
                    <a:pt x="13" y="868"/>
                  </a:lnTo>
                  <a:lnTo>
                    <a:pt x="4" y="799"/>
                  </a:lnTo>
                  <a:lnTo>
                    <a:pt x="0" y="729"/>
                  </a:lnTo>
                  <a:lnTo>
                    <a:pt x="4" y="659"/>
                  </a:lnTo>
                  <a:lnTo>
                    <a:pt x="13" y="590"/>
                  </a:lnTo>
                  <a:lnTo>
                    <a:pt x="29" y="524"/>
                  </a:lnTo>
                  <a:lnTo>
                    <a:pt x="52" y="461"/>
                  </a:lnTo>
                  <a:lnTo>
                    <a:pt x="80" y="400"/>
                  </a:lnTo>
                  <a:lnTo>
                    <a:pt x="113" y="342"/>
                  </a:lnTo>
                  <a:lnTo>
                    <a:pt x="150" y="288"/>
                  </a:lnTo>
                  <a:lnTo>
                    <a:pt x="193" y="237"/>
                  </a:lnTo>
                  <a:lnTo>
                    <a:pt x="240" y="191"/>
                  </a:lnTo>
                  <a:lnTo>
                    <a:pt x="290" y="149"/>
                  </a:lnTo>
                  <a:lnTo>
                    <a:pt x="346" y="110"/>
                  </a:lnTo>
                  <a:lnTo>
                    <a:pt x="403" y="79"/>
                  </a:lnTo>
                  <a:lnTo>
                    <a:pt x="464" y="51"/>
                  </a:lnTo>
                  <a:lnTo>
                    <a:pt x="529" y="29"/>
                  </a:lnTo>
                  <a:lnTo>
                    <a:pt x="596" y="13"/>
                  </a:lnTo>
                  <a:lnTo>
                    <a:pt x="664" y="3"/>
                  </a:lnTo>
                  <a:lnTo>
                    <a:pt x="735"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grpSp>
        <p:nvGrpSpPr>
          <p:cNvPr id="70" name="Группа 406"/>
          <p:cNvGrpSpPr/>
          <p:nvPr/>
        </p:nvGrpSpPr>
        <p:grpSpPr>
          <a:xfrm>
            <a:off x="9732829" y="2063116"/>
            <a:ext cx="379485" cy="387500"/>
            <a:chOff x="5853113" y="3217863"/>
            <a:chExt cx="2179638" cy="2225675"/>
          </a:xfrm>
          <a:solidFill>
            <a:schemeClr val="bg1"/>
          </a:solidFill>
        </p:grpSpPr>
        <p:sp>
          <p:nvSpPr>
            <p:cNvPr id="75" name="Freeform 362"/>
            <p:cNvSpPr>
              <a:spLocks noEditPoints="1"/>
            </p:cNvSpPr>
            <p:nvPr/>
          </p:nvSpPr>
          <p:spPr bwMode="auto">
            <a:xfrm>
              <a:off x="5924551" y="3779838"/>
              <a:ext cx="2035175" cy="1663700"/>
            </a:xfrm>
            <a:custGeom>
              <a:avLst/>
              <a:gdLst>
                <a:gd name="T0" fmla="*/ 1378 w 3846"/>
                <a:gd name="T1" fmla="*/ 963 h 3144"/>
                <a:gd name="T2" fmla="*/ 1347 w 3846"/>
                <a:gd name="T3" fmla="*/ 995 h 3144"/>
                <a:gd name="T4" fmla="*/ 446 w 3846"/>
                <a:gd name="T5" fmla="*/ 2705 h 3144"/>
                <a:gd name="T6" fmla="*/ 3400 w 3846"/>
                <a:gd name="T7" fmla="*/ 1826 h 3144"/>
                <a:gd name="T8" fmla="*/ 2482 w 3846"/>
                <a:gd name="T9" fmla="*/ 979 h 3144"/>
                <a:gd name="T10" fmla="*/ 1378 w 3846"/>
                <a:gd name="T11" fmla="*/ 963 h 3144"/>
                <a:gd name="T12" fmla="*/ 1555 w 3846"/>
                <a:gd name="T13" fmla="*/ 4 h 3144"/>
                <a:gd name="T14" fmla="*/ 1618 w 3846"/>
                <a:gd name="T15" fmla="*/ 31 h 3144"/>
                <a:gd name="T16" fmla="*/ 1667 w 3846"/>
                <a:gd name="T17" fmla="*/ 79 h 3144"/>
                <a:gd name="T18" fmla="*/ 1694 w 3846"/>
                <a:gd name="T19" fmla="*/ 141 h 3144"/>
                <a:gd name="T20" fmla="*/ 1696 w 3846"/>
                <a:gd name="T21" fmla="*/ 523 h 3144"/>
                <a:gd name="T22" fmla="*/ 2150 w 3846"/>
                <a:gd name="T23" fmla="*/ 177 h 3144"/>
                <a:gd name="T24" fmla="*/ 2163 w 3846"/>
                <a:gd name="T25" fmla="*/ 108 h 3144"/>
                <a:gd name="T26" fmla="*/ 2201 w 3846"/>
                <a:gd name="T27" fmla="*/ 52 h 3144"/>
                <a:gd name="T28" fmla="*/ 2258 w 3846"/>
                <a:gd name="T29" fmla="*/ 15 h 3144"/>
                <a:gd name="T30" fmla="*/ 2328 w 3846"/>
                <a:gd name="T31" fmla="*/ 0 h 3144"/>
                <a:gd name="T32" fmla="*/ 2397 w 3846"/>
                <a:gd name="T33" fmla="*/ 15 h 3144"/>
                <a:gd name="T34" fmla="*/ 2453 w 3846"/>
                <a:gd name="T35" fmla="*/ 52 h 3144"/>
                <a:gd name="T36" fmla="*/ 2491 w 3846"/>
                <a:gd name="T37" fmla="*/ 108 h 3144"/>
                <a:gd name="T38" fmla="*/ 2506 w 3846"/>
                <a:gd name="T39" fmla="*/ 177 h 3144"/>
                <a:gd name="T40" fmla="*/ 2581 w 3846"/>
                <a:gd name="T41" fmla="*/ 523 h 3144"/>
                <a:gd name="T42" fmla="*/ 2625 w 3846"/>
                <a:gd name="T43" fmla="*/ 533 h 3144"/>
                <a:gd name="T44" fmla="*/ 2672 w 3846"/>
                <a:gd name="T45" fmla="*/ 558 h 3144"/>
                <a:gd name="T46" fmla="*/ 2715 w 3846"/>
                <a:gd name="T47" fmla="*/ 590 h 3144"/>
                <a:gd name="T48" fmla="*/ 2754 w 3846"/>
                <a:gd name="T49" fmla="*/ 625 h 3144"/>
                <a:gd name="T50" fmla="*/ 2784 w 3846"/>
                <a:gd name="T51" fmla="*/ 654 h 3144"/>
                <a:gd name="T52" fmla="*/ 2801 w 3846"/>
                <a:gd name="T53" fmla="*/ 671 h 3144"/>
                <a:gd name="T54" fmla="*/ 3778 w 3846"/>
                <a:gd name="T55" fmla="*/ 1573 h 3144"/>
                <a:gd name="T56" fmla="*/ 3812 w 3846"/>
                <a:gd name="T57" fmla="*/ 1614 h 3144"/>
                <a:gd name="T58" fmla="*/ 3836 w 3846"/>
                <a:gd name="T59" fmla="*/ 1665 h 3144"/>
                <a:gd name="T60" fmla="*/ 3846 w 3846"/>
                <a:gd name="T61" fmla="*/ 1713 h 3144"/>
                <a:gd name="T62" fmla="*/ 3842 w 3846"/>
                <a:gd name="T63" fmla="*/ 2870 h 3144"/>
                <a:gd name="T64" fmla="*/ 3815 w 3846"/>
                <a:gd name="T65" fmla="*/ 2958 h 3144"/>
                <a:gd name="T66" fmla="*/ 3765 w 3846"/>
                <a:gd name="T67" fmla="*/ 3034 h 3144"/>
                <a:gd name="T68" fmla="*/ 3696 w 3846"/>
                <a:gd name="T69" fmla="*/ 3093 h 3144"/>
                <a:gd name="T70" fmla="*/ 3612 w 3846"/>
                <a:gd name="T71" fmla="*/ 3131 h 3144"/>
                <a:gd name="T72" fmla="*/ 3518 w 3846"/>
                <a:gd name="T73" fmla="*/ 3144 h 3144"/>
                <a:gd name="T74" fmla="*/ 280 w 3846"/>
                <a:gd name="T75" fmla="*/ 3142 h 3144"/>
                <a:gd name="T76" fmla="*/ 191 w 3846"/>
                <a:gd name="T77" fmla="*/ 3115 h 3144"/>
                <a:gd name="T78" fmla="*/ 114 w 3846"/>
                <a:gd name="T79" fmla="*/ 3066 h 3144"/>
                <a:gd name="T80" fmla="*/ 53 w 3846"/>
                <a:gd name="T81" fmla="*/ 2998 h 3144"/>
                <a:gd name="T82" fmla="*/ 15 w 3846"/>
                <a:gd name="T83" fmla="*/ 2915 h 3144"/>
                <a:gd name="T84" fmla="*/ 0 w 3846"/>
                <a:gd name="T85" fmla="*/ 2822 h 3144"/>
                <a:gd name="T86" fmla="*/ 3 w 3846"/>
                <a:gd name="T87" fmla="*/ 1690 h 3144"/>
                <a:gd name="T88" fmla="*/ 21 w 3846"/>
                <a:gd name="T89" fmla="*/ 1640 h 3144"/>
                <a:gd name="T90" fmla="*/ 50 w 3846"/>
                <a:gd name="T91" fmla="*/ 1592 h 3144"/>
                <a:gd name="T92" fmla="*/ 1043 w 3846"/>
                <a:gd name="T93" fmla="*/ 674 h 3144"/>
                <a:gd name="T94" fmla="*/ 1051 w 3846"/>
                <a:gd name="T95" fmla="*/ 665 h 3144"/>
                <a:gd name="T96" fmla="*/ 1076 w 3846"/>
                <a:gd name="T97" fmla="*/ 641 h 3144"/>
                <a:gd name="T98" fmla="*/ 1109 w 3846"/>
                <a:gd name="T99" fmla="*/ 607 h 3144"/>
                <a:gd name="T100" fmla="*/ 1153 w 3846"/>
                <a:gd name="T101" fmla="*/ 573 h 3144"/>
                <a:gd name="T102" fmla="*/ 1197 w 3846"/>
                <a:gd name="T103" fmla="*/ 543 h 3144"/>
                <a:gd name="T104" fmla="*/ 1243 w 3846"/>
                <a:gd name="T105" fmla="*/ 526 h 3144"/>
                <a:gd name="T106" fmla="*/ 1340 w 3846"/>
                <a:gd name="T107" fmla="*/ 523 h 3144"/>
                <a:gd name="T108" fmla="*/ 1344 w 3846"/>
                <a:gd name="T109" fmla="*/ 141 h 3144"/>
                <a:gd name="T110" fmla="*/ 1371 w 3846"/>
                <a:gd name="T111" fmla="*/ 79 h 3144"/>
                <a:gd name="T112" fmla="*/ 1418 w 3846"/>
                <a:gd name="T113" fmla="*/ 31 h 3144"/>
                <a:gd name="T114" fmla="*/ 1482 w 3846"/>
                <a:gd name="T115" fmla="*/ 4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46" h="3144">
                  <a:moveTo>
                    <a:pt x="1378" y="963"/>
                  </a:moveTo>
                  <a:lnTo>
                    <a:pt x="1378" y="963"/>
                  </a:lnTo>
                  <a:lnTo>
                    <a:pt x="1363" y="982"/>
                  </a:lnTo>
                  <a:lnTo>
                    <a:pt x="1347" y="995"/>
                  </a:lnTo>
                  <a:lnTo>
                    <a:pt x="446" y="1826"/>
                  </a:lnTo>
                  <a:lnTo>
                    <a:pt x="446" y="2705"/>
                  </a:lnTo>
                  <a:lnTo>
                    <a:pt x="3400" y="2705"/>
                  </a:lnTo>
                  <a:lnTo>
                    <a:pt x="3400" y="1826"/>
                  </a:lnTo>
                  <a:lnTo>
                    <a:pt x="2499" y="995"/>
                  </a:lnTo>
                  <a:lnTo>
                    <a:pt x="2482" y="979"/>
                  </a:lnTo>
                  <a:lnTo>
                    <a:pt x="2468" y="963"/>
                  </a:lnTo>
                  <a:lnTo>
                    <a:pt x="1378" y="963"/>
                  </a:lnTo>
                  <a:close/>
                  <a:moveTo>
                    <a:pt x="1518" y="0"/>
                  </a:moveTo>
                  <a:lnTo>
                    <a:pt x="1555" y="4"/>
                  </a:lnTo>
                  <a:lnTo>
                    <a:pt x="1588" y="15"/>
                  </a:lnTo>
                  <a:lnTo>
                    <a:pt x="1618" y="31"/>
                  </a:lnTo>
                  <a:lnTo>
                    <a:pt x="1645" y="52"/>
                  </a:lnTo>
                  <a:lnTo>
                    <a:pt x="1667" y="79"/>
                  </a:lnTo>
                  <a:lnTo>
                    <a:pt x="1683" y="108"/>
                  </a:lnTo>
                  <a:lnTo>
                    <a:pt x="1694" y="141"/>
                  </a:lnTo>
                  <a:lnTo>
                    <a:pt x="1696" y="177"/>
                  </a:lnTo>
                  <a:lnTo>
                    <a:pt x="1696" y="523"/>
                  </a:lnTo>
                  <a:lnTo>
                    <a:pt x="2150" y="523"/>
                  </a:lnTo>
                  <a:lnTo>
                    <a:pt x="2150" y="177"/>
                  </a:lnTo>
                  <a:lnTo>
                    <a:pt x="2152" y="141"/>
                  </a:lnTo>
                  <a:lnTo>
                    <a:pt x="2163" y="108"/>
                  </a:lnTo>
                  <a:lnTo>
                    <a:pt x="2179" y="79"/>
                  </a:lnTo>
                  <a:lnTo>
                    <a:pt x="2201" y="52"/>
                  </a:lnTo>
                  <a:lnTo>
                    <a:pt x="2228" y="31"/>
                  </a:lnTo>
                  <a:lnTo>
                    <a:pt x="2258" y="15"/>
                  </a:lnTo>
                  <a:lnTo>
                    <a:pt x="2291" y="4"/>
                  </a:lnTo>
                  <a:lnTo>
                    <a:pt x="2328" y="0"/>
                  </a:lnTo>
                  <a:lnTo>
                    <a:pt x="2363" y="4"/>
                  </a:lnTo>
                  <a:lnTo>
                    <a:pt x="2397" y="15"/>
                  </a:lnTo>
                  <a:lnTo>
                    <a:pt x="2428" y="31"/>
                  </a:lnTo>
                  <a:lnTo>
                    <a:pt x="2453" y="52"/>
                  </a:lnTo>
                  <a:lnTo>
                    <a:pt x="2475" y="79"/>
                  </a:lnTo>
                  <a:lnTo>
                    <a:pt x="2491" y="108"/>
                  </a:lnTo>
                  <a:lnTo>
                    <a:pt x="2502" y="141"/>
                  </a:lnTo>
                  <a:lnTo>
                    <a:pt x="2506" y="177"/>
                  </a:lnTo>
                  <a:lnTo>
                    <a:pt x="2506" y="523"/>
                  </a:lnTo>
                  <a:lnTo>
                    <a:pt x="2581" y="523"/>
                  </a:lnTo>
                  <a:lnTo>
                    <a:pt x="2603" y="526"/>
                  </a:lnTo>
                  <a:lnTo>
                    <a:pt x="2625" y="533"/>
                  </a:lnTo>
                  <a:lnTo>
                    <a:pt x="2648" y="543"/>
                  </a:lnTo>
                  <a:lnTo>
                    <a:pt x="2672" y="558"/>
                  </a:lnTo>
                  <a:lnTo>
                    <a:pt x="2693" y="573"/>
                  </a:lnTo>
                  <a:lnTo>
                    <a:pt x="2715" y="590"/>
                  </a:lnTo>
                  <a:lnTo>
                    <a:pt x="2737" y="607"/>
                  </a:lnTo>
                  <a:lnTo>
                    <a:pt x="2754" y="625"/>
                  </a:lnTo>
                  <a:lnTo>
                    <a:pt x="2770" y="641"/>
                  </a:lnTo>
                  <a:lnTo>
                    <a:pt x="2784" y="654"/>
                  </a:lnTo>
                  <a:lnTo>
                    <a:pt x="2795" y="665"/>
                  </a:lnTo>
                  <a:lnTo>
                    <a:pt x="2801" y="671"/>
                  </a:lnTo>
                  <a:lnTo>
                    <a:pt x="2803" y="674"/>
                  </a:lnTo>
                  <a:lnTo>
                    <a:pt x="3778" y="1573"/>
                  </a:lnTo>
                  <a:lnTo>
                    <a:pt x="3796" y="1592"/>
                  </a:lnTo>
                  <a:lnTo>
                    <a:pt x="3812" y="1614"/>
                  </a:lnTo>
                  <a:lnTo>
                    <a:pt x="3825" y="1640"/>
                  </a:lnTo>
                  <a:lnTo>
                    <a:pt x="3836" y="1665"/>
                  </a:lnTo>
                  <a:lnTo>
                    <a:pt x="3843" y="1690"/>
                  </a:lnTo>
                  <a:lnTo>
                    <a:pt x="3846" y="1713"/>
                  </a:lnTo>
                  <a:lnTo>
                    <a:pt x="3846" y="2822"/>
                  </a:lnTo>
                  <a:lnTo>
                    <a:pt x="3842" y="2870"/>
                  </a:lnTo>
                  <a:lnTo>
                    <a:pt x="3831" y="2915"/>
                  </a:lnTo>
                  <a:lnTo>
                    <a:pt x="3815" y="2958"/>
                  </a:lnTo>
                  <a:lnTo>
                    <a:pt x="3792" y="2998"/>
                  </a:lnTo>
                  <a:lnTo>
                    <a:pt x="3765" y="3034"/>
                  </a:lnTo>
                  <a:lnTo>
                    <a:pt x="3732" y="3066"/>
                  </a:lnTo>
                  <a:lnTo>
                    <a:pt x="3696" y="3093"/>
                  </a:lnTo>
                  <a:lnTo>
                    <a:pt x="3655" y="3115"/>
                  </a:lnTo>
                  <a:lnTo>
                    <a:pt x="3612" y="3131"/>
                  </a:lnTo>
                  <a:lnTo>
                    <a:pt x="3566" y="3142"/>
                  </a:lnTo>
                  <a:lnTo>
                    <a:pt x="3518" y="3144"/>
                  </a:lnTo>
                  <a:lnTo>
                    <a:pt x="328" y="3144"/>
                  </a:lnTo>
                  <a:lnTo>
                    <a:pt x="280" y="3142"/>
                  </a:lnTo>
                  <a:lnTo>
                    <a:pt x="234" y="3131"/>
                  </a:lnTo>
                  <a:lnTo>
                    <a:pt x="191" y="3115"/>
                  </a:lnTo>
                  <a:lnTo>
                    <a:pt x="150" y="3093"/>
                  </a:lnTo>
                  <a:lnTo>
                    <a:pt x="114" y="3066"/>
                  </a:lnTo>
                  <a:lnTo>
                    <a:pt x="81" y="3034"/>
                  </a:lnTo>
                  <a:lnTo>
                    <a:pt x="53" y="2998"/>
                  </a:lnTo>
                  <a:lnTo>
                    <a:pt x="31" y="2958"/>
                  </a:lnTo>
                  <a:lnTo>
                    <a:pt x="15" y="2915"/>
                  </a:lnTo>
                  <a:lnTo>
                    <a:pt x="4" y="2870"/>
                  </a:lnTo>
                  <a:lnTo>
                    <a:pt x="0" y="2822"/>
                  </a:lnTo>
                  <a:lnTo>
                    <a:pt x="0" y="1713"/>
                  </a:lnTo>
                  <a:lnTo>
                    <a:pt x="3" y="1690"/>
                  </a:lnTo>
                  <a:lnTo>
                    <a:pt x="10" y="1665"/>
                  </a:lnTo>
                  <a:lnTo>
                    <a:pt x="21" y="1640"/>
                  </a:lnTo>
                  <a:lnTo>
                    <a:pt x="34" y="1614"/>
                  </a:lnTo>
                  <a:lnTo>
                    <a:pt x="50" y="1592"/>
                  </a:lnTo>
                  <a:lnTo>
                    <a:pt x="69" y="1573"/>
                  </a:lnTo>
                  <a:lnTo>
                    <a:pt x="1043" y="674"/>
                  </a:lnTo>
                  <a:lnTo>
                    <a:pt x="1046" y="671"/>
                  </a:lnTo>
                  <a:lnTo>
                    <a:pt x="1051" y="665"/>
                  </a:lnTo>
                  <a:lnTo>
                    <a:pt x="1062" y="654"/>
                  </a:lnTo>
                  <a:lnTo>
                    <a:pt x="1076" y="641"/>
                  </a:lnTo>
                  <a:lnTo>
                    <a:pt x="1092" y="625"/>
                  </a:lnTo>
                  <a:lnTo>
                    <a:pt x="1109" y="607"/>
                  </a:lnTo>
                  <a:lnTo>
                    <a:pt x="1131" y="590"/>
                  </a:lnTo>
                  <a:lnTo>
                    <a:pt x="1153" y="573"/>
                  </a:lnTo>
                  <a:lnTo>
                    <a:pt x="1174" y="558"/>
                  </a:lnTo>
                  <a:lnTo>
                    <a:pt x="1197" y="543"/>
                  </a:lnTo>
                  <a:lnTo>
                    <a:pt x="1221" y="533"/>
                  </a:lnTo>
                  <a:lnTo>
                    <a:pt x="1243" y="526"/>
                  </a:lnTo>
                  <a:lnTo>
                    <a:pt x="1265" y="523"/>
                  </a:lnTo>
                  <a:lnTo>
                    <a:pt x="1340" y="523"/>
                  </a:lnTo>
                  <a:lnTo>
                    <a:pt x="1340" y="177"/>
                  </a:lnTo>
                  <a:lnTo>
                    <a:pt x="1344" y="141"/>
                  </a:lnTo>
                  <a:lnTo>
                    <a:pt x="1355" y="108"/>
                  </a:lnTo>
                  <a:lnTo>
                    <a:pt x="1371" y="79"/>
                  </a:lnTo>
                  <a:lnTo>
                    <a:pt x="1393" y="52"/>
                  </a:lnTo>
                  <a:lnTo>
                    <a:pt x="1418" y="31"/>
                  </a:lnTo>
                  <a:lnTo>
                    <a:pt x="1449" y="15"/>
                  </a:lnTo>
                  <a:lnTo>
                    <a:pt x="1482" y="4"/>
                  </a:lnTo>
                  <a:lnTo>
                    <a:pt x="1518"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76" name="Freeform 363"/>
            <p:cNvSpPr/>
            <p:nvPr/>
          </p:nvSpPr>
          <p:spPr bwMode="auto">
            <a:xfrm>
              <a:off x="5853113" y="3217863"/>
              <a:ext cx="2179638" cy="838200"/>
            </a:xfrm>
            <a:custGeom>
              <a:avLst/>
              <a:gdLst>
                <a:gd name="T0" fmla="*/ 2783 w 4119"/>
                <a:gd name="T1" fmla="*/ 0 h 1584"/>
                <a:gd name="T2" fmla="*/ 2990 w 4119"/>
                <a:gd name="T3" fmla="*/ 16 h 1584"/>
                <a:gd name="T4" fmla="*/ 3187 w 4119"/>
                <a:gd name="T5" fmla="*/ 61 h 1584"/>
                <a:gd name="T6" fmla="*/ 3372 w 4119"/>
                <a:gd name="T7" fmla="*/ 134 h 1584"/>
                <a:gd name="T8" fmla="*/ 3540 w 4119"/>
                <a:gd name="T9" fmla="*/ 231 h 1584"/>
                <a:gd name="T10" fmla="*/ 3693 w 4119"/>
                <a:gd name="T11" fmla="*/ 353 h 1584"/>
                <a:gd name="T12" fmla="*/ 3826 w 4119"/>
                <a:gd name="T13" fmla="*/ 494 h 1584"/>
                <a:gd name="T14" fmla="*/ 3937 w 4119"/>
                <a:gd name="T15" fmla="*/ 654 h 1584"/>
                <a:gd name="T16" fmla="*/ 4025 w 4119"/>
                <a:gd name="T17" fmla="*/ 828 h 1584"/>
                <a:gd name="T18" fmla="*/ 4084 w 4119"/>
                <a:gd name="T19" fmla="*/ 1016 h 1584"/>
                <a:gd name="T20" fmla="*/ 4115 w 4119"/>
                <a:gd name="T21" fmla="*/ 1216 h 1584"/>
                <a:gd name="T22" fmla="*/ 4119 w 4119"/>
                <a:gd name="T23" fmla="*/ 1495 h 1584"/>
                <a:gd name="T24" fmla="*/ 4107 w 4119"/>
                <a:gd name="T25" fmla="*/ 1540 h 1584"/>
                <a:gd name="T26" fmla="*/ 4074 w 4119"/>
                <a:gd name="T27" fmla="*/ 1572 h 1584"/>
                <a:gd name="T28" fmla="*/ 4029 w 4119"/>
                <a:gd name="T29" fmla="*/ 1584 h 1584"/>
                <a:gd name="T30" fmla="*/ 3168 w 4119"/>
                <a:gd name="T31" fmla="*/ 1580 h 1584"/>
                <a:gd name="T32" fmla="*/ 3096 w 4119"/>
                <a:gd name="T33" fmla="*/ 1554 h 1584"/>
                <a:gd name="T34" fmla="*/ 3038 w 4119"/>
                <a:gd name="T35" fmla="*/ 1506 h 1584"/>
                <a:gd name="T36" fmla="*/ 2999 w 4119"/>
                <a:gd name="T37" fmla="*/ 1442 h 1584"/>
                <a:gd name="T38" fmla="*/ 2986 w 4119"/>
                <a:gd name="T39" fmla="*/ 1365 h 1584"/>
                <a:gd name="T40" fmla="*/ 2982 w 4119"/>
                <a:gd name="T41" fmla="*/ 872 h 1584"/>
                <a:gd name="T42" fmla="*/ 2955 w 4119"/>
                <a:gd name="T43" fmla="*/ 801 h 1584"/>
                <a:gd name="T44" fmla="*/ 2906 w 4119"/>
                <a:gd name="T45" fmla="*/ 744 h 1584"/>
                <a:gd name="T46" fmla="*/ 2840 w 4119"/>
                <a:gd name="T47" fmla="*/ 705 h 1584"/>
                <a:gd name="T48" fmla="*/ 2763 w 4119"/>
                <a:gd name="T49" fmla="*/ 692 h 1584"/>
                <a:gd name="T50" fmla="*/ 1317 w 4119"/>
                <a:gd name="T51" fmla="*/ 696 h 1584"/>
                <a:gd name="T52" fmla="*/ 1245 w 4119"/>
                <a:gd name="T53" fmla="*/ 721 h 1584"/>
                <a:gd name="T54" fmla="*/ 1187 w 4119"/>
                <a:gd name="T55" fmla="*/ 771 h 1584"/>
                <a:gd name="T56" fmla="*/ 1148 w 4119"/>
                <a:gd name="T57" fmla="*/ 835 h 1584"/>
                <a:gd name="T58" fmla="*/ 1134 w 4119"/>
                <a:gd name="T59" fmla="*/ 912 h 1584"/>
                <a:gd name="T60" fmla="*/ 1130 w 4119"/>
                <a:gd name="T61" fmla="*/ 1405 h 1584"/>
                <a:gd name="T62" fmla="*/ 1103 w 4119"/>
                <a:gd name="T63" fmla="*/ 1475 h 1584"/>
                <a:gd name="T64" fmla="*/ 1055 w 4119"/>
                <a:gd name="T65" fmla="*/ 1533 h 1584"/>
                <a:gd name="T66" fmla="*/ 990 w 4119"/>
                <a:gd name="T67" fmla="*/ 1571 h 1584"/>
                <a:gd name="T68" fmla="*/ 912 w 4119"/>
                <a:gd name="T69" fmla="*/ 1584 h 1584"/>
                <a:gd name="T70" fmla="*/ 67 w 4119"/>
                <a:gd name="T71" fmla="*/ 1582 h 1584"/>
                <a:gd name="T72" fmla="*/ 27 w 4119"/>
                <a:gd name="T73" fmla="*/ 1558 h 1584"/>
                <a:gd name="T74" fmla="*/ 4 w 4119"/>
                <a:gd name="T75" fmla="*/ 1519 h 1584"/>
                <a:gd name="T76" fmla="*/ 0 w 4119"/>
                <a:gd name="T77" fmla="*/ 1318 h 1584"/>
                <a:gd name="T78" fmla="*/ 16 w 4119"/>
                <a:gd name="T79" fmla="*/ 1114 h 1584"/>
                <a:gd name="T80" fmla="*/ 62 w 4119"/>
                <a:gd name="T81" fmla="*/ 921 h 1584"/>
                <a:gd name="T82" fmla="*/ 136 w 4119"/>
                <a:gd name="T83" fmla="*/ 739 h 1584"/>
                <a:gd name="T84" fmla="*/ 236 w 4119"/>
                <a:gd name="T85" fmla="*/ 571 h 1584"/>
                <a:gd name="T86" fmla="*/ 357 w 4119"/>
                <a:gd name="T87" fmla="*/ 420 h 1584"/>
                <a:gd name="T88" fmla="*/ 500 w 4119"/>
                <a:gd name="T89" fmla="*/ 290 h 1584"/>
                <a:gd name="T90" fmla="*/ 662 w 4119"/>
                <a:gd name="T91" fmla="*/ 179 h 1584"/>
                <a:gd name="T92" fmla="*/ 839 w 4119"/>
                <a:gd name="T93" fmla="*/ 94 h 1584"/>
                <a:gd name="T94" fmla="*/ 1031 w 4119"/>
                <a:gd name="T95" fmla="*/ 34 h 1584"/>
                <a:gd name="T96" fmla="*/ 1232 w 4119"/>
                <a:gd name="T97" fmla="*/ 4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19" h="1584">
                  <a:moveTo>
                    <a:pt x="1337" y="0"/>
                  </a:moveTo>
                  <a:lnTo>
                    <a:pt x="2783" y="0"/>
                  </a:lnTo>
                  <a:lnTo>
                    <a:pt x="2888" y="4"/>
                  </a:lnTo>
                  <a:lnTo>
                    <a:pt x="2990" y="16"/>
                  </a:lnTo>
                  <a:lnTo>
                    <a:pt x="3090" y="34"/>
                  </a:lnTo>
                  <a:lnTo>
                    <a:pt x="3187" y="61"/>
                  </a:lnTo>
                  <a:lnTo>
                    <a:pt x="3281" y="94"/>
                  </a:lnTo>
                  <a:lnTo>
                    <a:pt x="3372" y="134"/>
                  </a:lnTo>
                  <a:lnTo>
                    <a:pt x="3458" y="179"/>
                  </a:lnTo>
                  <a:lnTo>
                    <a:pt x="3540" y="231"/>
                  </a:lnTo>
                  <a:lnTo>
                    <a:pt x="3620" y="290"/>
                  </a:lnTo>
                  <a:lnTo>
                    <a:pt x="3693" y="353"/>
                  </a:lnTo>
                  <a:lnTo>
                    <a:pt x="3763" y="420"/>
                  </a:lnTo>
                  <a:lnTo>
                    <a:pt x="3826" y="494"/>
                  </a:lnTo>
                  <a:lnTo>
                    <a:pt x="3884" y="571"/>
                  </a:lnTo>
                  <a:lnTo>
                    <a:pt x="3937" y="654"/>
                  </a:lnTo>
                  <a:lnTo>
                    <a:pt x="3984" y="739"/>
                  </a:lnTo>
                  <a:lnTo>
                    <a:pt x="4025" y="828"/>
                  </a:lnTo>
                  <a:lnTo>
                    <a:pt x="4057" y="921"/>
                  </a:lnTo>
                  <a:lnTo>
                    <a:pt x="4084" y="1016"/>
                  </a:lnTo>
                  <a:lnTo>
                    <a:pt x="4104" y="1114"/>
                  </a:lnTo>
                  <a:lnTo>
                    <a:pt x="4115" y="1216"/>
                  </a:lnTo>
                  <a:lnTo>
                    <a:pt x="4119" y="1318"/>
                  </a:lnTo>
                  <a:lnTo>
                    <a:pt x="4119" y="1495"/>
                  </a:lnTo>
                  <a:lnTo>
                    <a:pt x="4116" y="1519"/>
                  </a:lnTo>
                  <a:lnTo>
                    <a:pt x="4107" y="1540"/>
                  </a:lnTo>
                  <a:lnTo>
                    <a:pt x="4093" y="1558"/>
                  </a:lnTo>
                  <a:lnTo>
                    <a:pt x="4074" y="1572"/>
                  </a:lnTo>
                  <a:lnTo>
                    <a:pt x="4053" y="1582"/>
                  </a:lnTo>
                  <a:lnTo>
                    <a:pt x="4029" y="1584"/>
                  </a:lnTo>
                  <a:lnTo>
                    <a:pt x="3208" y="1584"/>
                  </a:lnTo>
                  <a:lnTo>
                    <a:pt x="3168" y="1580"/>
                  </a:lnTo>
                  <a:lnTo>
                    <a:pt x="3130" y="1571"/>
                  </a:lnTo>
                  <a:lnTo>
                    <a:pt x="3096" y="1554"/>
                  </a:lnTo>
                  <a:lnTo>
                    <a:pt x="3064" y="1533"/>
                  </a:lnTo>
                  <a:lnTo>
                    <a:pt x="3038" y="1506"/>
                  </a:lnTo>
                  <a:lnTo>
                    <a:pt x="3015" y="1475"/>
                  </a:lnTo>
                  <a:lnTo>
                    <a:pt x="2999" y="1442"/>
                  </a:lnTo>
                  <a:lnTo>
                    <a:pt x="2988" y="1405"/>
                  </a:lnTo>
                  <a:lnTo>
                    <a:pt x="2986" y="1365"/>
                  </a:lnTo>
                  <a:lnTo>
                    <a:pt x="2986" y="912"/>
                  </a:lnTo>
                  <a:lnTo>
                    <a:pt x="2982" y="872"/>
                  </a:lnTo>
                  <a:lnTo>
                    <a:pt x="2972" y="835"/>
                  </a:lnTo>
                  <a:lnTo>
                    <a:pt x="2955" y="801"/>
                  </a:lnTo>
                  <a:lnTo>
                    <a:pt x="2933" y="771"/>
                  </a:lnTo>
                  <a:lnTo>
                    <a:pt x="2906" y="744"/>
                  </a:lnTo>
                  <a:lnTo>
                    <a:pt x="2875" y="721"/>
                  </a:lnTo>
                  <a:lnTo>
                    <a:pt x="2840" y="705"/>
                  </a:lnTo>
                  <a:lnTo>
                    <a:pt x="2803" y="696"/>
                  </a:lnTo>
                  <a:lnTo>
                    <a:pt x="2763" y="692"/>
                  </a:lnTo>
                  <a:lnTo>
                    <a:pt x="1357" y="692"/>
                  </a:lnTo>
                  <a:lnTo>
                    <a:pt x="1317" y="696"/>
                  </a:lnTo>
                  <a:lnTo>
                    <a:pt x="1280" y="705"/>
                  </a:lnTo>
                  <a:lnTo>
                    <a:pt x="1245" y="721"/>
                  </a:lnTo>
                  <a:lnTo>
                    <a:pt x="1214" y="744"/>
                  </a:lnTo>
                  <a:lnTo>
                    <a:pt x="1187" y="771"/>
                  </a:lnTo>
                  <a:lnTo>
                    <a:pt x="1165" y="801"/>
                  </a:lnTo>
                  <a:lnTo>
                    <a:pt x="1148" y="835"/>
                  </a:lnTo>
                  <a:lnTo>
                    <a:pt x="1138" y="872"/>
                  </a:lnTo>
                  <a:lnTo>
                    <a:pt x="1134" y="912"/>
                  </a:lnTo>
                  <a:lnTo>
                    <a:pt x="1134" y="1365"/>
                  </a:lnTo>
                  <a:lnTo>
                    <a:pt x="1130" y="1405"/>
                  </a:lnTo>
                  <a:lnTo>
                    <a:pt x="1121" y="1442"/>
                  </a:lnTo>
                  <a:lnTo>
                    <a:pt x="1103" y="1475"/>
                  </a:lnTo>
                  <a:lnTo>
                    <a:pt x="1082" y="1506"/>
                  </a:lnTo>
                  <a:lnTo>
                    <a:pt x="1055" y="1533"/>
                  </a:lnTo>
                  <a:lnTo>
                    <a:pt x="1024" y="1554"/>
                  </a:lnTo>
                  <a:lnTo>
                    <a:pt x="990" y="1571"/>
                  </a:lnTo>
                  <a:lnTo>
                    <a:pt x="952" y="1580"/>
                  </a:lnTo>
                  <a:lnTo>
                    <a:pt x="912" y="1584"/>
                  </a:lnTo>
                  <a:lnTo>
                    <a:pt x="91" y="1584"/>
                  </a:lnTo>
                  <a:lnTo>
                    <a:pt x="67" y="1582"/>
                  </a:lnTo>
                  <a:lnTo>
                    <a:pt x="46" y="1572"/>
                  </a:lnTo>
                  <a:lnTo>
                    <a:pt x="27" y="1558"/>
                  </a:lnTo>
                  <a:lnTo>
                    <a:pt x="13" y="1540"/>
                  </a:lnTo>
                  <a:lnTo>
                    <a:pt x="4" y="1519"/>
                  </a:lnTo>
                  <a:lnTo>
                    <a:pt x="0" y="1495"/>
                  </a:lnTo>
                  <a:lnTo>
                    <a:pt x="0" y="1318"/>
                  </a:lnTo>
                  <a:lnTo>
                    <a:pt x="4" y="1216"/>
                  </a:lnTo>
                  <a:lnTo>
                    <a:pt x="16" y="1114"/>
                  </a:lnTo>
                  <a:lnTo>
                    <a:pt x="36" y="1016"/>
                  </a:lnTo>
                  <a:lnTo>
                    <a:pt x="62" y="921"/>
                  </a:lnTo>
                  <a:lnTo>
                    <a:pt x="95" y="828"/>
                  </a:lnTo>
                  <a:lnTo>
                    <a:pt x="136" y="739"/>
                  </a:lnTo>
                  <a:lnTo>
                    <a:pt x="183" y="654"/>
                  </a:lnTo>
                  <a:lnTo>
                    <a:pt x="236" y="571"/>
                  </a:lnTo>
                  <a:lnTo>
                    <a:pt x="294" y="494"/>
                  </a:lnTo>
                  <a:lnTo>
                    <a:pt x="357" y="420"/>
                  </a:lnTo>
                  <a:lnTo>
                    <a:pt x="427" y="353"/>
                  </a:lnTo>
                  <a:lnTo>
                    <a:pt x="500" y="290"/>
                  </a:lnTo>
                  <a:lnTo>
                    <a:pt x="580" y="231"/>
                  </a:lnTo>
                  <a:lnTo>
                    <a:pt x="662" y="179"/>
                  </a:lnTo>
                  <a:lnTo>
                    <a:pt x="749" y="134"/>
                  </a:lnTo>
                  <a:lnTo>
                    <a:pt x="839" y="94"/>
                  </a:lnTo>
                  <a:lnTo>
                    <a:pt x="933" y="61"/>
                  </a:lnTo>
                  <a:lnTo>
                    <a:pt x="1031" y="34"/>
                  </a:lnTo>
                  <a:lnTo>
                    <a:pt x="1129" y="16"/>
                  </a:lnTo>
                  <a:lnTo>
                    <a:pt x="1232" y="4"/>
                  </a:lnTo>
                  <a:lnTo>
                    <a:pt x="1337"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77" name="Freeform 364"/>
            <p:cNvSpPr>
              <a:spLocks noEditPoints="1"/>
            </p:cNvSpPr>
            <p:nvPr/>
          </p:nvSpPr>
          <p:spPr bwMode="auto">
            <a:xfrm>
              <a:off x="6583363" y="4408488"/>
              <a:ext cx="719138" cy="709612"/>
            </a:xfrm>
            <a:custGeom>
              <a:avLst/>
              <a:gdLst>
                <a:gd name="T0" fmla="*/ 646 w 1360"/>
                <a:gd name="T1" fmla="*/ 510 h 1341"/>
                <a:gd name="T2" fmla="*/ 587 w 1360"/>
                <a:gd name="T3" fmla="*/ 534 h 1341"/>
                <a:gd name="T4" fmla="*/ 542 w 1360"/>
                <a:gd name="T5" fmla="*/ 578 h 1341"/>
                <a:gd name="T6" fmla="*/ 517 w 1360"/>
                <a:gd name="T7" fmla="*/ 636 h 1341"/>
                <a:gd name="T8" fmla="*/ 517 w 1360"/>
                <a:gd name="T9" fmla="*/ 703 h 1341"/>
                <a:gd name="T10" fmla="*/ 542 w 1360"/>
                <a:gd name="T11" fmla="*/ 761 h 1341"/>
                <a:gd name="T12" fmla="*/ 587 w 1360"/>
                <a:gd name="T13" fmla="*/ 805 h 1341"/>
                <a:gd name="T14" fmla="*/ 646 w 1360"/>
                <a:gd name="T15" fmla="*/ 831 h 1341"/>
                <a:gd name="T16" fmla="*/ 714 w 1360"/>
                <a:gd name="T17" fmla="*/ 831 h 1341"/>
                <a:gd name="T18" fmla="*/ 773 w 1360"/>
                <a:gd name="T19" fmla="*/ 805 h 1341"/>
                <a:gd name="T20" fmla="*/ 818 w 1360"/>
                <a:gd name="T21" fmla="*/ 761 h 1341"/>
                <a:gd name="T22" fmla="*/ 842 w 1360"/>
                <a:gd name="T23" fmla="*/ 703 h 1341"/>
                <a:gd name="T24" fmla="*/ 842 w 1360"/>
                <a:gd name="T25" fmla="*/ 636 h 1341"/>
                <a:gd name="T26" fmla="*/ 818 w 1360"/>
                <a:gd name="T27" fmla="*/ 578 h 1341"/>
                <a:gd name="T28" fmla="*/ 773 w 1360"/>
                <a:gd name="T29" fmla="*/ 534 h 1341"/>
                <a:gd name="T30" fmla="*/ 714 w 1360"/>
                <a:gd name="T31" fmla="*/ 510 h 1341"/>
                <a:gd name="T32" fmla="*/ 680 w 1360"/>
                <a:gd name="T33" fmla="*/ 0 h 1341"/>
                <a:gd name="T34" fmla="*/ 826 w 1360"/>
                <a:gd name="T35" fmla="*/ 14 h 1341"/>
                <a:gd name="T36" fmla="*/ 961 w 1360"/>
                <a:gd name="T37" fmla="*/ 58 h 1341"/>
                <a:gd name="T38" fmla="*/ 1082 w 1360"/>
                <a:gd name="T39" fmla="*/ 129 h 1341"/>
                <a:gd name="T40" fmla="*/ 1185 w 1360"/>
                <a:gd name="T41" fmla="*/ 221 h 1341"/>
                <a:gd name="T42" fmla="*/ 1267 w 1360"/>
                <a:gd name="T43" fmla="*/ 331 h 1341"/>
                <a:gd name="T44" fmla="*/ 1325 w 1360"/>
                <a:gd name="T45" fmla="*/ 458 h 1341"/>
                <a:gd name="T46" fmla="*/ 1356 w 1360"/>
                <a:gd name="T47" fmla="*/ 596 h 1341"/>
                <a:gd name="T48" fmla="*/ 1356 w 1360"/>
                <a:gd name="T49" fmla="*/ 743 h 1341"/>
                <a:gd name="T50" fmla="*/ 1325 w 1360"/>
                <a:gd name="T51" fmla="*/ 881 h 1341"/>
                <a:gd name="T52" fmla="*/ 1267 w 1360"/>
                <a:gd name="T53" fmla="*/ 1008 h 1341"/>
                <a:gd name="T54" fmla="*/ 1185 w 1360"/>
                <a:gd name="T55" fmla="*/ 1120 h 1341"/>
                <a:gd name="T56" fmla="*/ 1082 w 1360"/>
                <a:gd name="T57" fmla="*/ 1212 h 1341"/>
                <a:gd name="T58" fmla="*/ 961 w 1360"/>
                <a:gd name="T59" fmla="*/ 1281 h 1341"/>
                <a:gd name="T60" fmla="*/ 826 w 1360"/>
                <a:gd name="T61" fmla="*/ 1325 h 1341"/>
                <a:gd name="T62" fmla="*/ 680 w 1360"/>
                <a:gd name="T63" fmla="*/ 1341 h 1341"/>
                <a:gd name="T64" fmla="*/ 534 w 1360"/>
                <a:gd name="T65" fmla="*/ 1325 h 1341"/>
                <a:gd name="T66" fmla="*/ 399 w 1360"/>
                <a:gd name="T67" fmla="*/ 1281 h 1341"/>
                <a:gd name="T68" fmla="*/ 279 w 1360"/>
                <a:gd name="T69" fmla="*/ 1212 h 1341"/>
                <a:gd name="T70" fmla="*/ 175 w 1360"/>
                <a:gd name="T71" fmla="*/ 1120 h 1341"/>
                <a:gd name="T72" fmla="*/ 93 w 1360"/>
                <a:gd name="T73" fmla="*/ 1008 h 1341"/>
                <a:gd name="T74" fmla="*/ 35 w 1360"/>
                <a:gd name="T75" fmla="*/ 881 h 1341"/>
                <a:gd name="T76" fmla="*/ 4 w 1360"/>
                <a:gd name="T77" fmla="*/ 743 h 1341"/>
                <a:gd name="T78" fmla="*/ 4 w 1360"/>
                <a:gd name="T79" fmla="*/ 596 h 1341"/>
                <a:gd name="T80" fmla="*/ 35 w 1360"/>
                <a:gd name="T81" fmla="*/ 458 h 1341"/>
                <a:gd name="T82" fmla="*/ 93 w 1360"/>
                <a:gd name="T83" fmla="*/ 331 h 1341"/>
                <a:gd name="T84" fmla="*/ 175 w 1360"/>
                <a:gd name="T85" fmla="*/ 221 h 1341"/>
                <a:gd name="T86" fmla="*/ 279 w 1360"/>
                <a:gd name="T87" fmla="*/ 129 h 1341"/>
                <a:gd name="T88" fmla="*/ 399 w 1360"/>
                <a:gd name="T89" fmla="*/ 58 h 1341"/>
                <a:gd name="T90" fmla="*/ 534 w 1360"/>
                <a:gd name="T91" fmla="*/ 14 h 1341"/>
                <a:gd name="T92" fmla="*/ 680 w 1360"/>
                <a:gd name="T93" fmla="*/ 0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0" h="1341">
                  <a:moveTo>
                    <a:pt x="680" y="506"/>
                  </a:moveTo>
                  <a:lnTo>
                    <a:pt x="646" y="510"/>
                  </a:lnTo>
                  <a:lnTo>
                    <a:pt x="615" y="519"/>
                  </a:lnTo>
                  <a:lnTo>
                    <a:pt x="587" y="534"/>
                  </a:lnTo>
                  <a:lnTo>
                    <a:pt x="563" y="554"/>
                  </a:lnTo>
                  <a:lnTo>
                    <a:pt x="542" y="578"/>
                  </a:lnTo>
                  <a:lnTo>
                    <a:pt x="528" y="606"/>
                  </a:lnTo>
                  <a:lnTo>
                    <a:pt x="517" y="636"/>
                  </a:lnTo>
                  <a:lnTo>
                    <a:pt x="514" y="670"/>
                  </a:lnTo>
                  <a:lnTo>
                    <a:pt x="517" y="703"/>
                  </a:lnTo>
                  <a:lnTo>
                    <a:pt x="528" y="734"/>
                  </a:lnTo>
                  <a:lnTo>
                    <a:pt x="542" y="761"/>
                  </a:lnTo>
                  <a:lnTo>
                    <a:pt x="563" y="785"/>
                  </a:lnTo>
                  <a:lnTo>
                    <a:pt x="587" y="805"/>
                  </a:lnTo>
                  <a:lnTo>
                    <a:pt x="615" y="820"/>
                  </a:lnTo>
                  <a:lnTo>
                    <a:pt x="646" y="831"/>
                  </a:lnTo>
                  <a:lnTo>
                    <a:pt x="680" y="833"/>
                  </a:lnTo>
                  <a:lnTo>
                    <a:pt x="714" y="831"/>
                  </a:lnTo>
                  <a:lnTo>
                    <a:pt x="745" y="820"/>
                  </a:lnTo>
                  <a:lnTo>
                    <a:pt x="773" y="805"/>
                  </a:lnTo>
                  <a:lnTo>
                    <a:pt x="797" y="785"/>
                  </a:lnTo>
                  <a:lnTo>
                    <a:pt x="818" y="761"/>
                  </a:lnTo>
                  <a:lnTo>
                    <a:pt x="832" y="734"/>
                  </a:lnTo>
                  <a:lnTo>
                    <a:pt x="842" y="703"/>
                  </a:lnTo>
                  <a:lnTo>
                    <a:pt x="846" y="670"/>
                  </a:lnTo>
                  <a:lnTo>
                    <a:pt x="842" y="636"/>
                  </a:lnTo>
                  <a:lnTo>
                    <a:pt x="832" y="606"/>
                  </a:lnTo>
                  <a:lnTo>
                    <a:pt x="818" y="578"/>
                  </a:lnTo>
                  <a:lnTo>
                    <a:pt x="797" y="554"/>
                  </a:lnTo>
                  <a:lnTo>
                    <a:pt x="773" y="534"/>
                  </a:lnTo>
                  <a:lnTo>
                    <a:pt x="745" y="519"/>
                  </a:lnTo>
                  <a:lnTo>
                    <a:pt x="714" y="510"/>
                  </a:lnTo>
                  <a:lnTo>
                    <a:pt x="680" y="506"/>
                  </a:lnTo>
                  <a:close/>
                  <a:moveTo>
                    <a:pt x="680" y="0"/>
                  </a:moveTo>
                  <a:lnTo>
                    <a:pt x="754" y="2"/>
                  </a:lnTo>
                  <a:lnTo>
                    <a:pt x="826" y="14"/>
                  </a:lnTo>
                  <a:lnTo>
                    <a:pt x="895" y="33"/>
                  </a:lnTo>
                  <a:lnTo>
                    <a:pt x="961" y="58"/>
                  </a:lnTo>
                  <a:lnTo>
                    <a:pt x="1023" y="90"/>
                  </a:lnTo>
                  <a:lnTo>
                    <a:pt x="1082" y="129"/>
                  </a:lnTo>
                  <a:lnTo>
                    <a:pt x="1136" y="171"/>
                  </a:lnTo>
                  <a:lnTo>
                    <a:pt x="1185" y="221"/>
                  </a:lnTo>
                  <a:lnTo>
                    <a:pt x="1229" y="274"/>
                  </a:lnTo>
                  <a:lnTo>
                    <a:pt x="1267" y="331"/>
                  </a:lnTo>
                  <a:lnTo>
                    <a:pt x="1299" y="393"/>
                  </a:lnTo>
                  <a:lnTo>
                    <a:pt x="1325" y="458"/>
                  </a:lnTo>
                  <a:lnTo>
                    <a:pt x="1344" y="526"/>
                  </a:lnTo>
                  <a:lnTo>
                    <a:pt x="1356" y="596"/>
                  </a:lnTo>
                  <a:lnTo>
                    <a:pt x="1360" y="670"/>
                  </a:lnTo>
                  <a:lnTo>
                    <a:pt x="1356" y="743"/>
                  </a:lnTo>
                  <a:lnTo>
                    <a:pt x="1344" y="813"/>
                  </a:lnTo>
                  <a:lnTo>
                    <a:pt x="1325" y="881"/>
                  </a:lnTo>
                  <a:lnTo>
                    <a:pt x="1299" y="947"/>
                  </a:lnTo>
                  <a:lnTo>
                    <a:pt x="1267" y="1008"/>
                  </a:lnTo>
                  <a:lnTo>
                    <a:pt x="1229" y="1066"/>
                  </a:lnTo>
                  <a:lnTo>
                    <a:pt x="1185" y="1120"/>
                  </a:lnTo>
                  <a:lnTo>
                    <a:pt x="1136" y="1168"/>
                  </a:lnTo>
                  <a:lnTo>
                    <a:pt x="1082" y="1212"/>
                  </a:lnTo>
                  <a:lnTo>
                    <a:pt x="1023" y="1249"/>
                  </a:lnTo>
                  <a:lnTo>
                    <a:pt x="961" y="1281"/>
                  </a:lnTo>
                  <a:lnTo>
                    <a:pt x="895" y="1306"/>
                  </a:lnTo>
                  <a:lnTo>
                    <a:pt x="826" y="1325"/>
                  </a:lnTo>
                  <a:lnTo>
                    <a:pt x="754" y="1337"/>
                  </a:lnTo>
                  <a:lnTo>
                    <a:pt x="680" y="1341"/>
                  </a:lnTo>
                  <a:lnTo>
                    <a:pt x="606" y="1337"/>
                  </a:lnTo>
                  <a:lnTo>
                    <a:pt x="534" y="1325"/>
                  </a:lnTo>
                  <a:lnTo>
                    <a:pt x="465" y="1306"/>
                  </a:lnTo>
                  <a:lnTo>
                    <a:pt x="399" y="1281"/>
                  </a:lnTo>
                  <a:lnTo>
                    <a:pt x="337" y="1249"/>
                  </a:lnTo>
                  <a:lnTo>
                    <a:pt x="279" y="1212"/>
                  </a:lnTo>
                  <a:lnTo>
                    <a:pt x="225" y="1168"/>
                  </a:lnTo>
                  <a:lnTo>
                    <a:pt x="175" y="1120"/>
                  </a:lnTo>
                  <a:lnTo>
                    <a:pt x="132" y="1066"/>
                  </a:lnTo>
                  <a:lnTo>
                    <a:pt x="93" y="1008"/>
                  </a:lnTo>
                  <a:lnTo>
                    <a:pt x="61" y="947"/>
                  </a:lnTo>
                  <a:lnTo>
                    <a:pt x="35" y="881"/>
                  </a:lnTo>
                  <a:lnTo>
                    <a:pt x="16" y="813"/>
                  </a:lnTo>
                  <a:lnTo>
                    <a:pt x="4" y="743"/>
                  </a:lnTo>
                  <a:lnTo>
                    <a:pt x="0" y="670"/>
                  </a:lnTo>
                  <a:lnTo>
                    <a:pt x="4" y="596"/>
                  </a:lnTo>
                  <a:lnTo>
                    <a:pt x="16" y="526"/>
                  </a:lnTo>
                  <a:lnTo>
                    <a:pt x="35" y="458"/>
                  </a:lnTo>
                  <a:lnTo>
                    <a:pt x="61" y="393"/>
                  </a:lnTo>
                  <a:lnTo>
                    <a:pt x="93" y="331"/>
                  </a:lnTo>
                  <a:lnTo>
                    <a:pt x="132" y="274"/>
                  </a:lnTo>
                  <a:lnTo>
                    <a:pt x="175" y="221"/>
                  </a:lnTo>
                  <a:lnTo>
                    <a:pt x="225" y="171"/>
                  </a:lnTo>
                  <a:lnTo>
                    <a:pt x="279" y="129"/>
                  </a:lnTo>
                  <a:lnTo>
                    <a:pt x="337" y="90"/>
                  </a:lnTo>
                  <a:lnTo>
                    <a:pt x="399" y="58"/>
                  </a:lnTo>
                  <a:lnTo>
                    <a:pt x="465" y="33"/>
                  </a:lnTo>
                  <a:lnTo>
                    <a:pt x="534" y="14"/>
                  </a:lnTo>
                  <a:lnTo>
                    <a:pt x="606" y="2"/>
                  </a:lnTo>
                  <a:lnTo>
                    <a:pt x="680"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 y="2063116"/>
            <a:ext cx="10127933" cy="2952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530194" y="725994"/>
            <a:ext cx="4720173"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系统功能结构</a:t>
            </a:r>
          </a:p>
        </p:txBody>
      </p:sp>
      <p:grpSp>
        <p:nvGrpSpPr>
          <p:cNvPr id="29" name="Группа 358"/>
          <p:cNvGrpSpPr/>
          <p:nvPr/>
        </p:nvGrpSpPr>
        <p:grpSpPr>
          <a:xfrm>
            <a:off x="2069016" y="1978254"/>
            <a:ext cx="398797" cy="569810"/>
            <a:chOff x="5905500" y="3163888"/>
            <a:chExt cx="1828800" cy="2613025"/>
          </a:xfrm>
          <a:solidFill>
            <a:schemeClr val="bg1"/>
          </a:solidFill>
        </p:grpSpPr>
        <p:sp>
          <p:nvSpPr>
            <p:cNvPr id="42" name="Freeform 319"/>
            <p:cNvSpPr>
              <a:spLocks noEditPoints="1"/>
            </p:cNvSpPr>
            <p:nvPr/>
          </p:nvSpPr>
          <p:spPr bwMode="auto">
            <a:xfrm>
              <a:off x="6313488" y="3163888"/>
              <a:ext cx="1011238" cy="2411412"/>
            </a:xfrm>
            <a:custGeom>
              <a:avLst/>
              <a:gdLst>
                <a:gd name="T0" fmla="*/ 576 w 1273"/>
                <a:gd name="T1" fmla="*/ 371 h 3038"/>
                <a:gd name="T2" fmla="*/ 476 w 1273"/>
                <a:gd name="T3" fmla="*/ 529 h 3038"/>
                <a:gd name="T4" fmla="*/ 378 w 1273"/>
                <a:gd name="T5" fmla="*/ 737 h 3038"/>
                <a:gd name="T6" fmla="*/ 391 w 1273"/>
                <a:gd name="T7" fmla="*/ 915 h 3038"/>
                <a:gd name="T8" fmla="*/ 629 w 1273"/>
                <a:gd name="T9" fmla="*/ 932 h 3038"/>
                <a:gd name="T10" fmla="*/ 832 w 1273"/>
                <a:gd name="T11" fmla="*/ 920 h 3038"/>
                <a:gd name="T12" fmla="*/ 926 w 1273"/>
                <a:gd name="T13" fmla="*/ 815 h 3038"/>
                <a:gd name="T14" fmla="*/ 832 w 1273"/>
                <a:gd name="T15" fmla="*/ 591 h 3038"/>
                <a:gd name="T16" fmla="*/ 731 w 1273"/>
                <a:gd name="T17" fmla="*/ 417 h 3038"/>
                <a:gd name="T18" fmla="*/ 638 w 1273"/>
                <a:gd name="T19" fmla="*/ 291 h 3038"/>
                <a:gd name="T20" fmla="*/ 643 w 1273"/>
                <a:gd name="T21" fmla="*/ 6 h 3038"/>
                <a:gd name="T22" fmla="*/ 678 w 1273"/>
                <a:gd name="T23" fmla="*/ 36 h 3038"/>
                <a:gd name="T24" fmla="*/ 736 w 1273"/>
                <a:gd name="T25" fmla="*/ 93 h 3038"/>
                <a:gd name="T26" fmla="*/ 810 w 1273"/>
                <a:gd name="T27" fmla="*/ 180 h 3038"/>
                <a:gd name="T28" fmla="*/ 895 w 1273"/>
                <a:gd name="T29" fmla="*/ 296 h 3038"/>
                <a:gd name="T30" fmla="*/ 985 w 1273"/>
                <a:gd name="T31" fmla="*/ 444 h 3038"/>
                <a:gd name="T32" fmla="*/ 1072 w 1273"/>
                <a:gd name="T33" fmla="*/ 625 h 3038"/>
                <a:gd name="T34" fmla="*/ 1151 w 1273"/>
                <a:gd name="T35" fmla="*/ 839 h 3038"/>
                <a:gd name="T36" fmla="*/ 1215 w 1273"/>
                <a:gd name="T37" fmla="*/ 1088 h 3038"/>
                <a:gd name="T38" fmla="*/ 1258 w 1273"/>
                <a:gd name="T39" fmla="*/ 1374 h 3038"/>
                <a:gd name="T40" fmla="*/ 1273 w 1273"/>
                <a:gd name="T41" fmla="*/ 1698 h 3038"/>
                <a:gd name="T42" fmla="*/ 1258 w 1273"/>
                <a:gd name="T43" fmla="*/ 2026 h 3038"/>
                <a:gd name="T44" fmla="*/ 1214 w 1273"/>
                <a:gd name="T45" fmla="*/ 2314 h 3038"/>
                <a:gd name="T46" fmla="*/ 1146 w 1273"/>
                <a:gd name="T47" fmla="*/ 2556 h 3038"/>
                <a:gd name="T48" fmla="*/ 1054 w 1273"/>
                <a:gd name="T49" fmla="*/ 2754 h 3038"/>
                <a:gd name="T50" fmla="*/ 945 w 1273"/>
                <a:gd name="T51" fmla="*/ 2903 h 3038"/>
                <a:gd name="T52" fmla="*/ 821 w 1273"/>
                <a:gd name="T53" fmla="*/ 3001 h 3038"/>
                <a:gd name="T54" fmla="*/ 732 w 1273"/>
                <a:gd name="T55" fmla="*/ 2259 h 3038"/>
                <a:gd name="T56" fmla="*/ 710 w 1273"/>
                <a:gd name="T57" fmla="*/ 2201 h 3038"/>
                <a:gd name="T58" fmla="*/ 658 w 1273"/>
                <a:gd name="T59" fmla="*/ 2168 h 3038"/>
                <a:gd name="T60" fmla="*/ 595 w 1273"/>
                <a:gd name="T61" fmla="*/ 2175 h 3038"/>
                <a:gd name="T62" fmla="*/ 552 w 1273"/>
                <a:gd name="T63" fmla="*/ 2218 h 3038"/>
                <a:gd name="T64" fmla="*/ 541 w 1273"/>
                <a:gd name="T65" fmla="*/ 3038 h 3038"/>
                <a:gd name="T66" fmla="*/ 410 w 1273"/>
                <a:gd name="T67" fmla="*/ 2975 h 3038"/>
                <a:gd name="T68" fmla="*/ 289 w 1273"/>
                <a:gd name="T69" fmla="*/ 2859 h 3038"/>
                <a:gd name="T70" fmla="*/ 186 w 1273"/>
                <a:gd name="T71" fmla="*/ 2693 h 3038"/>
                <a:gd name="T72" fmla="*/ 103 w 1273"/>
                <a:gd name="T73" fmla="*/ 2480 h 3038"/>
                <a:gd name="T74" fmla="*/ 42 w 1273"/>
                <a:gd name="T75" fmla="*/ 2223 h 3038"/>
                <a:gd name="T76" fmla="*/ 7 w 1273"/>
                <a:gd name="T77" fmla="*/ 1922 h 3038"/>
                <a:gd name="T78" fmla="*/ 2 w 1273"/>
                <a:gd name="T79" fmla="*/ 1587 h 3038"/>
                <a:gd name="T80" fmla="*/ 28 w 1273"/>
                <a:gd name="T81" fmla="*/ 1279 h 3038"/>
                <a:gd name="T82" fmla="*/ 78 w 1273"/>
                <a:gd name="T83" fmla="*/ 1006 h 3038"/>
                <a:gd name="T84" fmla="*/ 148 w 1273"/>
                <a:gd name="T85" fmla="*/ 770 h 3038"/>
                <a:gd name="T86" fmla="*/ 229 w 1273"/>
                <a:gd name="T87" fmla="*/ 566 h 3038"/>
                <a:gd name="T88" fmla="*/ 318 w 1273"/>
                <a:gd name="T89" fmla="*/ 396 h 3038"/>
                <a:gd name="T90" fmla="*/ 406 w 1273"/>
                <a:gd name="T91" fmla="*/ 258 h 3038"/>
                <a:gd name="T92" fmla="*/ 489 w 1273"/>
                <a:gd name="T93" fmla="*/ 151 h 3038"/>
                <a:gd name="T94" fmla="*/ 559 w 1273"/>
                <a:gd name="T95" fmla="*/ 73 h 3038"/>
                <a:gd name="T96" fmla="*/ 609 w 1273"/>
                <a:gd name="T97" fmla="*/ 24 h 3038"/>
                <a:gd name="T98" fmla="*/ 635 w 1273"/>
                <a:gd name="T99" fmla="*/ 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3" h="3038">
                  <a:moveTo>
                    <a:pt x="638" y="291"/>
                  </a:moveTo>
                  <a:lnTo>
                    <a:pt x="608" y="328"/>
                  </a:lnTo>
                  <a:lnTo>
                    <a:pt x="576" y="371"/>
                  </a:lnTo>
                  <a:lnTo>
                    <a:pt x="543" y="419"/>
                  </a:lnTo>
                  <a:lnTo>
                    <a:pt x="510" y="471"/>
                  </a:lnTo>
                  <a:lnTo>
                    <a:pt x="476" y="529"/>
                  </a:lnTo>
                  <a:lnTo>
                    <a:pt x="444" y="594"/>
                  </a:lnTo>
                  <a:lnTo>
                    <a:pt x="411" y="662"/>
                  </a:lnTo>
                  <a:lnTo>
                    <a:pt x="378" y="737"/>
                  </a:lnTo>
                  <a:lnTo>
                    <a:pt x="348" y="818"/>
                  </a:lnTo>
                  <a:lnTo>
                    <a:pt x="319" y="904"/>
                  </a:lnTo>
                  <a:lnTo>
                    <a:pt x="391" y="915"/>
                  </a:lnTo>
                  <a:lnTo>
                    <a:pt x="468" y="925"/>
                  </a:lnTo>
                  <a:lnTo>
                    <a:pt x="547" y="930"/>
                  </a:lnTo>
                  <a:lnTo>
                    <a:pt x="629" y="932"/>
                  </a:lnTo>
                  <a:lnTo>
                    <a:pt x="698" y="931"/>
                  </a:lnTo>
                  <a:lnTo>
                    <a:pt x="766" y="927"/>
                  </a:lnTo>
                  <a:lnTo>
                    <a:pt x="832" y="920"/>
                  </a:lnTo>
                  <a:lnTo>
                    <a:pt x="894" y="912"/>
                  </a:lnTo>
                  <a:lnTo>
                    <a:pt x="955" y="901"/>
                  </a:lnTo>
                  <a:lnTo>
                    <a:pt x="926" y="815"/>
                  </a:lnTo>
                  <a:lnTo>
                    <a:pt x="896" y="735"/>
                  </a:lnTo>
                  <a:lnTo>
                    <a:pt x="865" y="660"/>
                  </a:lnTo>
                  <a:lnTo>
                    <a:pt x="832" y="591"/>
                  </a:lnTo>
                  <a:lnTo>
                    <a:pt x="798" y="527"/>
                  </a:lnTo>
                  <a:lnTo>
                    <a:pt x="765" y="470"/>
                  </a:lnTo>
                  <a:lnTo>
                    <a:pt x="731" y="417"/>
                  </a:lnTo>
                  <a:lnTo>
                    <a:pt x="699" y="370"/>
                  </a:lnTo>
                  <a:lnTo>
                    <a:pt x="667" y="328"/>
                  </a:lnTo>
                  <a:lnTo>
                    <a:pt x="638" y="291"/>
                  </a:lnTo>
                  <a:close/>
                  <a:moveTo>
                    <a:pt x="636" y="0"/>
                  </a:moveTo>
                  <a:lnTo>
                    <a:pt x="638" y="1"/>
                  </a:lnTo>
                  <a:lnTo>
                    <a:pt x="643" y="6"/>
                  </a:lnTo>
                  <a:lnTo>
                    <a:pt x="652" y="12"/>
                  </a:lnTo>
                  <a:lnTo>
                    <a:pt x="664" y="23"/>
                  </a:lnTo>
                  <a:lnTo>
                    <a:pt x="678" y="36"/>
                  </a:lnTo>
                  <a:lnTo>
                    <a:pt x="695" y="52"/>
                  </a:lnTo>
                  <a:lnTo>
                    <a:pt x="714" y="72"/>
                  </a:lnTo>
                  <a:lnTo>
                    <a:pt x="736" y="93"/>
                  </a:lnTo>
                  <a:lnTo>
                    <a:pt x="760" y="119"/>
                  </a:lnTo>
                  <a:lnTo>
                    <a:pt x="784" y="148"/>
                  </a:lnTo>
                  <a:lnTo>
                    <a:pt x="810" y="180"/>
                  </a:lnTo>
                  <a:lnTo>
                    <a:pt x="838" y="215"/>
                  </a:lnTo>
                  <a:lnTo>
                    <a:pt x="867" y="254"/>
                  </a:lnTo>
                  <a:lnTo>
                    <a:pt x="895" y="296"/>
                  </a:lnTo>
                  <a:lnTo>
                    <a:pt x="925" y="342"/>
                  </a:lnTo>
                  <a:lnTo>
                    <a:pt x="955" y="391"/>
                  </a:lnTo>
                  <a:lnTo>
                    <a:pt x="985" y="444"/>
                  </a:lnTo>
                  <a:lnTo>
                    <a:pt x="1014" y="501"/>
                  </a:lnTo>
                  <a:lnTo>
                    <a:pt x="1044" y="560"/>
                  </a:lnTo>
                  <a:lnTo>
                    <a:pt x="1072" y="625"/>
                  </a:lnTo>
                  <a:lnTo>
                    <a:pt x="1099" y="692"/>
                  </a:lnTo>
                  <a:lnTo>
                    <a:pt x="1125" y="764"/>
                  </a:lnTo>
                  <a:lnTo>
                    <a:pt x="1151" y="839"/>
                  </a:lnTo>
                  <a:lnTo>
                    <a:pt x="1173" y="917"/>
                  </a:lnTo>
                  <a:lnTo>
                    <a:pt x="1195" y="1001"/>
                  </a:lnTo>
                  <a:lnTo>
                    <a:pt x="1215" y="1088"/>
                  </a:lnTo>
                  <a:lnTo>
                    <a:pt x="1231" y="1179"/>
                  </a:lnTo>
                  <a:lnTo>
                    <a:pt x="1246" y="1275"/>
                  </a:lnTo>
                  <a:lnTo>
                    <a:pt x="1258" y="1374"/>
                  </a:lnTo>
                  <a:lnTo>
                    <a:pt x="1266" y="1478"/>
                  </a:lnTo>
                  <a:lnTo>
                    <a:pt x="1271" y="1586"/>
                  </a:lnTo>
                  <a:lnTo>
                    <a:pt x="1273" y="1698"/>
                  </a:lnTo>
                  <a:lnTo>
                    <a:pt x="1271" y="1812"/>
                  </a:lnTo>
                  <a:lnTo>
                    <a:pt x="1266" y="1922"/>
                  </a:lnTo>
                  <a:lnTo>
                    <a:pt x="1258" y="2026"/>
                  </a:lnTo>
                  <a:lnTo>
                    <a:pt x="1247" y="2126"/>
                  </a:lnTo>
                  <a:lnTo>
                    <a:pt x="1231" y="2223"/>
                  </a:lnTo>
                  <a:lnTo>
                    <a:pt x="1214" y="2314"/>
                  </a:lnTo>
                  <a:lnTo>
                    <a:pt x="1194" y="2400"/>
                  </a:lnTo>
                  <a:lnTo>
                    <a:pt x="1170" y="2480"/>
                  </a:lnTo>
                  <a:lnTo>
                    <a:pt x="1146" y="2556"/>
                  </a:lnTo>
                  <a:lnTo>
                    <a:pt x="1117" y="2628"/>
                  </a:lnTo>
                  <a:lnTo>
                    <a:pt x="1087" y="2693"/>
                  </a:lnTo>
                  <a:lnTo>
                    <a:pt x="1054" y="2754"/>
                  </a:lnTo>
                  <a:lnTo>
                    <a:pt x="1020" y="2809"/>
                  </a:lnTo>
                  <a:lnTo>
                    <a:pt x="984" y="2859"/>
                  </a:lnTo>
                  <a:lnTo>
                    <a:pt x="945" y="2903"/>
                  </a:lnTo>
                  <a:lnTo>
                    <a:pt x="906" y="2942"/>
                  </a:lnTo>
                  <a:lnTo>
                    <a:pt x="864" y="2975"/>
                  </a:lnTo>
                  <a:lnTo>
                    <a:pt x="821" y="3001"/>
                  </a:lnTo>
                  <a:lnTo>
                    <a:pt x="777" y="3023"/>
                  </a:lnTo>
                  <a:lnTo>
                    <a:pt x="732" y="3038"/>
                  </a:lnTo>
                  <a:lnTo>
                    <a:pt x="732" y="2259"/>
                  </a:lnTo>
                  <a:lnTo>
                    <a:pt x="729" y="2238"/>
                  </a:lnTo>
                  <a:lnTo>
                    <a:pt x="721" y="2218"/>
                  </a:lnTo>
                  <a:lnTo>
                    <a:pt x="710" y="2201"/>
                  </a:lnTo>
                  <a:lnTo>
                    <a:pt x="696" y="2186"/>
                  </a:lnTo>
                  <a:lnTo>
                    <a:pt x="678" y="2175"/>
                  </a:lnTo>
                  <a:lnTo>
                    <a:pt x="658" y="2168"/>
                  </a:lnTo>
                  <a:lnTo>
                    <a:pt x="636" y="2165"/>
                  </a:lnTo>
                  <a:lnTo>
                    <a:pt x="614" y="2168"/>
                  </a:lnTo>
                  <a:lnTo>
                    <a:pt x="595" y="2175"/>
                  </a:lnTo>
                  <a:lnTo>
                    <a:pt x="577" y="2186"/>
                  </a:lnTo>
                  <a:lnTo>
                    <a:pt x="563" y="2201"/>
                  </a:lnTo>
                  <a:lnTo>
                    <a:pt x="552" y="2218"/>
                  </a:lnTo>
                  <a:lnTo>
                    <a:pt x="544" y="2238"/>
                  </a:lnTo>
                  <a:lnTo>
                    <a:pt x="541" y="2259"/>
                  </a:lnTo>
                  <a:lnTo>
                    <a:pt x="541" y="3038"/>
                  </a:lnTo>
                  <a:lnTo>
                    <a:pt x="496" y="3023"/>
                  </a:lnTo>
                  <a:lnTo>
                    <a:pt x="452" y="3001"/>
                  </a:lnTo>
                  <a:lnTo>
                    <a:pt x="410" y="2975"/>
                  </a:lnTo>
                  <a:lnTo>
                    <a:pt x="367" y="2942"/>
                  </a:lnTo>
                  <a:lnTo>
                    <a:pt x="328" y="2903"/>
                  </a:lnTo>
                  <a:lnTo>
                    <a:pt x="289" y="2859"/>
                  </a:lnTo>
                  <a:lnTo>
                    <a:pt x="253" y="2809"/>
                  </a:lnTo>
                  <a:lnTo>
                    <a:pt x="219" y="2754"/>
                  </a:lnTo>
                  <a:lnTo>
                    <a:pt x="186" y="2693"/>
                  </a:lnTo>
                  <a:lnTo>
                    <a:pt x="156" y="2628"/>
                  </a:lnTo>
                  <a:lnTo>
                    <a:pt x="127" y="2556"/>
                  </a:lnTo>
                  <a:lnTo>
                    <a:pt x="103" y="2480"/>
                  </a:lnTo>
                  <a:lnTo>
                    <a:pt x="79" y="2400"/>
                  </a:lnTo>
                  <a:lnTo>
                    <a:pt x="59" y="2314"/>
                  </a:lnTo>
                  <a:lnTo>
                    <a:pt x="42" y="2223"/>
                  </a:lnTo>
                  <a:lnTo>
                    <a:pt x="27" y="2126"/>
                  </a:lnTo>
                  <a:lnTo>
                    <a:pt x="15" y="2026"/>
                  </a:lnTo>
                  <a:lnTo>
                    <a:pt x="7" y="1922"/>
                  </a:lnTo>
                  <a:lnTo>
                    <a:pt x="2" y="1812"/>
                  </a:lnTo>
                  <a:lnTo>
                    <a:pt x="0" y="1698"/>
                  </a:lnTo>
                  <a:lnTo>
                    <a:pt x="2" y="1587"/>
                  </a:lnTo>
                  <a:lnTo>
                    <a:pt x="7" y="1480"/>
                  </a:lnTo>
                  <a:lnTo>
                    <a:pt x="15" y="1377"/>
                  </a:lnTo>
                  <a:lnTo>
                    <a:pt x="28" y="1279"/>
                  </a:lnTo>
                  <a:lnTo>
                    <a:pt x="42" y="1184"/>
                  </a:lnTo>
                  <a:lnTo>
                    <a:pt x="58" y="1093"/>
                  </a:lnTo>
                  <a:lnTo>
                    <a:pt x="78" y="1006"/>
                  </a:lnTo>
                  <a:lnTo>
                    <a:pt x="100" y="924"/>
                  </a:lnTo>
                  <a:lnTo>
                    <a:pt x="122" y="845"/>
                  </a:lnTo>
                  <a:lnTo>
                    <a:pt x="148" y="770"/>
                  </a:lnTo>
                  <a:lnTo>
                    <a:pt x="174" y="698"/>
                  </a:lnTo>
                  <a:lnTo>
                    <a:pt x="202" y="631"/>
                  </a:lnTo>
                  <a:lnTo>
                    <a:pt x="229" y="566"/>
                  </a:lnTo>
                  <a:lnTo>
                    <a:pt x="259" y="507"/>
                  </a:lnTo>
                  <a:lnTo>
                    <a:pt x="288" y="450"/>
                  </a:lnTo>
                  <a:lnTo>
                    <a:pt x="318" y="396"/>
                  </a:lnTo>
                  <a:lnTo>
                    <a:pt x="348" y="347"/>
                  </a:lnTo>
                  <a:lnTo>
                    <a:pt x="378" y="301"/>
                  </a:lnTo>
                  <a:lnTo>
                    <a:pt x="406" y="258"/>
                  </a:lnTo>
                  <a:lnTo>
                    <a:pt x="435" y="219"/>
                  </a:lnTo>
                  <a:lnTo>
                    <a:pt x="462" y="183"/>
                  </a:lnTo>
                  <a:lnTo>
                    <a:pt x="489" y="151"/>
                  </a:lnTo>
                  <a:lnTo>
                    <a:pt x="514" y="122"/>
                  </a:lnTo>
                  <a:lnTo>
                    <a:pt x="537" y="95"/>
                  </a:lnTo>
                  <a:lnTo>
                    <a:pt x="559" y="73"/>
                  </a:lnTo>
                  <a:lnTo>
                    <a:pt x="577" y="53"/>
                  </a:lnTo>
                  <a:lnTo>
                    <a:pt x="595" y="37"/>
                  </a:lnTo>
                  <a:lnTo>
                    <a:pt x="609" y="24"/>
                  </a:lnTo>
                  <a:lnTo>
                    <a:pt x="621" y="13"/>
                  </a:lnTo>
                  <a:lnTo>
                    <a:pt x="629" y="6"/>
                  </a:lnTo>
                  <a:lnTo>
                    <a:pt x="635" y="1"/>
                  </a:lnTo>
                  <a:lnTo>
                    <a:pt x="636"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43" name="Freeform 320"/>
            <p:cNvSpPr/>
            <p:nvPr/>
          </p:nvSpPr>
          <p:spPr bwMode="auto">
            <a:xfrm>
              <a:off x="5905500" y="4935538"/>
              <a:ext cx="493713" cy="841375"/>
            </a:xfrm>
            <a:custGeom>
              <a:avLst/>
              <a:gdLst>
                <a:gd name="T0" fmla="*/ 344 w 623"/>
                <a:gd name="T1" fmla="*/ 0 h 1059"/>
                <a:gd name="T2" fmla="*/ 421 w 623"/>
                <a:gd name="T3" fmla="*/ 0 h 1059"/>
                <a:gd name="T4" fmla="*/ 438 w 623"/>
                <a:gd name="T5" fmla="*/ 88 h 1059"/>
                <a:gd name="T6" fmla="*/ 457 w 623"/>
                <a:gd name="T7" fmla="*/ 173 h 1059"/>
                <a:gd name="T8" fmla="*/ 479 w 623"/>
                <a:gd name="T9" fmla="*/ 255 h 1059"/>
                <a:gd name="T10" fmla="*/ 502 w 623"/>
                <a:gd name="T11" fmla="*/ 331 h 1059"/>
                <a:gd name="T12" fmla="*/ 529 w 623"/>
                <a:gd name="T13" fmla="*/ 405 h 1059"/>
                <a:gd name="T14" fmla="*/ 558 w 623"/>
                <a:gd name="T15" fmla="*/ 475 h 1059"/>
                <a:gd name="T16" fmla="*/ 590 w 623"/>
                <a:gd name="T17" fmla="*/ 540 h 1059"/>
                <a:gd name="T18" fmla="*/ 623 w 623"/>
                <a:gd name="T19" fmla="*/ 601 h 1059"/>
                <a:gd name="T20" fmla="*/ 0 w 623"/>
                <a:gd name="T21" fmla="*/ 1059 h 1059"/>
                <a:gd name="T22" fmla="*/ 0 w 623"/>
                <a:gd name="T23" fmla="*/ 291 h 1059"/>
                <a:gd name="T24" fmla="*/ 3 w 623"/>
                <a:gd name="T25" fmla="*/ 252 h 1059"/>
                <a:gd name="T26" fmla="*/ 12 w 623"/>
                <a:gd name="T27" fmla="*/ 214 h 1059"/>
                <a:gd name="T28" fmla="*/ 27 w 623"/>
                <a:gd name="T29" fmla="*/ 178 h 1059"/>
                <a:gd name="T30" fmla="*/ 46 w 623"/>
                <a:gd name="T31" fmla="*/ 144 h 1059"/>
                <a:gd name="T32" fmla="*/ 71 w 623"/>
                <a:gd name="T33" fmla="*/ 113 h 1059"/>
                <a:gd name="T34" fmla="*/ 101 w 623"/>
                <a:gd name="T35" fmla="*/ 85 h 1059"/>
                <a:gd name="T36" fmla="*/ 134 w 623"/>
                <a:gd name="T37" fmla="*/ 60 h 1059"/>
                <a:gd name="T38" fmla="*/ 170 w 623"/>
                <a:gd name="T39" fmla="*/ 40 h 1059"/>
                <a:gd name="T40" fmla="*/ 210 w 623"/>
                <a:gd name="T41" fmla="*/ 22 h 1059"/>
                <a:gd name="T42" fmla="*/ 252 w 623"/>
                <a:gd name="T43" fmla="*/ 10 h 1059"/>
                <a:gd name="T44" fmla="*/ 298 w 623"/>
                <a:gd name="T45" fmla="*/ 2 h 1059"/>
                <a:gd name="T46" fmla="*/ 344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344" y="0"/>
                  </a:moveTo>
                  <a:lnTo>
                    <a:pt x="421" y="0"/>
                  </a:lnTo>
                  <a:lnTo>
                    <a:pt x="438" y="88"/>
                  </a:lnTo>
                  <a:lnTo>
                    <a:pt x="457" y="173"/>
                  </a:lnTo>
                  <a:lnTo>
                    <a:pt x="479" y="255"/>
                  </a:lnTo>
                  <a:lnTo>
                    <a:pt x="502" y="331"/>
                  </a:lnTo>
                  <a:lnTo>
                    <a:pt x="529" y="405"/>
                  </a:lnTo>
                  <a:lnTo>
                    <a:pt x="558" y="475"/>
                  </a:lnTo>
                  <a:lnTo>
                    <a:pt x="590" y="540"/>
                  </a:lnTo>
                  <a:lnTo>
                    <a:pt x="623" y="601"/>
                  </a:lnTo>
                  <a:lnTo>
                    <a:pt x="0" y="1059"/>
                  </a:lnTo>
                  <a:lnTo>
                    <a:pt x="0" y="291"/>
                  </a:lnTo>
                  <a:lnTo>
                    <a:pt x="3" y="252"/>
                  </a:lnTo>
                  <a:lnTo>
                    <a:pt x="12" y="214"/>
                  </a:lnTo>
                  <a:lnTo>
                    <a:pt x="27" y="178"/>
                  </a:lnTo>
                  <a:lnTo>
                    <a:pt x="46" y="144"/>
                  </a:lnTo>
                  <a:lnTo>
                    <a:pt x="71" y="113"/>
                  </a:lnTo>
                  <a:lnTo>
                    <a:pt x="101" y="85"/>
                  </a:lnTo>
                  <a:lnTo>
                    <a:pt x="134" y="60"/>
                  </a:lnTo>
                  <a:lnTo>
                    <a:pt x="170" y="40"/>
                  </a:lnTo>
                  <a:lnTo>
                    <a:pt x="210" y="22"/>
                  </a:lnTo>
                  <a:lnTo>
                    <a:pt x="252" y="10"/>
                  </a:lnTo>
                  <a:lnTo>
                    <a:pt x="298" y="2"/>
                  </a:lnTo>
                  <a:lnTo>
                    <a:pt x="344"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44" name="Freeform 321"/>
            <p:cNvSpPr/>
            <p:nvPr/>
          </p:nvSpPr>
          <p:spPr bwMode="auto">
            <a:xfrm>
              <a:off x="7239000" y="4935538"/>
              <a:ext cx="495300" cy="841375"/>
            </a:xfrm>
            <a:custGeom>
              <a:avLst/>
              <a:gdLst>
                <a:gd name="T0" fmla="*/ 202 w 623"/>
                <a:gd name="T1" fmla="*/ 0 h 1059"/>
                <a:gd name="T2" fmla="*/ 279 w 623"/>
                <a:gd name="T3" fmla="*/ 0 h 1059"/>
                <a:gd name="T4" fmla="*/ 326 w 623"/>
                <a:gd name="T5" fmla="*/ 2 h 1059"/>
                <a:gd name="T6" fmla="*/ 371 w 623"/>
                <a:gd name="T7" fmla="*/ 10 h 1059"/>
                <a:gd name="T8" fmla="*/ 413 w 623"/>
                <a:gd name="T9" fmla="*/ 22 h 1059"/>
                <a:gd name="T10" fmla="*/ 453 w 623"/>
                <a:gd name="T11" fmla="*/ 40 h 1059"/>
                <a:gd name="T12" fmla="*/ 489 w 623"/>
                <a:gd name="T13" fmla="*/ 60 h 1059"/>
                <a:gd name="T14" fmla="*/ 522 w 623"/>
                <a:gd name="T15" fmla="*/ 85 h 1059"/>
                <a:gd name="T16" fmla="*/ 551 w 623"/>
                <a:gd name="T17" fmla="*/ 113 h 1059"/>
                <a:gd name="T18" fmla="*/ 576 w 623"/>
                <a:gd name="T19" fmla="*/ 144 h 1059"/>
                <a:gd name="T20" fmla="*/ 596 w 623"/>
                <a:gd name="T21" fmla="*/ 178 h 1059"/>
                <a:gd name="T22" fmla="*/ 611 w 623"/>
                <a:gd name="T23" fmla="*/ 214 h 1059"/>
                <a:gd name="T24" fmla="*/ 620 w 623"/>
                <a:gd name="T25" fmla="*/ 252 h 1059"/>
                <a:gd name="T26" fmla="*/ 623 w 623"/>
                <a:gd name="T27" fmla="*/ 291 h 1059"/>
                <a:gd name="T28" fmla="*/ 623 w 623"/>
                <a:gd name="T29" fmla="*/ 1059 h 1059"/>
                <a:gd name="T30" fmla="*/ 0 w 623"/>
                <a:gd name="T31" fmla="*/ 601 h 1059"/>
                <a:gd name="T32" fmla="*/ 33 w 623"/>
                <a:gd name="T33" fmla="*/ 540 h 1059"/>
                <a:gd name="T34" fmla="*/ 65 w 623"/>
                <a:gd name="T35" fmla="*/ 475 h 1059"/>
                <a:gd name="T36" fmla="*/ 94 w 623"/>
                <a:gd name="T37" fmla="*/ 405 h 1059"/>
                <a:gd name="T38" fmla="*/ 121 w 623"/>
                <a:gd name="T39" fmla="*/ 331 h 1059"/>
                <a:gd name="T40" fmla="*/ 144 w 623"/>
                <a:gd name="T41" fmla="*/ 255 h 1059"/>
                <a:gd name="T42" fmla="*/ 166 w 623"/>
                <a:gd name="T43" fmla="*/ 173 h 1059"/>
                <a:gd name="T44" fmla="*/ 186 w 623"/>
                <a:gd name="T45" fmla="*/ 88 h 1059"/>
                <a:gd name="T46" fmla="*/ 202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202" y="0"/>
                  </a:moveTo>
                  <a:lnTo>
                    <a:pt x="279" y="0"/>
                  </a:lnTo>
                  <a:lnTo>
                    <a:pt x="326" y="2"/>
                  </a:lnTo>
                  <a:lnTo>
                    <a:pt x="371" y="10"/>
                  </a:lnTo>
                  <a:lnTo>
                    <a:pt x="413" y="22"/>
                  </a:lnTo>
                  <a:lnTo>
                    <a:pt x="453" y="40"/>
                  </a:lnTo>
                  <a:lnTo>
                    <a:pt x="489" y="60"/>
                  </a:lnTo>
                  <a:lnTo>
                    <a:pt x="522" y="85"/>
                  </a:lnTo>
                  <a:lnTo>
                    <a:pt x="551" y="113"/>
                  </a:lnTo>
                  <a:lnTo>
                    <a:pt x="576" y="144"/>
                  </a:lnTo>
                  <a:lnTo>
                    <a:pt x="596" y="178"/>
                  </a:lnTo>
                  <a:lnTo>
                    <a:pt x="611" y="214"/>
                  </a:lnTo>
                  <a:lnTo>
                    <a:pt x="620" y="252"/>
                  </a:lnTo>
                  <a:lnTo>
                    <a:pt x="623" y="291"/>
                  </a:lnTo>
                  <a:lnTo>
                    <a:pt x="623" y="1059"/>
                  </a:lnTo>
                  <a:lnTo>
                    <a:pt x="0" y="601"/>
                  </a:lnTo>
                  <a:lnTo>
                    <a:pt x="33" y="540"/>
                  </a:lnTo>
                  <a:lnTo>
                    <a:pt x="65" y="475"/>
                  </a:lnTo>
                  <a:lnTo>
                    <a:pt x="94" y="405"/>
                  </a:lnTo>
                  <a:lnTo>
                    <a:pt x="121" y="331"/>
                  </a:lnTo>
                  <a:lnTo>
                    <a:pt x="144" y="255"/>
                  </a:lnTo>
                  <a:lnTo>
                    <a:pt x="166" y="173"/>
                  </a:lnTo>
                  <a:lnTo>
                    <a:pt x="186" y="88"/>
                  </a:lnTo>
                  <a:lnTo>
                    <a:pt x="202"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grpSp>
        <p:nvGrpSpPr>
          <p:cNvPr id="48" name="Группа 398"/>
          <p:cNvGrpSpPr/>
          <p:nvPr/>
        </p:nvGrpSpPr>
        <p:grpSpPr>
          <a:xfrm>
            <a:off x="4650294" y="2126848"/>
            <a:ext cx="339013" cy="391600"/>
            <a:chOff x="5886450" y="3211513"/>
            <a:chExt cx="1535113" cy="1773238"/>
          </a:xfrm>
          <a:solidFill>
            <a:schemeClr val="bg1"/>
          </a:solidFill>
        </p:grpSpPr>
        <p:sp>
          <p:nvSpPr>
            <p:cNvPr id="53" name="Freeform 356"/>
            <p:cNvSpPr>
              <a:spLocks noEditPoints="1"/>
            </p:cNvSpPr>
            <p:nvPr/>
          </p:nvSpPr>
          <p:spPr bwMode="auto">
            <a:xfrm>
              <a:off x="5886450" y="3211513"/>
              <a:ext cx="1531938" cy="773113"/>
            </a:xfrm>
            <a:custGeom>
              <a:avLst/>
              <a:gdLst>
                <a:gd name="T0" fmla="*/ 628 w 2895"/>
                <a:gd name="T1" fmla="*/ 277 h 1460"/>
                <a:gd name="T2" fmla="*/ 483 w 2895"/>
                <a:gd name="T3" fmla="*/ 336 h 1460"/>
                <a:gd name="T4" fmla="*/ 369 w 2895"/>
                <a:gd name="T5" fmla="*/ 438 h 1460"/>
                <a:gd name="T6" fmla="*/ 293 w 2895"/>
                <a:gd name="T7" fmla="*/ 573 h 1460"/>
                <a:gd name="T8" fmla="*/ 266 w 2895"/>
                <a:gd name="T9" fmla="*/ 730 h 1460"/>
                <a:gd name="T10" fmla="*/ 293 w 2895"/>
                <a:gd name="T11" fmla="*/ 888 h 1460"/>
                <a:gd name="T12" fmla="*/ 369 w 2895"/>
                <a:gd name="T13" fmla="*/ 1021 h 1460"/>
                <a:gd name="T14" fmla="*/ 483 w 2895"/>
                <a:gd name="T15" fmla="*/ 1123 h 1460"/>
                <a:gd name="T16" fmla="*/ 628 w 2895"/>
                <a:gd name="T17" fmla="*/ 1184 h 1460"/>
                <a:gd name="T18" fmla="*/ 789 w 2895"/>
                <a:gd name="T19" fmla="*/ 1193 h 1460"/>
                <a:gd name="T20" fmla="*/ 941 w 2895"/>
                <a:gd name="T21" fmla="*/ 1149 h 1460"/>
                <a:gd name="T22" fmla="*/ 1066 w 2895"/>
                <a:gd name="T23" fmla="*/ 1060 h 1460"/>
                <a:gd name="T24" fmla="*/ 1156 w 2895"/>
                <a:gd name="T25" fmla="*/ 935 h 1460"/>
                <a:gd name="T26" fmla="*/ 1201 w 2895"/>
                <a:gd name="T27" fmla="*/ 785 h 1460"/>
                <a:gd name="T28" fmla="*/ 1191 w 2895"/>
                <a:gd name="T29" fmla="*/ 623 h 1460"/>
                <a:gd name="T30" fmla="*/ 1131 w 2895"/>
                <a:gd name="T31" fmla="*/ 480 h 1460"/>
                <a:gd name="T32" fmla="*/ 1028 w 2895"/>
                <a:gd name="T33" fmla="*/ 366 h 1460"/>
                <a:gd name="T34" fmla="*/ 893 w 2895"/>
                <a:gd name="T35" fmla="*/ 291 h 1460"/>
                <a:gd name="T36" fmla="*/ 734 w 2895"/>
                <a:gd name="T37" fmla="*/ 264 h 1460"/>
                <a:gd name="T38" fmla="*/ 2231 w 2895"/>
                <a:gd name="T39" fmla="*/ 3 h 1460"/>
                <a:gd name="T40" fmla="*/ 2431 w 2895"/>
                <a:gd name="T41" fmla="*/ 51 h 1460"/>
                <a:gd name="T42" fmla="*/ 2605 w 2895"/>
                <a:gd name="T43" fmla="*/ 149 h 1460"/>
                <a:gd name="T44" fmla="*/ 2745 w 2895"/>
                <a:gd name="T45" fmla="*/ 289 h 1460"/>
                <a:gd name="T46" fmla="*/ 2844 w 2895"/>
                <a:gd name="T47" fmla="*/ 462 h 1460"/>
                <a:gd name="T48" fmla="*/ 2892 w 2895"/>
                <a:gd name="T49" fmla="*/ 659 h 1460"/>
                <a:gd name="T50" fmla="*/ 2882 w 2895"/>
                <a:gd name="T51" fmla="*/ 868 h 1460"/>
                <a:gd name="T52" fmla="*/ 2817 w 2895"/>
                <a:gd name="T53" fmla="*/ 1060 h 1460"/>
                <a:gd name="T54" fmla="*/ 2704 w 2895"/>
                <a:gd name="T55" fmla="*/ 1222 h 1460"/>
                <a:gd name="T56" fmla="*/ 2551 w 2895"/>
                <a:gd name="T57" fmla="*/ 1348 h 1460"/>
                <a:gd name="T58" fmla="*/ 2367 w 2895"/>
                <a:gd name="T59" fmla="*/ 1431 h 1460"/>
                <a:gd name="T60" fmla="*/ 2161 w 2895"/>
                <a:gd name="T61" fmla="*/ 1460 h 1460"/>
                <a:gd name="T62" fmla="*/ 595 w 2895"/>
                <a:gd name="T63" fmla="*/ 1447 h 1460"/>
                <a:gd name="T64" fmla="*/ 403 w 2895"/>
                <a:gd name="T65" fmla="*/ 1381 h 1460"/>
                <a:gd name="T66" fmla="*/ 239 w 2895"/>
                <a:gd name="T67" fmla="*/ 1269 h 1460"/>
                <a:gd name="T68" fmla="*/ 111 w 2895"/>
                <a:gd name="T69" fmla="*/ 1117 h 1460"/>
                <a:gd name="T70" fmla="*/ 29 w 2895"/>
                <a:gd name="T71" fmla="*/ 935 h 1460"/>
                <a:gd name="T72" fmla="*/ 0 w 2895"/>
                <a:gd name="T73" fmla="*/ 730 h 1460"/>
                <a:gd name="T74" fmla="*/ 29 w 2895"/>
                <a:gd name="T75" fmla="*/ 525 h 1460"/>
                <a:gd name="T76" fmla="*/ 111 w 2895"/>
                <a:gd name="T77" fmla="*/ 343 h 1460"/>
                <a:gd name="T78" fmla="*/ 239 w 2895"/>
                <a:gd name="T79" fmla="*/ 191 h 1460"/>
                <a:gd name="T80" fmla="*/ 403 w 2895"/>
                <a:gd name="T81" fmla="*/ 78 h 1460"/>
                <a:gd name="T82" fmla="*/ 595 w 2895"/>
                <a:gd name="T83" fmla="*/ 14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5" h="1460">
                  <a:moveTo>
                    <a:pt x="734" y="264"/>
                  </a:moveTo>
                  <a:lnTo>
                    <a:pt x="680" y="267"/>
                  </a:lnTo>
                  <a:lnTo>
                    <a:pt x="628" y="277"/>
                  </a:lnTo>
                  <a:lnTo>
                    <a:pt x="576" y="291"/>
                  </a:lnTo>
                  <a:lnTo>
                    <a:pt x="528" y="311"/>
                  </a:lnTo>
                  <a:lnTo>
                    <a:pt x="483" y="336"/>
                  </a:lnTo>
                  <a:lnTo>
                    <a:pt x="442" y="366"/>
                  </a:lnTo>
                  <a:lnTo>
                    <a:pt x="403" y="400"/>
                  </a:lnTo>
                  <a:lnTo>
                    <a:pt x="369" y="438"/>
                  </a:lnTo>
                  <a:lnTo>
                    <a:pt x="339" y="480"/>
                  </a:lnTo>
                  <a:lnTo>
                    <a:pt x="313" y="525"/>
                  </a:lnTo>
                  <a:lnTo>
                    <a:pt x="293" y="573"/>
                  </a:lnTo>
                  <a:lnTo>
                    <a:pt x="278" y="623"/>
                  </a:lnTo>
                  <a:lnTo>
                    <a:pt x="269" y="675"/>
                  </a:lnTo>
                  <a:lnTo>
                    <a:pt x="266" y="730"/>
                  </a:lnTo>
                  <a:lnTo>
                    <a:pt x="269" y="785"/>
                  </a:lnTo>
                  <a:lnTo>
                    <a:pt x="278" y="837"/>
                  </a:lnTo>
                  <a:lnTo>
                    <a:pt x="293" y="888"/>
                  </a:lnTo>
                  <a:lnTo>
                    <a:pt x="313" y="935"/>
                  </a:lnTo>
                  <a:lnTo>
                    <a:pt x="339" y="980"/>
                  </a:lnTo>
                  <a:lnTo>
                    <a:pt x="369" y="1021"/>
                  </a:lnTo>
                  <a:lnTo>
                    <a:pt x="403" y="1060"/>
                  </a:lnTo>
                  <a:lnTo>
                    <a:pt x="442" y="1094"/>
                  </a:lnTo>
                  <a:lnTo>
                    <a:pt x="483" y="1123"/>
                  </a:lnTo>
                  <a:lnTo>
                    <a:pt x="528" y="1149"/>
                  </a:lnTo>
                  <a:lnTo>
                    <a:pt x="576" y="1169"/>
                  </a:lnTo>
                  <a:lnTo>
                    <a:pt x="628" y="1184"/>
                  </a:lnTo>
                  <a:lnTo>
                    <a:pt x="680" y="1193"/>
                  </a:lnTo>
                  <a:lnTo>
                    <a:pt x="734" y="1196"/>
                  </a:lnTo>
                  <a:lnTo>
                    <a:pt x="789" y="1193"/>
                  </a:lnTo>
                  <a:lnTo>
                    <a:pt x="842" y="1184"/>
                  </a:lnTo>
                  <a:lnTo>
                    <a:pt x="893" y="1169"/>
                  </a:lnTo>
                  <a:lnTo>
                    <a:pt x="941" y="1149"/>
                  </a:lnTo>
                  <a:lnTo>
                    <a:pt x="986" y="1123"/>
                  </a:lnTo>
                  <a:lnTo>
                    <a:pt x="1028" y="1094"/>
                  </a:lnTo>
                  <a:lnTo>
                    <a:pt x="1066" y="1060"/>
                  </a:lnTo>
                  <a:lnTo>
                    <a:pt x="1101" y="1021"/>
                  </a:lnTo>
                  <a:lnTo>
                    <a:pt x="1131" y="980"/>
                  </a:lnTo>
                  <a:lnTo>
                    <a:pt x="1156" y="935"/>
                  </a:lnTo>
                  <a:lnTo>
                    <a:pt x="1176" y="888"/>
                  </a:lnTo>
                  <a:lnTo>
                    <a:pt x="1191" y="837"/>
                  </a:lnTo>
                  <a:lnTo>
                    <a:pt x="1201" y="785"/>
                  </a:lnTo>
                  <a:lnTo>
                    <a:pt x="1204" y="730"/>
                  </a:lnTo>
                  <a:lnTo>
                    <a:pt x="1201" y="675"/>
                  </a:lnTo>
                  <a:lnTo>
                    <a:pt x="1191" y="623"/>
                  </a:lnTo>
                  <a:lnTo>
                    <a:pt x="1176" y="573"/>
                  </a:lnTo>
                  <a:lnTo>
                    <a:pt x="1156" y="525"/>
                  </a:lnTo>
                  <a:lnTo>
                    <a:pt x="1131" y="480"/>
                  </a:lnTo>
                  <a:lnTo>
                    <a:pt x="1101" y="438"/>
                  </a:lnTo>
                  <a:lnTo>
                    <a:pt x="1066" y="400"/>
                  </a:lnTo>
                  <a:lnTo>
                    <a:pt x="1028" y="366"/>
                  </a:lnTo>
                  <a:lnTo>
                    <a:pt x="986" y="336"/>
                  </a:lnTo>
                  <a:lnTo>
                    <a:pt x="941" y="311"/>
                  </a:lnTo>
                  <a:lnTo>
                    <a:pt x="893" y="291"/>
                  </a:lnTo>
                  <a:lnTo>
                    <a:pt x="842" y="277"/>
                  </a:lnTo>
                  <a:lnTo>
                    <a:pt x="789" y="267"/>
                  </a:lnTo>
                  <a:lnTo>
                    <a:pt x="734" y="264"/>
                  </a:lnTo>
                  <a:close/>
                  <a:moveTo>
                    <a:pt x="734" y="0"/>
                  </a:moveTo>
                  <a:lnTo>
                    <a:pt x="2161" y="0"/>
                  </a:lnTo>
                  <a:lnTo>
                    <a:pt x="2231" y="3"/>
                  </a:lnTo>
                  <a:lnTo>
                    <a:pt x="2300" y="14"/>
                  </a:lnTo>
                  <a:lnTo>
                    <a:pt x="2367" y="30"/>
                  </a:lnTo>
                  <a:lnTo>
                    <a:pt x="2431" y="51"/>
                  </a:lnTo>
                  <a:lnTo>
                    <a:pt x="2492" y="78"/>
                  </a:lnTo>
                  <a:lnTo>
                    <a:pt x="2551" y="111"/>
                  </a:lnTo>
                  <a:lnTo>
                    <a:pt x="2605" y="149"/>
                  </a:lnTo>
                  <a:lnTo>
                    <a:pt x="2657" y="191"/>
                  </a:lnTo>
                  <a:lnTo>
                    <a:pt x="2703" y="238"/>
                  </a:lnTo>
                  <a:lnTo>
                    <a:pt x="2745" y="289"/>
                  </a:lnTo>
                  <a:lnTo>
                    <a:pt x="2784" y="343"/>
                  </a:lnTo>
                  <a:lnTo>
                    <a:pt x="2817" y="400"/>
                  </a:lnTo>
                  <a:lnTo>
                    <a:pt x="2844" y="462"/>
                  </a:lnTo>
                  <a:lnTo>
                    <a:pt x="2866" y="525"/>
                  </a:lnTo>
                  <a:lnTo>
                    <a:pt x="2882" y="591"/>
                  </a:lnTo>
                  <a:lnTo>
                    <a:pt x="2892" y="659"/>
                  </a:lnTo>
                  <a:lnTo>
                    <a:pt x="2895" y="730"/>
                  </a:lnTo>
                  <a:lnTo>
                    <a:pt x="2892" y="801"/>
                  </a:lnTo>
                  <a:lnTo>
                    <a:pt x="2882" y="868"/>
                  </a:lnTo>
                  <a:lnTo>
                    <a:pt x="2866" y="935"/>
                  </a:lnTo>
                  <a:lnTo>
                    <a:pt x="2844" y="999"/>
                  </a:lnTo>
                  <a:lnTo>
                    <a:pt x="2817" y="1060"/>
                  </a:lnTo>
                  <a:lnTo>
                    <a:pt x="2784" y="1117"/>
                  </a:lnTo>
                  <a:lnTo>
                    <a:pt x="2745" y="1171"/>
                  </a:lnTo>
                  <a:lnTo>
                    <a:pt x="2704" y="1222"/>
                  </a:lnTo>
                  <a:lnTo>
                    <a:pt x="2657" y="1269"/>
                  </a:lnTo>
                  <a:lnTo>
                    <a:pt x="2605" y="1311"/>
                  </a:lnTo>
                  <a:lnTo>
                    <a:pt x="2551" y="1348"/>
                  </a:lnTo>
                  <a:lnTo>
                    <a:pt x="2492" y="1381"/>
                  </a:lnTo>
                  <a:lnTo>
                    <a:pt x="2431" y="1409"/>
                  </a:lnTo>
                  <a:lnTo>
                    <a:pt x="2367" y="1431"/>
                  </a:lnTo>
                  <a:lnTo>
                    <a:pt x="2301" y="1447"/>
                  </a:lnTo>
                  <a:lnTo>
                    <a:pt x="2231" y="1457"/>
                  </a:lnTo>
                  <a:lnTo>
                    <a:pt x="2161" y="1460"/>
                  </a:lnTo>
                  <a:lnTo>
                    <a:pt x="734" y="1460"/>
                  </a:lnTo>
                  <a:lnTo>
                    <a:pt x="664" y="1457"/>
                  </a:lnTo>
                  <a:lnTo>
                    <a:pt x="595" y="1447"/>
                  </a:lnTo>
                  <a:lnTo>
                    <a:pt x="528" y="1431"/>
                  </a:lnTo>
                  <a:lnTo>
                    <a:pt x="464" y="1409"/>
                  </a:lnTo>
                  <a:lnTo>
                    <a:pt x="403" y="1381"/>
                  </a:lnTo>
                  <a:lnTo>
                    <a:pt x="344" y="1348"/>
                  </a:lnTo>
                  <a:lnTo>
                    <a:pt x="290" y="1311"/>
                  </a:lnTo>
                  <a:lnTo>
                    <a:pt x="239" y="1269"/>
                  </a:lnTo>
                  <a:lnTo>
                    <a:pt x="192" y="1222"/>
                  </a:lnTo>
                  <a:lnTo>
                    <a:pt x="150" y="1171"/>
                  </a:lnTo>
                  <a:lnTo>
                    <a:pt x="111" y="1117"/>
                  </a:lnTo>
                  <a:lnTo>
                    <a:pt x="79" y="1060"/>
                  </a:lnTo>
                  <a:lnTo>
                    <a:pt x="51" y="999"/>
                  </a:lnTo>
                  <a:lnTo>
                    <a:pt x="29" y="935"/>
                  </a:lnTo>
                  <a:lnTo>
                    <a:pt x="13" y="868"/>
                  </a:lnTo>
                  <a:lnTo>
                    <a:pt x="3" y="801"/>
                  </a:lnTo>
                  <a:lnTo>
                    <a:pt x="0" y="730"/>
                  </a:lnTo>
                  <a:lnTo>
                    <a:pt x="3" y="659"/>
                  </a:lnTo>
                  <a:lnTo>
                    <a:pt x="13" y="591"/>
                  </a:lnTo>
                  <a:lnTo>
                    <a:pt x="29" y="525"/>
                  </a:lnTo>
                  <a:lnTo>
                    <a:pt x="51" y="462"/>
                  </a:lnTo>
                  <a:lnTo>
                    <a:pt x="79" y="400"/>
                  </a:lnTo>
                  <a:lnTo>
                    <a:pt x="111" y="343"/>
                  </a:lnTo>
                  <a:lnTo>
                    <a:pt x="150" y="289"/>
                  </a:lnTo>
                  <a:lnTo>
                    <a:pt x="192" y="238"/>
                  </a:lnTo>
                  <a:lnTo>
                    <a:pt x="239" y="191"/>
                  </a:lnTo>
                  <a:lnTo>
                    <a:pt x="290" y="149"/>
                  </a:lnTo>
                  <a:lnTo>
                    <a:pt x="344" y="111"/>
                  </a:lnTo>
                  <a:lnTo>
                    <a:pt x="403" y="78"/>
                  </a:lnTo>
                  <a:lnTo>
                    <a:pt x="464" y="51"/>
                  </a:lnTo>
                  <a:lnTo>
                    <a:pt x="528" y="30"/>
                  </a:lnTo>
                  <a:lnTo>
                    <a:pt x="595" y="14"/>
                  </a:lnTo>
                  <a:lnTo>
                    <a:pt x="664" y="3"/>
                  </a:lnTo>
                  <a:lnTo>
                    <a:pt x="734"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54" name="Freeform 357"/>
            <p:cNvSpPr>
              <a:spLocks noEditPoints="1"/>
            </p:cNvSpPr>
            <p:nvPr/>
          </p:nvSpPr>
          <p:spPr bwMode="auto">
            <a:xfrm>
              <a:off x="5889625" y="4211638"/>
              <a:ext cx="1531938" cy="773113"/>
            </a:xfrm>
            <a:custGeom>
              <a:avLst/>
              <a:gdLst>
                <a:gd name="T0" fmla="*/ 2053 w 2895"/>
                <a:gd name="T1" fmla="*/ 276 h 1460"/>
                <a:gd name="T2" fmla="*/ 1910 w 2895"/>
                <a:gd name="T3" fmla="*/ 337 h 1460"/>
                <a:gd name="T4" fmla="*/ 1795 w 2895"/>
                <a:gd name="T5" fmla="*/ 438 h 1460"/>
                <a:gd name="T6" fmla="*/ 1719 w 2895"/>
                <a:gd name="T7" fmla="*/ 572 h 1460"/>
                <a:gd name="T8" fmla="*/ 1692 w 2895"/>
                <a:gd name="T9" fmla="*/ 729 h 1460"/>
                <a:gd name="T10" fmla="*/ 1719 w 2895"/>
                <a:gd name="T11" fmla="*/ 887 h 1460"/>
                <a:gd name="T12" fmla="*/ 1795 w 2895"/>
                <a:gd name="T13" fmla="*/ 1020 h 1460"/>
                <a:gd name="T14" fmla="*/ 1910 w 2895"/>
                <a:gd name="T15" fmla="*/ 1122 h 1460"/>
                <a:gd name="T16" fmla="*/ 2053 w 2895"/>
                <a:gd name="T17" fmla="*/ 1183 h 1460"/>
                <a:gd name="T18" fmla="*/ 2216 w 2895"/>
                <a:gd name="T19" fmla="*/ 1192 h 1460"/>
                <a:gd name="T20" fmla="*/ 2367 w 2895"/>
                <a:gd name="T21" fmla="*/ 1148 h 1460"/>
                <a:gd name="T22" fmla="*/ 2492 w 2895"/>
                <a:gd name="T23" fmla="*/ 1059 h 1460"/>
                <a:gd name="T24" fmla="*/ 2582 w 2895"/>
                <a:gd name="T25" fmla="*/ 934 h 1460"/>
                <a:gd name="T26" fmla="*/ 2627 w 2895"/>
                <a:gd name="T27" fmla="*/ 784 h 1460"/>
                <a:gd name="T28" fmla="*/ 2617 w 2895"/>
                <a:gd name="T29" fmla="*/ 622 h 1460"/>
                <a:gd name="T30" fmla="*/ 2557 w 2895"/>
                <a:gd name="T31" fmla="*/ 480 h 1460"/>
                <a:gd name="T32" fmla="*/ 2454 w 2895"/>
                <a:gd name="T33" fmla="*/ 366 h 1460"/>
                <a:gd name="T34" fmla="*/ 2319 w 2895"/>
                <a:gd name="T35" fmla="*/ 291 h 1460"/>
                <a:gd name="T36" fmla="*/ 2161 w 2895"/>
                <a:gd name="T37" fmla="*/ 263 h 1460"/>
                <a:gd name="T38" fmla="*/ 2232 w 2895"/>
                <a:gd name="T39" fmla="*/ 3 h 1460"/>
                <a:gd name="T40" fmla="*/ 2431 w 2895"/>
                <a:gd name="T41" fmla="*/ 51 h 1460"/>
                <a:gd name="T42" fmla="*/ 2606 w 2895"/>
                <a:gd name="T43" fmla="*/ 149 h 1460"/>
                <a:gd name="T44" fmla="*/ 2746 w 2895"/>
                <a:gd name="T45" fmla="*/ 288 h 1460"/>
                <a:gd name="T46" fmla="*/ 2844 w 2895"/>
                <a:gd name="T47" fmla="*/ 461 h 1460"/>
                <a:gd name="T48" fmla="*/ 2892 w 2895"/>
                <a:gd name="T49" fmla="*/ 659 h 1460"/>
                <a:gd name="T50" fmla="*/ 2883 w 2895"/>
                <a:gd name="T51" fmla="*/ 868 h 1460"/>
                <a:gd name="T52" fmla="*/ 2817 w 2895"/>
                <a:gd name="T53" fmla="*/ 1059 h 1460"/>
                <a:gd name="T54" fmla="*/ 2704 w 2895"/>
                <a:gd name="T55" fmla="*/ 1222 h 1460"/>
                <a:gd name="T56" fmla="*/ 2551 w 2895"/>
                <a:gd name="T57" fmla="*/ 1348 h 1460"/>
                <a:gd name="T58" fmla="*/ 2367 w 2895"/>
                <a:gd name="T59" fmla="*/ 1430 h 1460"/>
                <a:gd name="T60" fmla="*/ 2161 w 2895"/>
                <a:gd name="T61" fmla="*/ 1460 h 1460"/>
                <a:gd name="T62" fmla="*/ 596 w 2895"/>
                <a:gd name="T63" fmla="*/ 1446 h 1460"/>
                <a:gd name="T64" fmla="*/ 403 w 2895"/>
                <a:gd name="T65" fmla="*/ 1381 h 1460"/>
                <a:gd name="T66" fmla="*/ 240 w 2895"/>
                <a:gd name="T67" fmla="*/ 1269 h 1460"/>
                <a:gd name="T68" fmla="*/ 113 w 2895"/>
                <a:gd name="T69" fmla="*/ 1117 h 1460"/>
                <a:gd name="T70" fmla="*/ 29 w 2895"/>
                <a:gd name="T71" fmla="*/ 934 h 1460"/>
                <a:gd name="T72" fmla="*/ 0 w 2895"/>
                <a:gd name="T73" fmla="*/ 729 h 1460"/>
                <a:gd name="T74" fmla="*/ 29 w 2895"/>
                <a:gd name="T75" fmla="*/ 524 h 1460"/>
                <a:gd name="T76" fmla="*/ 113 w 2895"/>
                <a:gd name="T77" fmla="*/ 342 h 1460"/>
                <a:gd name="T78" fmla="*/ 240 w 2895"/>
                <a:gd name="T79" fmla="*/ 191 h 1460"/>
                <a:gd name="T80" fmla="*/ 403 w 2895"/>
                <a:gd name="T81" fmla="*/ 79 h 1460"/>
                <a:gd name="T82" fmla="*/ 596 w 2895"/>
                <a:gd name="T83" fmla="*/ 1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5" h="1460">
                  <a:moveTo>
                    <a:pt x="2161" y="263"/>
                  </a:moveTo>
                  <a:lnTo>
                    <a:pt x="2106" y="266"/>
                  </a:lnTo>
                  <a:lnTo>
                    <a:pt x="2053" y="276"/>
                  </a:lnTo>
                  <a:lnTo>
                    <a:pt x="2003" y="291"/>
                  </a:lnTo>
                  <a:lnTo>
                    <a:pt x="1955" y="311"/>
                  </a:lnTo>
                  <a:lnTo>
                    <a:pt x="1910" y="337"/>
                  </a:lnTo>
                  <a:lnTo>
                    <a:pt x="1868" y="366"/>
                  </a:lnTo>
                  <a:lnTo>
                    <a:pt x="1830" y="400"/>
                  </a:lnTo>
                  <a:lnTo>
                    <a:pt x="1795" y="438"/>
                  </a:lnTo>
                  <a:lnTo>
                    <a:pt x="1765" y="480"/>
                  </a:lnTo>
                  <a:lnTo>
                    <a:pt x="1740" y="524"/>
                  </a:lnTo>
                  <a:lnTo>
                    <a:pt x="1719" y="572"/>
                  </a:lnTo>
                  <a:lnTo>
                    <a:pt x="1705" y="622"/>
                  </a:lnTo>
                  <a:lnTo>
                    <a:pt x="1695" y="675"/>
                  </a:lnTo>
                  <a:lnTo>
                    <a:pt x="1692" y="729"/>
                  </a:lnTo>
                  <a:lnTo>
                    <a:pt x="1695" y="784"/>
                  </a:lnTo>
                  <a:lnTo>
                    <a:pt x="1705" y="837"/>
                  </a:lnTo>
                  <a:lnTo>
                    <a:pt x="1719" y="887"/>
                  </a:lnTo>
                  <a:lnTo>
                    <a:pt x="1740" y="934"/>
                  </a:lnTo>
                  <a:lnTo>
                    <a:pt x="1765" y="979"/>
                  </a:lnTo>
                  <a:lnTo>
                    <a:pt x="1795" y="1020"/>
                  </a:lnTo>
                  <a:lnTo>
                    <a:pt x="1830" y="1059"/>
                  </a:lnTo>
                  <a:lnTo>
                    <a:pt x="1868" y="1093"/>
                  </a:lnTo>
                  <a:lnTo>
                    <a:pt x="1910" y="1122"/>
                  </a:lnTo>
                  <a:lnTo>
                    <a:pt x="1955" y="1148"/>
                  </a:lnTo>
                  <a:lnTo>
                    <a:pt x="2003" y="1168"/>
                  </a:lnTo>
                  <a:lnTo>
                    <a:pt x="2053" y="1183"/>
                  </a:lnTo>
                  <a:lnTo>
                    <a:pt x="2106" y="1192"/>
                  </a:lnTo>
                  <a:lnTo>
                    <a:pt x="2161" y="1196"/>
                  </a:lnTo>
                  <a:lnTo>
                    <a:pt x="2216" y="1192"/>
                  </a:lnTo>
                  <a:lnTo>
                    <a:pt x="2269" y="1183"/>
                  </a:lnTo>
                  <a:lnTo>
                    <a:pt x="2319" y="1168"/>
                  </a:lnTo>
                  <a:lnTo>
                    <a:pt x="2367" y="1148"/>
                  </a:lnTo>
                  <a:lnTo>
                    <a:pt x="2412" y="1122"/>
                  </a:lnTo>
                  <a:lnTo>
                    <a:pt x="2454" y="1093"/>
                  </a:lnTo>
                  <a:lnTo>
                    <a:pt x="2492" y="1059"/>
                  </a:lnTo>
                  <a:lnTo>
                    <a:pt x="2527" y="1020"/>
                  </a:lnTo>
                  <a:lnTo>
                    <a:pt x="2557" y="979"/>
                  </a:lnTo>
                  <a:lnTo>
                    <a:pt x="2582" y="934"/>
                  </a:lnTo>
                  <a:lnTo>
                    <a:pt x="2603" y="887"/>
                  </a:lnTo>
                  <a:lnTo>
                    <a:pt x="2617" y="837"/>
                  </a:lnTo>
                  <a:lnTo>
                    <a:pt x="2627" y="784"/>
                  </a:lnTo>
                  <a:lnTo>
                    <a:pt x="2630" y="729"/>
                  </a:lnTo>
                  <a:lnTo>
                    <a:pt x="2627" y="675"/>
                  </a:lnTo>
                  <a:lnTo>
                    <a:pt x="2617" y="622"/>
                  </a:lnTo>
                  <a:lnTo>
                    <a:pt x="2603" y="572"/>
                  </a:lnTo>
                  <a:lnTo>
                    <a:pt x="2582" y="524"/>
                  </a:lnTo>
                  <a:lnTo>
                    <a:pt x="2557" y="480"/>
                  </a:lnTo>
                  <a:lnTo>
                    <a:pt x="2527" y="438"/>
                  </a:lnTo>
                  <a:lnTo>
                    <a:pt x="2492" y="400"/>
                  </a:lnTo>
                  <a:lnTo>
                    <a:pt x="2454" y="366"/>
                  </a:lnTo>
                  <a:lnTo>
                    <a:pt x="2412" y="337"/>
                  </a:lnTo>
                  <a:lnTo>
                    <a:pt x="2367" y="311"/>
                  </a:lnTo>
                  <a:lnTo>
                    <a:pt x="2319" y="291"/>
                  </a:lnTo>
                  <a:lnTo>
                    <a:pt x="2269" y="276"/>
                  </a:lnTo>
                  <a:lnTo>
                    <a:pt x="2216" y="266"/>
                  </a:lnTo>
                  <a:lnTo>
                    <a:pt x="2161" y="263"/>
                  </a:lnTo>
                  <a:close/>
                  <a:moveTo>
                    <a:pt x="735" y="0"/>
                  </a:moveTo>
                  <a:lnTo>
                    <a:pt x="2161" y="0"/>
                  </a:lnTo>
                  <a:lnTo>
                    <a:pt x="2232" y="3"/>
                  </a:lnTo>
                  <a:lnTo>
                    <a:pt x="2301" y="13"/>
                  </a:lnTo>
                  <a:lnTo>
                    <a:pt x="2367" y="29"/>
                  </a:lnTo>
                  <a:lnTo>
                    <a:pt x="2431" y="51"/>
                  </a:lnTo>
                  <a:lnTo>
                    <a:pt x="2492" y="79"/>
                  </a:lnTo>
                  <a:lnTo>
                    <a:pt x="2551" y="110"/>
                  </a:lnTo>
                  <a:lnTo>
                    <a:pt x="2606" y="149"/>
                  </a:lnTo>
                  <a:lnTo>
                    <a:pt x="2657" y="191"/>
                  </a:lnTo>
                  <a:lnTo>
                    <a:pt x="2704" y="237"/>
                  </a:lnTo>
                  <a:lnTo>
                    <a:pt x="2746" y="288"/>
                  </a:lnTo>
                  <a:lnTo>
                    <a:pt x="2784" y="342"/>
                  </a:lnTo>
                  <a:lnTo>
                    <a:pt x="2817" y="400"/>
                  </a:lnTo>
                  <a:lnTo>
                    <a:pt x="2844" y="461"/>
                  </a:lnTo>
                  <a:lnTo>
                    <a:pt x="2867" y="524"/>
                  </a:lnTo>
                  <a:lnTo>
                    <a:pt x="2883" y="590"/>
                  </a:lnTo>
                  <a:lnTo>
                    <a:pt x="2892" y="659"/>
                  </a:lnTo>
                  <a:lnTo>
                    <a:pt x="2895" y="729"/>
                  </a:lnTo>
                  <a:lnTo>
                    <a:pt x="2892" y="799"/>
                  </a:lnTo>
                  <a:lnTo>
                    <a:pt x="2883" y="868"/>
                  </a:lnTo>
                  <a:lnTo>
                    <a:pt x="2867" y="934"/>
                  </a:lnTo>
                  <a:lnTo>
                    <a:pt x="2844" y="998"/>
                  </a:lnTo>
                  <a:lnTo>
                    <a:pt x="2817" y="1059"/>
                  </a:lnTo>
                  <a:lnTo>
                    <a:pt x="2784" y="1117"/>
                  </a:lnTo>
                  <a:lnTo>
                    <a:pt x="2746" y="1171"/>
                  </a:lnTo>
                  <a:lnTo>
                    <a:pt x="2704" y="1222"/>
                  </a:lnTo>
                  <a:lnTo>
                    <a:pt x="2657" y="1269"/>
                  </a:lnTo>
                  <a:lnTo>
                    <a:pt x="2606" y="1310"/>
                  </a:lnTo>
                  <a:lnTo>
                    <a:pt x="2551" y="1348"/>
                  </a:lnTo>
                  <a:lnTo>
                    <a:pt x="2492" y="1381"/>
                  </a:lnTo>
                  <a:lnTo>
                    <a:pt x="2431" y="1408"/>
                  </a:lnTo>
                  <a:lnTo>
                    <a:pt x="2367" y="1430"/>
                  </a:lnTo>
                  <a:lnTo>
                    <a:pt x="2301" y="1446"/>
                  </a:lnTo>
                  <a:lnTo>
                    <a:pt x="2232" y="1456"/>
                  </a:lnTo>
                  <a:lnTo>
                    <a:pt x="2161" y="1460"/>
                  </a:lnTo>
                  <a:lnTo>
                    <a:pt x="735" y="1460"/>
                  </a:lnTo>
                  <a:lnTo>
                    <a:pt x="664" y="1456"/>
                  </a:lnTo>
                  <a:lnTo>
                    <a:pt x="596" y="1446"/>
                  </a:lnTo>
                  <a:lnTo>
                    <a:pt x="529" y="1430"/>
                  </a:lnTo>
                  <a:lnTo>
                    <a:pt x="464" y="1408"/>
                  </a:lnTo>
                  <a:lnTo>
                    <a:pt x="403" y="1381"/>
                  </a:lnTo>
                  <a:lnTo>
                    <a:pt x="346" y="1348"/>
                  </a:lnTo>
                  <a:lnTo>
                    <a:pt x="290" y="1310"/>
                  </a:lnTo>
                  <a:lnTo>
                    <a:pt x="240" y="1269"/>
                  </a:lnTo>
                  <a:lnTo>
                    <a:pt x="193" y="1222"/>
                  </a:lnTo>
                  <a:lnTo>
                    <a:pt x="150" y="1171"/>
                  </a:lnTo>
                  <a:lnTo>
                    <a:pt x="113" y="1117"/>
                  </a:lnTo>
                  <a:lnTo>
                    <a:pt x="80" y="1059"/>
                  </a:lnTo>
                  <a:lnTo>
                    <a:pt x="52" y="998"/>
                  </a:lnTo>
                  <a:lnTo>
                    <a:pt x="29" y="934"/>
                  </a:lnTo>
                  <a:lnTo>
                    <a:pt x="13" y="868"/>
                  </a:lnTo>
                  <a:lnTo>
                    <a:pt x="4" y="799"/>
                  </a:lnTo>
                  <a:lnTo>
                    <a:pt x="0" y="729"/>
                  </a:lnTo>
                  <a:lnTo>
                    <a:pt x="4" y="659"/>
                  </a:lnTo>
                  <a:lnTo>
                    <a:pt x="13" y="590"/>
                  </a:lnTo>
                  <a:lnTo>
                    <a:pt x="29" y="524"/>
                  </a:lnTo>
                  <a:lnTo>
                    <a:pt x="52" y="461"/>
                  </a:lnTo>
                  <a:lnTo>
                    <a:pt x="80" y="400"/>
                  </a:lnTo>
                  <a:lnTo>
                    <a:pt x="113" y="342"/>
                  </a:lnTo>
                  <a:lnTo>
                    <a:pt x="150" y="288"/>
                  </a:lnTo>
                  <a:lnTo>
                    <a:pt x="193" y="237"/>
                  </a:lnTo>
                  <a:lnTo>
                    <a:pt x="240" y="191"/>
                  </a:lnTo>
                  <a:lnTo>
                    <a:pt x="290" y="149"/>
                  </a:lnTo>
                  <a:lnTo>
                    <a:pt x="346" y="110"/>
                  </a:lnTo>
                  <a:lnTo>
                    <a:pt x="403" y="79"/>
                  </a:lnTo>
                  <a:lnTo>
                    <a:pt x="464" y="51"/>
                  </a:lnTo>
                  <a:lnTo>
                    <a:pt x="529" y="29"/>
                  </a:lnTo>
                  <a:lnTo>
                    <a:pt x="596" y="13"/>
                  </a:lnTo>
                  <a:lnTo>
                    <a:pt x="664" y="3"/>
                  </a:lnTo>
                  <a:lnTo>
                    <a:pt x="735"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grpSp>
        <p:nvGrpSpPr>
          <p:cNvPr id="70" name="Группа 406"/>
          <p:cNvGrpSpPr/>
          <p:nvPr/>
        </p:nvGrpSpPr>
        <p:grpSpPr>
          <a:xfrm>
            <a:off x="9732829" y="2063116"/>
            <a:ext cx="379485" cy="387500"/>
            <a:chOff x="5853113" y="3217863"/>
            <a:chExt cx="2179638" cy="2225675"/>
          </a:xfrm>
          <a:solidFill>
            <a:schemeClr val="bg1"/>
          </a:solidFill>
        </p:grpSpPr>
        <p:sp>
          <p:nvSpPr>
            <p:cNvPr id="75" name="Freeform 362"/>
            <p:cNvSpPr>
              <a:spLocks noEditPoints="1"/>
            </p:cNvSpPr>
            <p:nvPr/>
          </p:nvSpPr>
          <p:spPr bwMode="auto">
            <a:xfrm>
              <a:off x="5924551" y="3779838"/>
              <a:ext cx="2035175" cy="1663700"/>
            </a:xfrm>
            <a:custGeom>
              <a:avLst/>
              <a:gdLst>
                <a:gd name="T0" fmla="*/ 1378 w 3846"/>
                <a:gd name="T1" fmla="*/ 963 h 3144"/>
                <a:gd name="T2" fmla="*/ 1347 w 3846"/>
                <a:gd name="T3" fmla="*/ 995 h 3144"/>
                <a:gd name="T4" fmla="*/ 446 w 3846"/>
                <a:gd name="T5" fmla="*/ 2705 h 3144"/>
                <a:gd name="T6" fmla="*/ 3400 w 3846"/>
                <a:gd name="T7" fmla="*/ 1826 h 3144"/>
                <a:gd name="T8" fmla="*/ 2482 w 3846"/>
                <a:gd name="T9" fmla="*/ 979 h 3144"/>
                <a:gd name="T10" fmla="*/ 1378 w 3846"/>
                <a:gd name="T11" fmla="*/ 963 h 3144"/>
                <a:gd name="T12" fmla="*/ 1555 w 3846"/>
                <a:gd name="T13" fmla="*/ 4 h 3144"/>
                <a:gd name="T14" fmla="*/ 1618 w 3846"/>
                <a:gd name="T15" fmla="*/ 31 h 3144"/>
                <a:gd name="T16" fmla="*/ 1667 w 3846"/>
                <a:gd name="T17" fmla="*/ 79 h 3144"/>
                <a:gd name="T18" fmla="*/ 1694 w 3846"/>
                <a:gd name="T19" fmla="*/ 141 h 3144"/>
                <a:gd name="T20" fmla="*/ 1696 w 3846"/>
                <a:gd name="T21" fmla="*/ 523 h 3144"/>
                <a:gd name="T22" fmla="*/ 2150 w 3846"/>
                <a:gd name="T23" fmla="*/ 177 h 3144"/>
                <a:gd name="T24" fmla="*/ 2163 w 3846"/>
                <a:gd name="T25" fmla="*/ 108 h 3144"/>
                <a:gd name="T26" fmla="*/ 2201 w 3846"/>
                <a:gd name="T27" fmla="*/ 52 h 3144"/>
                <a:gd name="T28" fmla="*/ 2258 w 3846"/>
                <a:gd name="T29" fmla="*/ 15 h 3144"/>
                <a:gd name="T30" fmla="*/ 2328 w 3846"/>
                <a:gd name="T31" fmla="*/ 0 h 3144"/>
                <a:gd name="T32" fmla="*/ 2397 w 3846"/>
                <a:gd name="T33" fmla="*/ 15 h 3144"/>
                <a:gd name="T34" fmla="*/ 2453 w 3846"/>
                <a:gd name="T35" fmla="*/ 52 h 3144"/>
                <a:gd name="T36" fmla="*/ 2491 w 3846"/>
                <a:gd name="T37" fmla="*/ 108 h 3144"/>
                <a:gd name="T38" fmla="*/ 2506 w 3846"/>
                <a:gd name="T39" fmla="*/ 177 h 3144"/>
                <a:gd name="T40" fmla="*/ 2581 w 3846"/>
                <a:gd name="T41" fmla="*/ 523 h 3144"/>
                <a:gd name="T42" fmla="*/ 2625 w 3846"/>
                <a:gd name="T43" fmla="*/ 533 h 3144"/>
                <a:gd name="T44" fmla="*/ 2672 w 3846"/>
                <a:gd name="T45" fmla="*/ 558 h 3144"/>
                <a:gd name="T46" fmla="*/ 2715 w 3846"/>
                <a:gd name="T47" fmla="*/ 590 h 3144"/>
                <a:gd name="T48" fmla="*/ 2754 w 3846"/>
                <a:gd name="T49" fmla="*/ 625 h 3144"/>
                <a:gd name="T50" fmla="*/ 2784 w 3846"/>
                <a:gd name="T51" fmla="*/ 654 h 3144"/>
                <a:gd name="T52" fmla="*/ 2801 w 3846"/>
                <a:gd name="T53" fmla="*/ 671 h 3144"/>
                <a:gd name="T54" fmla="*/ 3778 w 3846"/>
                <a:gd name="T55" fmla="*/ 1573 h 3144"/>
                <a:gd name="T56" fmla="*/ 3812 w 3846"/>
                <a:gd name="T57" fmla="*/ 1614 h 3144"/>
                <a:gd name="T58" fmla="*/ 3836 w 3846"/>
                <a:gd name="T59" fmla="*/ 1665 h 3144"/>
                <a:gd name="T60" fmla="*/ 3846 w 3846"/>
                <a:gd name="T61" fmla="*/ 1713 h 3144"/>
                <a:gd name="T62" fmla="*/ 3842 w 3846"/>
                <a:gd name="T63" fmla="*/ 2870 h 3144"/>
                <a:gd name="T64" fmla="*/ 3815 w 3846"/>
                <a:gd name="T65" fmla="*/ 2958 h 3144"/>
                <a:gd name="T66" fmla="*/ 3765 w 3846"/>
                <a:gd name="T67" fmla="*/ 3034 h 3144"/>
                <a:gd name="T68" fmla="*/ 3696 w 3846"/>
                <a:gd name="T69" fmla="*/ 3093 h 3144"/>
                <a:gd name="T70" fmla="*/ 3612 w 3846"/>
                <a:gd name="T71" fmla="*/ 3131 h 3144"/>
                <a:gd name="T72" fmla="*/ 3518 w 3846"/>
                <a:gd name="T73" fmla="*/ 3144 h 3144"/>
                <a:gd name="T74" fmla="*/ 280 w 3846"/>
                <a:gd name="T75" fmla="*/ 3142 h 3144"/>
                <a:gd name="T76" fmla="*/ 191 w 3846"/>
                <a:gd name="T77" fmla="*/ 3115 h 3144"/>
                <a:gd name="T78" fmla="*/ 114 w 3846"/>
                <a:gd name="T79" fmla="*/ 3066 h 3144"/>
                <a:gd name="T80" fmla="*/ 53 w 3846"/>
                <a:gd name="T81" fmla="*/ 2998 h 3144"/>
                <a:gd name="T82" fmla="*/ 15 w 3846"/>
                <a:gd name="T83" fmla="*/ 2915 h 3144"/>
                <a:gd name="T84" fmla="*/ 0 w 3846"/>
                <a:gd name="T85" fmla="*/ 2822 h 3144"/>
                <a:gd name="T86" fmla="*/ 3 w 3846"/>
                <a:gd name="T87" fmla="*/ 1690 h 3144"/>
                <a:gd name="T88" fmla="*/ 21 w 3846"/>
                <a:gd name="T89" fmla="*/ 1640 h 3144"/>
                <a:gd name="T90" fmla="*/ 50 w 3846"/>
                <a:gd name="T91" fmla="*/ 1592 h 3144"/>
                <a:gd name="T92" fmla="*/ 1043 w 3846"/>
                <a:gd name="T93" fmla="*/ 674 h 3144"/>
                <a:gd name="T94" fmla="*/ 1051 w 3846"/>
                <a:gd name="T95" fmla="*/ 665 h 3144"/>
                <a:gd name="T96" fmla="*/ 1076 w 3846"/>
                <a:gd name="T97" fmla="*/ 641 h 3144"/>
                <a:gd name="T98" fmla="*/ 1109 w 3846"/>
                <a:gd name="T99" fmla="*/ 607 h 3144"/>
                <a:gd name="T100" fmla="*/ 1153 w 3846"/>
                <a:gd name="T101" fmla="*/ 573 h 3144"/>
                <a:gd name="T102" fmla="*/ 1197 w 3846"/>
                <a:gd name="T103" fmla="*/ 543 h 3144"/>
                <a:gd name="T104" fmla="*/ 1243 w 3846"/>
                <a:gd name="T105" fmla="*/ 526 h 3144"/>
                <a:gd name="T106" fmla="*/ 1340 w 3846"/>
                <a:gd name="T107" fmla="*/ 523 h 3144"/>
                <a:gd name="T108" fmla="*/ 1344 w 3846"/>
                <a:gd name="T109" fmla="*/ 141 h 3144"/>
                <a:gd name="T110" fmla="*/ 1371 w 3846"/>
                <a:gd name="T111" fmla="*/ 79 h 3144"/>
                <a:gd name="T112" fmla="*/ 1418 w 3846"/>
                <a:gd name="T113" fmla="*/ 31 h 3144"/>
                <a:gd name="T114" fmla="*/ 1482 w 3846"/>
                <a:gd name="T115" fmla="*/ 4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46" h="3144">
                  <a:moveTo>
                    <a:pt x="1378" y="963"/>
                  </a:moveTo>
                  <a:lnTo>
                    <a:pt x="1378" y="963"/>
                  </a:lnTo>
                  <a:lnTo>
                    <a:pt x="1363" y="982"/>
                  </a:lnTo>
                  <a:lnTo>
                    <a:pt x="1347" y="995"/>
                  </a:lnTo>
                  <a:lnTo>
                    <a:pt x="446" y="1826"/>
                  </a:lnTo>
                  <a:lnTo>
                    <a:pt x="446" y="2705"/>
                  </a:lnTo>
                  <a:lnTo>
                    <a:pt x="3400" y="2705"/>
                  </a:lnTo>
                  <a:lnTo>
                    <a:pt x="3400" y="1826"/>
                  </a:lnTo>
                  <a:lnTo>
                    <a:pt x="2499" y="995"/>
                  </a:lnTo>
                  <a:lnTo>
                    <a:pt x="2482" y="979"/>
                  </a:lnTo>
                  <a:lnTo>
                    <a:pt x="2468" y="963"/>
                  </a:lnTo>
                  <a:lnTo>
                    <a:pt x="1378" y="963"/>
                  </a:lnTo>
                  <a:close/>
                  <a:moveTo>
                    <a:pt x="1518" y="0"/>
                  </a:moveTo>
                  <a:lnTo>
                    <a:pt x="1555" y="4"/>
                  </a:lnTo>
                  <a:lnTo>
                    <a:pt x="1588" y="15"/>
                  </a:lnTo>
                  <a:lnTo>
                    <a:pt x="1618" y="31"/>
                  </a:lnTo>
                  <a:lnTo>
                    <a:pt x="1645" y="52"/>
                  </a:lnTo>
                  <a:lnTo>
                    <a:pt x="1667" y="79"/>
                  </a:lnTo>
                  <a:lnTo>
                    <a:pt x="1683" y="108"/>
                  </a:lnTo>
                  <a:lnTo>
                    <a:pt x="1694" y="141"/>
                  </a:lnTo>
                  <a:lnTo>
                    <a:pt x="1696" y="177"/>
                  </a:lnTo>
                  <a:lnTo>
                    <a:pt x="1696" y="523"/>
                  </a:lnTo>
                  <a:lnTo>
                    <a:pt x="2150" y="523"/>
                  </a:lnTo>
                  <a:lnTo>
                    <a:pt x="2150" y="177"/>
                  </a:lnTo>
                  <a:lnTo>
                    <a:pt x="2152" y="141"/>
                  </a:lnTo>
                  <a:lnTo>
                    <a:pt x="2163" y="108"/>
                  </a:lnTo>
                  <a:lnTo>
                    <a:pt x="2179" y="79"/>
                  </a:lnTo>
                  <a:lnTo>
                    <a:pt x="2201" y="52"/>
                  </a:lnTo>
                  <a:lnTo>
                    <a:pt x="2228" y="31"/>
                  </a:lnTo>
                  <a:lnTo>
                    <a:pt x="2258" y="15"/>
                  </a:lnTo>
                  <a:lnTo>
                    <a:pt x="2291" y="4"/>
                  </a:lnTo>
                  <a:lnTo>
                    <a:pt x="2328" y="0"/>
                  </a:lnTo>
                  <a:lnTo>
                    <a:pt x="2363" y="4"/>
                  </a:lnTo>
                  <a:lnTo>
                    <a:pt x="2397" y="15"/>
                  </a:lnTo>
                  <a:lnTo>
                    <a:pt x="2428" y="31"/>
                  </a:lnTo>
                  <a:lnTo>
                    <a:pt x="2453" y="52"/>
                  </a:lnTo>
                  <a:lnTo>
                    <a:pt x="2475" y="79"/>
                  </a:lnTo>
                  <a:lnTo>
                    <a:pt x="2491" y="108"/>
                  </a:lnTo>
                  <a:lnTo>
                    <a:pt x="2502" y="141"/>
                  </a:lnTo>
                  <a:lnTo>
                    <a:pt x="2506" y="177"/>
                  </a:lnTo>
                  <a:lnTo>
                    <a:pt x="2506" y="523"/>
                  </a:lnTo>
                  <a:lnTo>
                    <a:pt x="2581" y="523"/>
                  </a:lnTo>
                  <a:lnTo>
                    <a:pt x="2603" y="526"/>
                  </a:lnTo>
                  <a:lnTo>
                    <a:pt x="2625" y="533"/>
                  </a:lnTo>
                  <a:lnTo>
                    <a:pt x="2648" y="543"/>
                  </a:lnTo>
                  <a:lnTo>
                    <a:pt x="2672" y="558"/>
                  </a:lnTo>
                  <a:lnTo>
                    <a:pt x="2693" y="573"/>
                  </a:lnTo>
                  <a:lnTo>
                    <a:pt x="2715" y="590"/>
                  </a:lnTo>
                  <a:lnTo>
                    <a:pt x="2737" y="607"/>
                  </a:lnTo>
                  <a:lnTo>
                    <a:pt x="2754" y="625"/>
                  </a:lnTo>
                  <a:lnTo>
                    <a:pt x="2770" y="641"/>
                  </a:lnTo>
                  <a:lnTo>
                    <a:pt x="2784" y="654"/>
                  </a:lnTo>
                  <a:lnTo>
                    <a:pt x="2795" y="665"/>
                  </a:lnTo>
                  <a:lnTo>
                    <a:pt x="2801" y="671"/>
                  </a:lnTo>
                  <a:lnTo>
                    <a:pt x="2803" y="674"/>
                  </a:lnTo>
                  <a:lnTo>
                    <a:pt x="3778" y="1573"/>
                  </a:lnTo>
                  <a:lnTo>
                    <a:pt x="3796" y="1592"/>
                  </a:lnTo>
                  <a:lnTo>
                    <a:pt x="3812" y="1614"/>
                  </a:lnTo>
                  <a:lnTo>
                    <a:pt x="3825" y="1640"/>
                  </a:lnTo>
                  <a:lnTo>
                    <a:pt x="3836" y="1665"/>
                  </a:lnTo>
                  <a:lnTo>
                    <a:pt x="3843" y="1690"/>
                  </a:lnTo>
                  <a:lnTo>
                    <a:pt x="3846" y="1713"/>
                  </a:lnTo>
                  <a:lnTo>
                    <a:pt x="3846" y="2822"/>
                  </a:lnTo>
                  <a:lnTo>
                    <a:pt x="3842" y="2870"/>
                  </a:lnTo>
                  <a:lnTo>
                    <a:pt x="3831" y="2915"/>
                  </a:lnTo>
                  <a:lnTo>
                    <a:pt x="3815" y="2958"/>
                  </a:lnTo>
                  <a:lnTo>
                    <a:pt x="3792" y="2998"/>
                  </a:lnTo>
                  <a:lnTo>
                    <a:pt x="3765" y="3034"/>
                  </a:lnTo>
                  <a:lnTo>
                    <a:pt x="3732" y="3066"/>
                  </a:lnTo>
                  <a:lnTo>
                    <a:pt x="3696" y="3093"/>
                  </a:lnTo>
                  <a:lnTo>
                    <a:pt x="3655" y="3115"/>
                  </a:lnTo>
                  <a:lnTo>
                    <a:pt x="3612" y="3131"/>
                  </a:lnTo>
                  <a:lnTo>
                    <a:pt x="3566" y="3142"/>
                  </a:lnTo>
                  <a:lnTo>
                    <a:pt x="3518" y="3144"/>
                  </a:lnTo>
                  <a:lnTo>
                    <a:pt x="328" y="3144"/>
                  </a:lnTo>
                  <a:lnTo>
                    <a:pt x="280" y="3142"/>
                  </a:lnTo>
                  <a:lnTo>
                    <a:pt x="234" y="3131"/>
                  </a:lnTo>
                  <a:lnTo>
                    <a:pt x="191" y="3115"/>
                  </a:lnTo>
                  <a:lnTo>
                    <a:pt x="150" y="3093"/>
                  </a:lnTo>
                  <a:lnTo>
                    <a:pt x="114" y="3066"/>
                  </a:lnTo>
                  <a:lnTo>
                    <a:pt x="81" y="3034"/>
                  </a:lnTo>
                  <a:lnTo>
                    <a:pt x="53" y="2998"/>
                  </a:lnTo>
                  <a:lnTo>
                    <a:pt x="31" y="2958"/>
                  </a:lnTo>
                  <a:lnTo>
                    <a:pt x="15" y="2915"/>
                  </a:lnTo>
                  <a:lnTo>
                    <a:pt x="4" y="2870"/>
                  </a:lnTo>
                  <a:lnTo>
                    <a:pt x="0" y="2822"/>
                  </a:lnTo>
                  <a:lnTo>
                    <a:pt x="0" y="1713"/>
                  </a:lnTo>
                  <a:lnTo>
                    <a:pt x="3" y="1690"/>
                  </a:lnTo>
                  <a:lnTo>
                    <a:pt x="10" y="1665"/>
                  </a:lnTo>
                  <a:lnTo>
                    <a:pt x="21" y="1640"/>
                  </a:lnTo>
                  <a:lnTo>
                    <a:pt x="34" y="1614"/>
                  </a:lnTo>
                  <a:lnTo>
                    <a:pt x="50" y="1592"/>
                  </a:lnTo>
                  <a:lnTo>
                    <a:pt x="69" y="1573"/>
                  </a:lnTo>
                  <a:lnTo>
                    <a:pt x="1043" y="674"/>
                  </a:lnTo>
                  <a:lnTo>
                    <a:pt x="1046" y="671"/>
                  </a:lnTo>
                  <a:lnTo>
                    <a:pt x="1051" y="665"/>
                  </a:lnTo>
                  <a:lnTo>
                    <a:pt x="1062" y="654"/>
                  </a:lnTo>
                  <a:lnTo>
                    <a:pt x="1076" y="641"/>
                  </a:lnTo>
                  <a:lnTo>
                    <a:pt x="1092" y="625"/>
                  </a:lnTo>
                  <a:lnTo>
                    <a:pt x="1109" y="607"/>
                  </a:lnTo>
                  <a:lnTo>
                    <a:pt x="1131" y="590"/>
                  </a:lnTo>
                  <a:lnTo>
                    <a:pt x="1153" y="573"/>
                  </a:lnTo>
                  <a:lnTo>
                    <a:pt x="1174" y="558"/>
                  </a:lnTo>
                  <a:lnTo>
                    <a:pt x="1197" y="543"/>
                  </a:lnTo>
                  <a:lnTo>
                    <a:pt x="1221" y="533"/>
                  </a:lnTo>
                  <a:lnTo>
                    <a:pt x="1243" y="526"/>
                  </a:lnTo>
                  <a:lnTo>
                    <a:pt x="1265" y="523"/>
                  </a:lnTo>
                  <a:lnTo>
                    <a:pt x="1340" y="523"/>
                  </a:lnTo>
                  <a:lnTo>
                    <a:pt x="1340" y="177"/>
                  </a:lnTo>
                  <a:lnTo>
                    <a:pt x="1344" y="141"/>
                  </a:lnTo>
                  <a:lnTo>
                    <a:pt x="1355" y="108"/>
                  </a:lnTo>
                  <a:lnTo>
                    <a:pt x="1371" y="79"/>
                  </a:lnTo>
                  <a:lnTo>
                    <a:pt x="1393" y="52"/>
                  </a:lnTo>
                  <a:lnTo>
                    <a:pt x="1418" y="31"/>
                  </a:lnTo>
                  <a:lnTo>
                    <a:pt x="1449" y="15"/>
                  </a:lnTo>
                  <a:lnTo>
                    <a:pt x="1482" y="4"/>
                  </a:lnTo>
                  <a:lnTo>
                    <a:pt x="1518"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76" name="Freeform 363"/>
            <p:cNvSpPr/>
            <p:nvPr/>
          </p:nvSpPr>
          <p:spPr bwMode="auto">
            <a:xfrm>
              <a:off x="5853113" y="3217863"/>
              <a:ext cx="2179638" cy="838200"/>
            </a:xfrm>
            <a:custGeom>
              <a:avLst/>
              <a:gdLst>
                <a:gd name="T0" fmla="*/ 2783 w 4119"/>
                <a:gd name="T1" fmla="*/ 0 h 1584"/>
                <a:gd name="T2" fmla="*/ 2990 w 4119"/>
                <a:gd name="T3" fmla="*/ 16 h 1584"/>
                <a:gd name="T4" fmla="*/ 3187 w 4119"/>
                <a:gd name="T5" fmla="*/ 61 h 1584"/>
                <a:gd name="T6" fmla="*/ 3372 w 4119"/>
                <a:gd name="T7" fmla="*/ 134 h 1584"/>
                <a:gd name="T8" fmla="*/ 3540 w 4119"/>
                <a:gd name="T9" fmla="*/ 231 h 1584"/>
                <a:gd name="T10" fmla="*/ 3693 w 4119"/>
                <a:gd name="T11" fmla="*/ 353 h 1584"/>
                <a:gd name="T12" fmla="*/ 3826 w 4119"/>
                <a:gd name="T13" fmla="*/ 494 h 1584"/>
                <a:gd name="T14" fmla="*/ 3937 w 4119"/>
                <a:gd name="T15" fmla="*/ 654 h 1584"/>
                <a:gd name="T16" fmla="*/ 4025 w 4119"/>
                <a:gd name="T17" fmla="*/ 828 h 1584"/>
                <a:gd name="T18" fmla="*/ 4084 w 4119"/>
                <a:gd name="T19" fmla="*/ 1016 h 1584"/>
                <a:gd name="T20" fmla="*/ 4115 w 4119"/>
                <a:gd name="T21" fmla="*/ 1216 h 1584"/>
                <a:gd name="T22" fmla="*/ 4119 w 4119"/>
                <a:gd name="T23" fmla="*/ 1495 h 1584"/>
                <a:gd name="T24" fmla="*/ 4107 w 4119"/>
                <a:gd name="T25" fmla="*/ 1540 h 1584"/>
                <a:gd name="T26" fmla="*/ 4074 w 4119"/>
                <a:gd name="T27" fmla="*/ 1572 h 1584"/>
                <a:gd name="T28" fmla="*/ 4029 w 4119"/>
                <a:gd name="T29" fmla="*/ 1584 h 1584"/>
                <a:gd name="T30" fmla="*/ 3168 w 4119"/>
                <a:gd name="T31" fmla="*/ 1580 h 1584"/>
                <a:gd name="T32" fmla="*/ 3096 w 4119"/>
                <a:gd name="T33" fmla="*/ 1554 h 1584"/>
                <a:gd name="T34" fmla="*/ 3038 w 4119"/>
                <a:gd name="T35" fmla="*/ 1506 h 1584"/>
                <a:gd name="T36" fmla="*/ 2999 w 4119"/>
                <a:gd name="T37" fmla="*/ 1442 h 1584"/>
                <a:gd name="T38" fmla="*/ 2986 w 4119"/>
                <a:gd name="T39" fmla="*/ 1365 h 1584"/>
                <a:gd name="T40" fmla="*/ 2982 w 4119"/>
                <a:gd name="T41" fmla="*/ 872 h 1584"/>
                <a:gd name="T42" fmla="*/ 2955 w 4119"/>
                <a:gd name="T43" fmla="*/ 801 h 1584"/>
                <a:gd name="T44" fmla="*/ 2906 w 4119"/>
                <a:gd name="T45" fmla="*/ 744 h 1584"/>
                <a:gd name="T46" fmla="*/ 2840 w 4119"/>
                <a:gd name="T47" fmla="*/ 705 h 1584"/>
                <a:gd name="T48" fmla="*/ 2763 w 4119"/>
                <a:gd name="T49" fmla="*/ 692 h 1584"/>
                <a:gd name="T50" fmla="*/ 1317 w 4119"/>
                <a:gd name="T51" fmla="*/ 696 h 1584"/>
                <a:gd name="T52" fmla="*/ 1245 w 4119"/>
                <a:gd name="T53" fmla="*/ 721 h 1584"/>
                <a:gd name="T54" fmla="*/ 1187 w 4119"/>
                <a:gd name="T55" fmla="*/ 771 h 1584"/>
                <a:gd name="T56" fmla="*/ 1148 w 4119"/>
                <a:gd name="T57" fmla="*/ 835 h 1584"/>
                <a:gd name="T58" fmla="*/ 1134 w 4119"/>
                <a:gd name="T59" fmla="*/ 912 h 1584"/>
                <a:gd name="T60" fmla="*/ 1130 w 4119"/>
                <a:gd name="T61" fmla="*/ 1405 h 1584"/>
                <a:gd name="T62" fmla="*/ 1103 w 4119"/>
                <a:gd name="T63" fmla="*/ 1475 h 1584"/>
                <a:gd name="T64" fmla="*/ 1055 w 4119"/>
                <a:gd name="T65" fmla="*/ 1533 h 1584"/>
                <a:gd name="T66" fmla="*/ 990 w 4119"/>
                <a:gd name="T67" fmla="*/ 1571 h 1584"/>
                <a:gd name="T68" fmla="*/ 912 w 4119"/>
                <a:gd name="T69" fmla="*/ 1584 h 1584"/>
                <a:gd name="T70" fmla="*/ 67 w 4119"/>
                <a:gd name="T71" fmla="*/ 1582 h 1584"/>
                <a:gd name="T72" fmla="*/ 27 w 4119"/>
                <a:gd name="T73" fmla="*/ 1558 h 1584"/>
                <a:gd name="T74" fmla="*/ 4 w 4119"/>
                <a:gd name="T75" fmla="*/ 1519 h 1584"/>
                <a:gd name="T76" fmla="*/ 0 w 4119"/>
                <a:gd name="T77" fmla="*/ 1318 h 1584"/>
                <a:gd name="T78" fmla="*/ 16 w 4119"/>
                <a:gd name="T79" fmla="*/ 1114 h 1584"/>
                <a:gd name="T80" fmla="*/ 62 w 4119"/>
                <a:gd name="T81" fmla="*/ 921 h 1584"/>
                <a:gd name="T82" fmla="*/ 136 w 4119"/>
                <a:gd name="T83" fmla="*/ 739 h 1584"/>
                <a:gd name="T84" fmla="*/ 236 w 4119"/>
                <a:gd name="T85" fmla="*/ 571 h 1584"/>
                <a:gd name="T86" fmla="*/ 357 w 4119"/>
                <a:gd name="T87" fmla="*/ 420 h 1584"/>
                <a:gd name="T88" fmla="*/ 500 w 4119"/>
                <a:gd name="T89" fmla="*/ 290 h 1584"/>
                <a:gd name="T90" fmla="*/ 662 w 4119"/>
                <a:gd name="T91" fmla="*/ 179 h 1584"/>
                <a:gd name="T92" fmla="*/ 839 w 4119"/>
                <a:gd name="T93" fmla="*/ 94 h 1584"/>
                <a:gd name="T94" fmla="*/ 1031 w 4119"/>
                <a:gd name="T95" fmla="*/ 34 h 1584"/>
                <a:gd name="T96" fmla="*/ 1232 w 4119"/>
                <a:gd name="T97" fmla="*/ 4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19" h="1584">
                  <a:moveTo>
                    <a:pt x="1337" y="0"/>
                  </a:moveTo>
                  <a:lnTo>
                    <a:pt x="2783" y="0"/>
                  </a:lnTo>
                  <a:lnTo>
                    <a:pt x="2888" y="4"/>
                  </a:lnTo>
                  <a:lnTo>
                    <a:pt x="2990" y="16"/>
                  </a:lnTo>
                  <a:lnTo>
                    <a:pt x="3090" y="34"/>
                  </a:lnTo>
                  <a:lnTo>
                    <a:pt x="3187" y="61"/>
                  </a:lnTo>
                  <a:lnTo>
                    <a:pt x="3281" y="94"/>
                  </a:lnTo>
                  <a:lnTo>
                    <a:pt x="3372" y="134"/>
                  </a:lnTo>
                  <a:lnTo>
                    <a:pt x="3458" y="179"/>
                  </a:lnTo>
                  <a:lnTo>
                    <a:pt x="3540" y="231"/>
                  </a:lnTo>
                  <a:lnTo>
                    <a:pt x="3620" y="290"/>
                  </a:lnTo>
                  <a:lnTo>
                    <a:pt x="3693" y="353"/>
                  </a:lnTo>
                  <a:lnTo>
                    <a:pt x="3763" y="420"/>
                  </a:lnTo>
                  <a:lnTo>
                    <a:pt x="3826" y="494"/>
                  </a:lnTo>
                  <a:lnTo>
                    <a:pt x="3884" y="571"/>
                  </a:lnTo>
                  <a:lnTo>
                    <a:pt x="3937" y="654"/>
                  </a:lnTo>
                  <a:lnTo>
                    <a:pt x="3984" y="739"/>
                  </a:lnTo>
                  <a:lnTo>
                    <a:pt x="4025" y="828"/>
                  </a:lnTo>
                  <a:lnTo>
                    <a:pt x="4057" y="921"/>
                  </a:lnTo>
                  <a:lnTo>
                    <a:pt x="4084" y="1016"/>
                  </a:lnTo>
                  <a:lnTo>
                    <a:pt x="4104" y="1114"/>
                  </a:lnTo>
                  <a:lnTo>
                    <a:pt x="4115" y="1216"/>
                  </a:lnTo>
                  <a:lnTo>
                    <a:pt x="4119" y="1318"/>
                  </a:lnTo>
                  <a:lnTo>
                    <a:pt x="4119" y="1495"/>
                  </a:lnTo>
                  <a:lnTo>
                    <a:pt x="4116" y="1519"/>
                  </a:lnTo>
                  <a:lnTo>
                    <a:pt x="4107" y="1540"/>
                  </a:lnTo>
                  <a:lnTo>
                    <a:pt x="4093" y="1558"/>
                  </a:lnTo>
                  <a:lnTo>
                    <a:pt x="4074" y="1572"/>
                  </a:lnTo>
                  <a:lnTo>
                    <a:pt x="4053" y="1582"/>
                  </a:lnTo>
                  <a:lnTo>
                    <a:pt x="4029" y="1584"/>
                  </a:lnTo>
                  <a:lnTo>
                    <a:pt x="3208" y="1584"/>
                  </a:lnTo>
                  <a:lnTo>
                    <a:pt x="3168" y="1580"/>
                  </a:lnTo>
                  <a:lnTo>
                    <a:pt x="3130" y="1571"/>
                  </a:lnTo>
                  <a:lnTo>
                    <a:pt x="3096" y="1554"/>
                  </a:lnTo>
                  <a:lnTo>
                    <a:pt x="3064" y="1533"/>
                  </a:lnTo>
                  <a:lnTo>
                    <a:pt x="3038" y="1506"/>
                  </a:lnTo>
                  <a:lnTo>
                    <a:pt x="3015" y="1475"/>
                  </a:lnTo>
                  <a:lnTo>
                    <a:pt x="2999" y="1442"/>
                  </a:lnTo>
                  <a:lnTo>
                    <a:pt x="2988" y="1405"/>
                  </a:lnTo>
                  <a:lnTo>
                    <a:pt x="2986" y="1365"/>
                  </a:lnTo>
                  <a:lnTo>
                    <a:pt x="2986" y="912"/>
                  </a:lnTo>
                  <a:lnTo>
                    <a:pt x="2982" y="872"/>
                  </a:lnTo>
                  <a:lnTo>
                    <a:pt x="2972" y="835"/>
                  </a:lnTo>
                  <a:lnTo>
                    <a:pt x="2955" y="801"/>
                  </a:lnTo>
                  <a:lnTo>
                    <a:pt x="2933" y="771"/>
                  </a:lnTo>
                  <a:lnTo>
                    <a:pt x="2906" y="744"/>
                  </a:lnTo>
                  <a:lnTo>
                    <a:pt x="2875" y="721"/>
                  </a:lnTo>
                  <a:lnTo>
                    <a:pt x="2840" y="705"/>
                  </a:lnTo>
                  <a:lnTo>
                    <a:pt x="2803" y="696"/>
                  </a:lnTo>
                  <a:lnTo>
                    <a:pt x="2763" y="692"/>
                  </a:lnTo>
                  <a:lnTo>
                    <a:pt x="1357" y="692"/>
                  </a:lnTo>
                  <a:lnTo>
                    <a:pt x="1317" y="696"/>
                  </a:lnTo>
                  <a:lnTo>
                    <a:pt x="1280" y="705"/>
                  </a:lnTo>
                  <a:lnTo>
                    <a:pt x="1245" y="721"/>
                  </a:lnTo>
                  <a:lnTo>
                    <a:pt x="1214" y="744"/>
                  </a:lnTo>
                  <a:lnTo>
                    <a:pt x="1187" y="771"/>
                  </a:lnTo>
                  <a:lnTo>
                    <a:pt x="1165" y="801"/>
                  </a:lnTo>
                  <a:lnTo>
                    <a:pt x="1148" y="835"/>
                  </a:lnTo>
                  <a:lnTo>
                    <a:pt x="1138" y="872"/>
                  </a:lnTo>
                  <a:lnTo>
                    <a:pt x="1134" y="912"/>
                  </a:lnTo>
                  <a:lnTo>
                    <a:pt x="1134" y="1365"/>
                  </a:lnTo>
                  <a:lnTo>
                    <a:pt x="1130" y="1405"/>
                  </a:lnTo>
                  <a:lnTo>
                    <a:pt x="1121" y="1442"/>
                  </a:lnTo>
                  <a:lnTo>
                    <a:pt x="1103" y="1475"/>
                  </a:lnTo>
                  <a:lnTo>
                    <a:pt x="1082" y="1506"/>
                  </a:lnTo>
                  <a:lnTo>
                    <a:pt x="1055" y="1533"/>
                  </a:lnTo>
                  <a:lnTo>
                    <a:pt x="1024" y="1554"/>
                  </a:lnTo>
                  <a:lnTo>
                    <a:pt x="990" y="1571"/>
                  </a:lnTo>
                  <a:lnTo>
                    <a:pt x="952" y="1580"/>
                  </a:lnTo>
                  <a:lnTo>
                    <a:pt x="912" y="1584"/>
                  </a:lnTo>
                  <a:lnTo>
                    <a:pt x="91" y="1584"/>
                  </a:lnTo>
                  <a:lnTo>
                    <a:pt x="67" y="1582"/>
                  </a:lnTo>
                  <a:lnTo>
                    <a:pt x="46" y="1572"/>
                  </a:lnTo>
                  <a:lnTo>
                    <a:pt x="27" y="1558"/>
                  </a:lnTo>
                  <a:lnTo>
                    <a:pt x="13" y="1540"/>
                  </a:lnTo>
                  <a:lnTo>
                    <a:pt x="4" y="1519"/>
                  </a:lnTo>
                  <a:lnTo>
                    <a:pt x="0" y="1495"/>
                  </a:lnTo>
                  <a:lnTo>
                    <a:pt x="0" y="1318"/>
                  </a:lnTo>
                  <a:lnTo>
                    <a:pt x="4" y="1216"/>
                  </a:lnTo>
                  <a:lnTo>
                    <a:pt x="16" y="1114"/>
                  </a:lnTo>
                  <a:lnTo>
                    <a:pt x="36" y="1016"/>
                  </a:lnTo>
                  <a:lnTo>
                    <a:pt x="62" y="921"/>
                  </a:lnTo>
                  <a:lnTo>
                    <a:pt x="95" y="828"/>
                  </a:lnTo>
                  <a:lnTo>
                    <a:pt x="136" y="739"/>
                  </a:lnTo>
                  <a:lnTo>
                    <a:pt x="183" y="654"/>
                  </a:lnTo>
                  <a:lnTo>
                    <a:pt x="236" y="571"/>
                  </a:lnTo>
                  <a:lnTo>
                    <a:pt x="294" y="494"/>
                  </a:lnTo>
                  <a:lnTo>
                    <a:pt x="357" y="420"/>
                  </a:lnTo>
                  <a:lnTo>
                    <a:pt x="427" y="353"/>
                  </a:lnTo>
                  <a:lnTo>
                    <a:pt x="500" y="290"/>
                  </a:lnTo>
                  <a:lnTo>
                    <a:pt x="580" y="231"/>
                  </a:lnTo>
                  <a:lnTo>
                    <a:pt x="662" y="179"/>
                  </a:lnTo>
                  <a:lnTo>
                    <a:pt x="749" y="134"/>
                  </a:lnTo>
                  <a:lnTo>
                    <a:pt x="839" y="94"/>
                  </a:lnTo>
                  <a:lnTo>
                    <a:pt x="933" y="61"/>
                  </a:lnTo>
                  <a:lnTo>
                    <a:pt x="1031" y="34"/>
                  </a:lnTo>
                  <a:lnTo>
                    <a:pt x="1129" y="16"/>
                  </a:lnTo>
                  <a:lnTo>
                    <a:pt x="1232" y="4"/>
                  </a:lnTo>
                  <a:lnTo>
                    <a:pt x="1337"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sp>
          <p:nvSpPr>
            <p:cNvPr id="77" name="Freeform 364"/>
            <p:cNvSpPr>
              <a:spLocks noEditPoints="1"/>
            </p:cNvSpPr>
            <p:nvPr/>
          </p:nvSpPr>
          <p:spPr bwMode="auto">
            <a:xfrm>
              <a:off x="6583363" y="4408488"/>
              <a:ext cx="719138" cy="709612"/>
            </a:xfrm>
            <a:custGeom>
              <a:avLst/>
              <a:gdLst>
                <a:gd name="T0" fmla="*/ 646 w 1360"/>
                <a:gd name="T1" fmla="*/ 510 h 1341"/>
                <a:gd name="T2" fmla="*/ 587 w 1360"/>
                <a:gd name="T3" fmla="*/ 534 h 1341"/>
                <a:gd name="T4" fmla="*/ 542 w 1360"/>
                <a:gd name="T5" fmla="*/ 578 h 1341"/>
                <a:gd name="T6" fmla="*/ 517 w 1360"/>
                <a:gd name="T7" fmla="*/ 636 h 1341"/>
                <a:gd name="T8" fmla="*/ 517 w 1360"/>
                <a:gd name="T9" fmla="*/ 703 h 1341"/>
                <a:gd name="T10" fmla="*/ 542 w 1360"/>
                <a:gd name="T11" fmla="*/ 761 h 1341"/>
                <a:gd name="T12" fmla="*/ 587 w 1360"/>
                <a:gd name="T13" fmla="*/ 805 h 1341"/>
                <a:gd name="T14" fmla="*/ 646 w 1360"/>
                <a:gd name="T15" fmla="*/ 831 h 1341"/>
                <a:gd name="T16" fmla="*/ 714 w 1360"/>
                <a:gd name="T17" fmla="*/ 831 h 1341"/>
                <a:gd name="T18" fmla="*/ 773 w 1360"/>
                <a:gd name="T19" fmla="*/ 805 h 1341"/>
                <a:gd name="T20" fmla="*/ 818 w 1360"/>
                <a:gd name="T21" fmla="*/ 761 h 1341"/>
                <a:gd name="T22" fmla="*/ 842 w 1360"/>
                <a:gd name="T23" fmla="*/ 703 h 1341"/>
                <a:gd name="T24" fmla="*/ 842 w 1360"/>
                <a:gd name="T25" fmla="*/ 636 h 1341"/>
                <a:gd name="T26" fmla="*/ 818 w 1360"/>
                <a:gd name="T27" fmla="*/ 578 h 1341"/>
                <a:gd name="T28" fmla="*/ 773 w 1360"/>
                <a:gd name="T29" fmla="*/ 534 h 1341"/>
                <a:gd name="T30" fmla="*/ 714 w 1360"/>
                <a:gd name="T31" fmla="*/ 510 h 1341"/>
                <a:gd name="T32" fmla="*/ 680 w 1360"/>
                <a:gd name="T33" fmla="*/ 0 h 1341"/>
                <a:gd name="T34" fmla="*/ 826 w 1360"/>
                <a:gd name="T35" fmla="*/ 14 h 1341"/>
                <a:gd name="T36" fmla="*/ 961 w 1360"/>
                <a:gd name="T37" fmla="*/ 58 h 1341"/>
                <a:gd name="T38" fmla="*/ 1082 w 1360"/>
                <a:gd name="T39" fmla="*/ 129 h 1341"/>
                <a:gd name="T40" fmla="*/ 1185 w 1360"/>
                <a:gd name="T41" fmla="*/ 221 h 1341"/>
                <a:gd name="T42" fmla="*/ 1267 w 1360"/>
                <a:gd name="T43" fmla="*/ 331 h 1341"/>
                <a:gd name="T44" fmla="*/ 1325 w 1360"/>
                <a:gd name="T45" fmla="*/ 458 h 1341"/>
                <a:gd name="T46" fmla="*/ 1356 w 1360"/>
                <a:gd name="T47" fmla="*/ 596 h 1341"/>
                <a:gd name="T48" fmla="*/ 1356 w 1360"/>
                <a:gd name="T49" fmla="*/ 743 h 1341"/>
                <a:gd name="T50" fmla="*/ 1325 w 1360"/>
                <a:gd name="T51" fmla="*/ 881 h 1341"/>
                <a:gd name="T52" fmla="*/ 1267 w 1360"/>
                <a:gd name="T53" fmla="*/ 1008 h 1341"/>
                <a:gd name="T54" fmla="*/ 1185 w 1360"/>
                <a:gd name="T55" fmla="*/ 1120 h 1341"/>
                <a:gd name="T56" fmla="*/ 1082 w 1360"/>
                <a:gd name="T57" fmla="*/ 1212 h 1341"/>
                <a:gd name="T58" fmla="*/ 961 w 1360"/>
                <a:gd name="T59" fmla="*/ 1281 h 1341"/>
                <a:gd name="T60" fmla="*/ 826 w 1360"/>
                <a:gd name="T61" fmla="*/ 1325 h 1341"/>
                <a:gd name="T62" fmla="*/ 680 w 1360"/>
                <a:gd name="T63" fmla="*/ 1341 h 1341"/>
                <a:gd name="T64" fmla="*/ 534 w 1360"/>
                <a:gd name="T65" fmla="*/ 1325 h 1341"/>
                <a:gd name="T66" fmla="*/ 399 w 1360"/>
                <a:gd name="T67" fmla="*/ 1281 h 1341"/>
                <a:gd name="T68" fmla="*/ 279 w 1360"/>
                <a:gd name="T69" fmla="*/ 1212 h 1341"/>
                <a:gd name="T70" fmla="*/ 175 w 1360"/>
                <a:gd name="T71" fmla="*/ 1120 h 1341"/>
                <a:gd name="T72" fmla="*/ 93 w 1360"/>
                <a:gd name="T73" fmla="*/ 1008 h 1341"/>
                <a:gd name="T74" fmla="*/ 35 w 1360"/>
                <a:gd name="T75" fmla="*/ 881 h 1341"/>
                <a:gd name="T76" fmla="*/ 4 w 1360"/>
                <a:gd name="T77" fmla="*/ 743 h 1341"/>
                <a:gd name="T78" fmla="*/ 4 w 1360"/>
                <a:gd name="T79" fmla="*/ 596 h 1341"/>
                <a:gd name="T80" fmla="*/ 35 w 1360"/>
                <a:gd name="T81" fmla="*/ 458 h 1341"/>
                <a:gd name="T82" fmla="*/ 93 w 1360"/>
                <a:gd name="T83" fmla="*/ 331 h 1341"/>
                <a:gd name="T84" fmla="*/ 175 w 1360"/>
                <a:gd name="T85" fmla="*/ 221 h 1341"/>
                <a:gd name="T86" fmla="*/ 279 w 1360"/>
                <a:gd name="T87" fmla="*/ 129 h 1341"/>
                <a:gd name="T88" fmla="*/ 399 w 1360"/>
                <a:gd name="T89" fmla="*/ 58 h 1341"/>
                <a:gd name="T90" fmla="*/ 534 w 1360"/>
                <a:gd name="T91" fmla="*/ 14 h 1341"/>
                <a:gd name="T92" fmla="*/ 680 w 1360"/>
                <a:gd name="T93" fmla="*/ 0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0" h="1341">
                  <a:moveTo>
                    <a:pt x="680" y="506"/>
                  </a:moveTo>
                  <a:lnTo>
                    <a:pt x="646" y="510"/>
                  </a:lnTo>
                  <a:lnTo>
                    <a:pt x="615" y="519"/>
                  </a:lnTo>
                  <a:lnTo>
                    <a:pt x="587" y="534"/>
                  </a:lnTo>
                  <a:lnTo>
                    <a:pt x="563" y="554"/>
                  </a:lnTo>
                  <a:lnTo>
                    <a:pt x="542" y="578"/>
                  </a:lnTo>
                  <a:lnTo>
                    <a:pt x="528" y="606"/>
                  </a:lnTo>
                  <a:lnTo>
                    <a:pt x="517" y="636"/>
                  </a:lnTo>
                  <a:lnTo>
                    <a:pt x="514" y="670"/>
                  </a:lnTo>
                  <a:lnTo>
                    <a:pt x="517" y="703"/>
                  </a:lnTo>
                  <a:lnTo>
                    <a:pt x="528" y="734"/>
                  </a:lnTo>
                  <a:lnTo>
                    <a:pt x="542" y="761"/>
                  </a:lnTo>
                  <a:lnTo>
                    <a:pt x="563" y="785"/>
                  </a:lnTo>
                  <a:lnTo>
                    <a:pt x="587" y="805"/>
                  </a:lnTo>
                  <a:lnTo>
                    <a:pt x="615" y="820"/>
                  </a:lnTo>
                  <a:lnTo>
                    <a:pt x="646" y="831"/>
                  </a:lnTo>
                  <a:lnTo>
                    <a:pt x="680" y="833"/>
                  </a:lnTo>
                  <a:lnTo>
                    <a:pt x="714" y="831"/>
                  </a:lnTo>
                  <a:lnTo>
                    <a:pt x="745" y="820"/>
                  </a:lnTo>
                  <a:lnTo>
                    <a:pt x="773" y="805"/>
                  </a:lnTo>
                  <a:lnTo>
                    <a:pt x="797" y="785"/>
                  </a:lnTo>
                  <a:lnTo>
                    <a:pt x="818" y="761"/>
                  </a:lnTo>
                  <a:lnTo>
                    <a:pt x="832" y="734"/>
                  </a:lnTo>
                  <a:lnTo>
                    <a:pt x="842" y="703"/>
                  </a:lnTo>
                  <a:lnTo>
                    <a:pt x="846" y="670"/>
                  </a:lnTo>
                  <a:lnTo>
                    <a:pt x="842" y="636"/>
                  </a:lnTo>
                  <a:lnTo>
                    <a:pt x="832" y="606"/>
                  </a:lnTo>
                  <a:lnTo>
                    <a:pt x="818" y="578"/>
                  </a:lnTo>
                  <a:lnTo>
                    <a:pt x="797" y="554"/>
                  </a:lnTo>
                  <a:lnTo>
                    <a:pt x="773" y="534"/>
                  </a:lnTo>
                  <a:lnTo>
                    <a:pt x="745" y="519"/>
                  </a:lnTo>
                  <a:lnTo>
                    <a:pt x="714" y="510"/>
                  </a:lnTo>
                  <a:lnTo>
                    <a:pt x="680" y="506"/>
                  </a:lnTo>
                  <a:close/>
                  <a:moveTo>
                    <a:pt x="680" y="0"/>
                  </a:moveTo>
                  <a:lnTo>
                    <a:pt x="754" y="2"/>
                  </a:lnTo>
                  <a:lnTo>
                    <a:pt x="826" y="14"/>
                  </a:lnTo>
                  <a:lnTo>
                    <a:pt x="895" y="33"/>
                  </a:lnTo>
                  <a:lnTo>
                    <a:pt x="961" y="58"/>
                  </a:lnTo>
                  <a:lnTo>
                    <a:pt x="1023" y="90"/>
                  </a:lnTo>
                  <a:lnTo>
                    <a:pt x="1082" y="129"/>
                  </a:lnTo>
                  <a:lnTo>
                    <a:pt x="1136" y="171"/>
                  </a:lnTo>
                  <a:lnTo>
                    <a:pt x="1185" y="221"/>
                  </a:lnTo>
                  <a:lnTo>
                    <a:pt x="1229" y="274"/>
                  </a:lnTo>
                  <a:lnTo>
                    <a:pt x="1267" y="331"/>
                  </a:lnTo>
                  <a:lnTo>
                    <a:pt x="1299" y="393"/>
                  </a:lnTo>
                  <a:lnTo>
                    <a:pt x="1325" y="458"/>
                  </a:lnTo>
                  <a:lnTo>
                    <a:pt x="1344" y="526"/>
                  </a:lnTo>
                  <a:lnTo>
                    <a:pt x="1356" y="596"/>
                  </a:lnTo>
                  <a:lnTo>
                    <a:pt x="1360" y="670"/>
                  </a:lnTo>
                  <a:lnTo>
                    <a:pt x="1356" y="743"/>
                  </a:lnTo>
                  <a:lnTo>
                    <a:pt x="1344" y="813"/>
                  </a:lnTo>
                  <a:lnTo>
                    <a:pt x="1325" y="881"/>
                  </a:lnTo>
                  <a:lnTo>
                    <a:pt x="1299" y="947"/>
                  </a:lnTo>
                  <a:lnTo>
                    <a:pt x="1267" y="1008"/>
                  </a:lnTo>
                  <a:lnTo>
                    <a:pt x="1229" y="1066"/>
                  </a:lnTo>
                  <a:lnTo>
                    <a:pt x="1185" y="1120"/>
                  </a:lnTo>
                  <a:lnTo>
                    <a:pt x="1136" y="1168"/>
                  </a:lnTo>
                  <a:lnTo>
                    <a:pt x="1082" y="1212"/>
                  </a:lnTo>
                  <a:lnTo>
                    <a:pt x="1023" y="1249"/>
                  </a:lnTo>
                  <a:lnTo>
                    <a:pt x="961" y="1281"/>
                  </a:lnTo>
                  <a:lnTo>
                    <a:pt x="895" y="1306"/>
                  </a:lnTo>
                  <a:lnTo>
                    <a:pt x="826" y="1325"/>
                  </a:lnTo>
                  <a:lnTo>
                    <a:pt x="754" y="1337"/>
                  </a:lnTo>
                  <a:lnTo>
                    <a:pt x="680" y="1341"/>
                  </a:lnTo>
                  <a:lnTo>
                    <a:pt x="606" y="1337"/>
                  </a:lnTo>
                  <a:lnTo>
                    <a:pt x="534" y="1325"/>
                  </a:lnTo>
                  <a:lnTo>
                    <a:pt x="465" y="1306"/>
                  </a:lnTo>
                  <a:lnTo>
                    <a:pt x="399" y="1281"/>
                  </a:lnTo>
                  <a:lnTo>
                    <a:pt x="337" y="1249"/>
                  </a:lnTo>
                  <a:lnTo>
                    <a:pt x="279" y="1212"/>
                  </a:lnTo>
                  <a:lnTo>
                    <a:pt x="225" y="1168"/>
                  </a:lnTo>
                  <a:lnTo>
                    <a:pt x="175" y="1120"/>
                  </a:lnTo>
                  <a:lnTo>
                    <a:pt x="132" y="1066"/>
                  </a:lnTo>
                  <a:lnTo>
                    <a:pt x="93" y="1008"/>
                  </a:lnTo>
                  <a:lnTo>
                    <a:pt x="61" y="947"/>
                  </a:lnTo>
                  <a:lnTo>
                    <a:pt x="35" y="881"/>
                  </a:lnTo>
                  <a:lnTo>
                    <a:pt x="16" y="813"/>
                  </a:lnTo>
                  <a:lnTo>
                    <a:pt x="4" y="743"/>
                  </a:lnTo>
                  <a:lnTo>
                    <a:pt x="0" y="670"/>
                  </a:lnTo>
                  <a:lnTo>
                    <a:pt x="4" y="596"/>
                  </a:lnTo>
                  <a:lnTo>
                    <a:pt x="16" y="526"/>
                  </a:lnTo>
                  <a:lnTo>
                    <a:pt x="35" y="458"/>
                  </a:lnTo>
                  <a:lnTo>
                    <a:pt x="61" y="393"/>
                  </a:lnTo>
                  <a:lnTo>
                    <a:pt x="93" y="331"/>
                  </a:lnTo>
                  <a:lnTo>
                    <a:pt x="132" y="274"/>
                  </a:lnTo>
                  <a:lnTo>
                    <a:pt x="175" y="221"/>
                  </a:lnTo>
                  <a:lnTo>
                    <a:pt x="225" y="171"/>
                  </a:lnTo>
                  <a:lnTo>
                    <a:pt x="279" y="129"/>
                  </a:lnTo>
                  <a:lnTo>
                    <a:pt x="337" y="90"/>
                  </a:lnTo>
                  <a:lnTo>
                    <a:pt x="399" y="58"/>
                  </a:lnTo>
                  <a:lnTo>
                    <a:pt x="465" y="33"/>
                  </a:lnTo>
                  <a:lnTo>
                    <a:pt x="534" y="14"/>
                  </a:lnTo>
                  <a:lnTo>
                    <a:pt x="606" y="2"/>
                  </a:lnTo>
                  <a:lnTo>
                    <a:pt x="680" y="0"/>
                  </a:lnTo>
                  <a:close/>
                </a:path>
              </a:pathLst>
            </a:custGeom>
            <a:grpFill/>
            <a:ln w="0">
              <a:noFill/>
              <a:prstDash val="solid"/>
              <a:round/>
            </a:ln>
          </p:spPr>
          <p:txBody>
            <a:bodyPr vert="horz" wrap="square" lIns="91440" tIns="45720" rIns="91440" bIns="45720" numCol="1" anchor="t" anchorCtr="0" compatLnSpc="1"/>
            <a:lstStyle/>
            <a:p>
              <a:endParaRPr lang="ru-RU">
                <a:cs typeface="+mn-ea"/>
                <a:sym typeface="+mn-lt"/>
              </a:endParaRP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298" y="1377608"/>
            <a:ext cx="10238966" cy="3333290"/>
          </a:xfrm>
          <a:prstGeom prst="rect">
            <a:avLst/>
          </a:prstGeom>
        </p:spPr>
      </p:pic>
      <p:sp>
        <p:nvSpPr>
          <p:cNvPr id="2" name="文本框 1"/>
          <p:cNvSpPr txBox="1"/>
          <p:nvPr/>
        </p:nvSpPr>
        <p:spPr>
          <a:xfrm>
            <a:off x="2157846" y="4888679"/>
            <a:ext cx="7315200" cy="321945"/>
          </a:xfrm>
          <a:prstGeom prst="rect">
            <a:avLst/>
          </a:prstGeom>
          <a:noFill/>
        </p:spPr>
        <p:txBody>
          <a:bodyPr wrap="square" rtlCol="0" anchor="t">
            <a:spAutoFit/>
          </a:bodyPr>
          <a:lstStyle/>
          <a:p>
            <a:r>
              <a:rPr lang="zh-CN" sz="1500" b="1" u="none" dirty="0">
                <a:ea typeface="PingFang SC" charset="0"/>
              </a:rPr>
              <a:t>通过划分不同的模块，把不同的功能进行拆分，方便后续进行开发并监控开发进度</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13374" y="-2796244"/>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1" name="卷形: 水平 110"/>
          <p:cNvSpPr/>
          <p:nvPr/>
        </p:nvSpPr>
        <p:spPr>
          <a:xfrm>
            <a:off x="4382876" y="2715539"/>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063519" y="2982516"/>
            <a:ext cx="2471056" cy="663073"/>
            <a:chOff x="3018152" y="2407973"/>
            <a:chExt cx="2471056" cy="663073"/>
          </a:xfrm>
        </p:grpSpPr>
        <p:sp>
          <p:nvSpPr>
            <p:cNvPr id="91" name="文本框 90"/>
            <p:cNvSpPr txBox="1"/>
            <p:nvPr/>
          </p:nvSpPr>
          <p:spPr>
            <a:xfrm>
              <a:off x="3018153" y="2407973"/>
              <a:ext cx="2323890" cy="461665"/>
            </a:xfrm>
            <a:prstGeom prst="rect">
              <a:avLst/>
            </a:prstGeom>
            <a:noFill/>
          </p:spPr>
          <p:txBody>
            <a:bodyPr wrap="square" rtlCol="0">
              <a:spAutoFit/>
            </a:bodyPr>
            <a:lstStyle/>
            <a:p>
              <a:r>
                <a:rPr lang="zh-CN" altLang="en-US" sz="2400" b="1" spc="300" dirty="0">
                  <a:solidFill>
                    <a:schemeClr val="bg1"/>
                  </a:solidFill>
                  <a:cs typeface="+mn-ea"/>
                  <a:sym typeface="+mn-lt"/>
                </a:rPr>
                <a:t>当前进度</a:t>
              </a:r>
            </a:p>
          </p:txBody>
        </p:sp>
        <p:sp>
          <p:nvSpPr>
            <p:cNvPr id="92" name="文本框 91"/>
            <p:cNvSpPr txBox="1"/>
            <p:nvPr/>
          </p:nvSpPr>
          <p:spPr>
            <a:xfrm>
              <a:off x="3018152" y="2726143"/>
              <a:ext cx="2471056" cy="344903"/>
            </a:xfrm>
            <a:prstGeom prst="rect">
              <a:avLst/>
            </a:prstGeom>
            <a:noFill/>
          </p:spPr>
          <p:txBody>
            <a:bodyPr wrap="square" rtlCol="0">
              <a:spAutoFit/>
            </a:bodyPr>
            <a:lstStyle/>
            <a:p>
              <a:pPr>
                <a:lnSpc>
                  <a:spcPct val="150000"/>
                </a:lnSpc>
              </a:pPr>
              <a:r>
                <a:rPr lang="en-US" altLang="zh-CN" sz="1200" dirty="0">
                  <a:solidFill>
                    <a:schemeClr val="bg1"/>
                  </a:solidFill>
                  <a:latin typeface="Arial" panose="020B0604020202020204" pitchFamily="34" charset="0"/>
                  <a:cs typeface="Arial" panose="020B0604020202020204" pitchFamily="34" charset="0"/>
                  <a:sym typeface="+mn-lt"/>
                </a:rPr>
                <a:t>Click here to add title text</a:t>
              </a:r>
              <a:endParaRPr lang="zh-CN" altLang="en-US" sz="1200" dirty="0">
                <a:solidFill>
                  <a:schemeClr val="bg1"/>
                </a:solidFill>
                <a:latin typeface="Arial" panose="020B0604020202020204" pitchFamily="34" charset="0"/>
                <a:cs typeface="Arial" panose="020B0604020202020204" pitchFamily="34" charset="0"/>
                <a:sym typeface="+mn-lt"/>
              </a:endParaRPr>
            </a:p>
          </p:txBody>
        </p:sp>
      </p:grpSp>
      <p:grpSp>
        <p:nvGrpSpPr>
          <p:cNvPr id="5" name="组合 4"/>
          <p:cNvGrpSpPr/>
          <p:nvPr/>
        </p:nvGrpSpPr>
        <p:grpSpPr>
          <a:xfrm>
            <a:off x="5671461" y="1994723"/>
            <a:ext cx="832381" cy="832381"/>
            <a:chOff x="4501773" y="2956957"/>
            <a:chExt cx="567492" cy="567492"/>
          </a:xfrm>
        </p:grpSpPr>
        <p:sp>
          <p:nvSpPr>
            <p:cNvPr id="3" name="椭圆 2"/>
            <p:cNvSpPr/>
            <p:nvPr/>
          </p:nvSpPr>
          <p:spPr>
            <a:xfrm>
              <a:off x="4501773" y="2956957"/>
              <a:ext cx="567492" cy="567492"/>
            </a:xfrm>
            <a:prstGeom prst="ellipse">
              <a:avLst/>
            </a:prstGeom>
            <a:solidFill>
              <a:srgbClr val="D8F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nvSpPr>
          <p:spPr>
            <a:xfrm>
              <a:off x="4563038" y="3043187"/>
              <a:ext cx="436277" cy="398682"/>
            </a:xfrm>
            <a:prstGeom prst="rect">
              <a:avLst/>
            </a:prstGeom>
            <a:noFill/>
          </p:spPr>
          <p:txBody>
            <a:bodyPr wrap="none" rtlCol="0">
              <a:spAutoFit/>
            </a:bodyPr>
            <a:lstStyle/>
            <a:p>
              <a:r>
                <a:rPr lang="en-US" altLang="zh-CN" sz="3200" dirty="0">
                  <a:solidFill>
                    <a:srgbClr val="40A693"/>
                  </a:solidFill>
                </a:rPr>
                <a:t>04</a:t>
              </a:r>
              <a:endParaRPr lang="zh-CN" altLang="en-US" sz="3200" dirty="0">
                <a:solidFill>
                  <a:srgbClr val="40A693"/>
                </a:solidFill>
              </a:endParaRPr>
            </a:p>
          </p:txBody>
        </p:sp>
      </p:grpSp>
      <p:grpSp>
        <p:nvGrpSpPr>
          <p:cNvPr id="117" name="组合 116"/>
          <p:cNvGrpSpPr/>
          <p:nvPr/>
        </p:nvGrpSpPr>
        <p:grpSpPr>
          <a:xfrm>
            <a:off x="5167445" y="832483"/>
            <a:ext cx="1502115" cy="1016499"/>
            <a:chOff x="14726413" y="135749"/>
            <a:chExt cx="2317752" cy="1568450"/>
          </a:xfrm>
          <a:noFill/>
        </p:grpSpPr>
        <p:sp>
          <p:nvSpPr>
            <p:cNvPr id="118" name="任意多边形: 形状 117"/>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任意多边形: 形状 139"/>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1" name="任意多边形: 形状 140"/>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833511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089409" y="648945"/>
            <a:ext cx="6700633" cy="523220"/>
          </a:xfrm>
          <a:prstGeom prst="rect">
            <a:avLst/>
          </a:prstGeom>
          <a:noFill/>
        </p:spPr>
        <p:txBody>
          <a:bodyPr wrap="square" rtlCol="0">
            <a:spAutoFit/>
          </a:bodyPr>
          <a:lstStyle/>
          <a:p>
            <a:r>
              <a:rPr lang="zh-CN" altLang="en-US" sz="2800" b="1" dirty="0">
                <a:latin typeface="PingFang SC"/>
              </a:rPr>
              <a:t>算法设计</a:t>
            </a:r>
            <a:r>
              <a:rPr lang="en-US" altLang="zh-CN" sz="2800" b="1" dirty="0">
                <a:latin typeface="PingFang SC"/>
              </a:rPr>
              <a:t>-</a:t>
            </a:r>
            <a:r>
              <a:rPr lang="zh-CN" altLang="en-US" sz="2800" b="1" dirty="0">
                <a:latin typeface="PingFang SC"/>
              </a:rPr>
              <a:t>计划使用随机森林或者</a:t>
            </a:r>
            <a:r>
              <a:rPr lang="en-US" altLang="zh-CN" sz="2800" b="1" dirty="0" err="1">
                <a:latin typeface="PingFang SC"/>
              </a:rPr>
              <a:t>XGboost</a:t>
            </a:r>
            <a:endParaRPr lang="en-US" altLang="zh-CN" sz="2800" b="1" dirty="0">
              <a:latin typeface="PingFang SC"/>
            </a:endParaRPr>
          </a:p>
        </p:txBody>
      </p:sp>
      <p:grpSp>
        <p:nvGrpSpPr>
          <p:cNvPr id="6" name="Group 2672"/>
          <p:cNvGrpSpPr/>
          <p:nvPr/>
        </p:nvGrpSpPr>
        <p:grpSpPr>
          <a:xfrm>
            <a:off x="1335730" y="1300589"/>
            <a:ext cx="4027355" cy="4387117"/>
            <a:chOff x="0" y="1392763"/>
            <a:chExt cx="5511020" cy="6010276"/>
          </a:xfrm>
        </p:grpSpPr>
        <p:sp>
          <p:nvSpPr>
            <p:cNvPr id="10" name="Shape 2662"/>
            <p:cNvSpPr/>
            <p:nvPr/>
          </p:nvSpPr>
          <p:spPr>
            <a:xfrm>
              <a:off x="0" y="2092586"/>
              <a:ext cx="5511020" cy="5310453"/>
            </a:xfrm>
            <a:prstGeom prst="roundRect">
              <a:avLst>
                <a:gd name="adj" fmla="val 5907"/>
              </a:avLst>
            </a:prstGeom>
            <a:solidFill>
              <a:srgbClr val="778495"/>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11" name="Group 2671"/>
            <p:cNvGrpSpPr/>
            <p:nvPr/>
          </p:nvGrpSpPr>
          <p:grpSpPr>
            <a:xfrm>
              <a:off x="2487682" y="1392763"/>
              <a:ext cx="780922" cy="821788"/>
              <a:chOff x="-2" y="1392763"/>
              <a:chExt cx="780920" cy="821788"/>
            </a:xfrm>
          </p:grpSpPr>
          <p:sp>
            <p:nvSpPr>
              <p:cNvPr id="12" name="Shape 2663"/>
              <p:cNvSpPr/>
              <p:nvPr/>
            </p:nvSpPr>
            <p:spPr>
              <a:xfrm>
                <a:off x="143667" y="1801235"/>
                <a:ext cx="637251" cy="413316"/>
              </a:xfrm>
              <a:custGeom>
                <a:avLst/>
                <a:gdLst/>
                <a:ahLst/>
                <a:cxnLst>
                  <a:cxn ang="0">
                    <a:pos x="wd2" y="hd2"/>
                  </a:cxn>
                  <a:cxn ang="5400000">
                    <a:pos x="wd2" y="hd2"/>
                  </a:cxn>
                  <a:cxn ang="10800000">
                    <a:pos x="wd2" y="hd2"/>
                  </a:cxn>
                  <a:cxn ang="16200000">
                    <a:pos x="wd2" y="hd2"/>
                  </a:cxn>
                </a:cxnLst>
                <a:rect l="0" t="0" r="r" b="b"/>
                <a:pathLst>
                  <a:path w="21600" h="21600" extrusionOk="0">
                    <a:moveTo>
                      <a:pt x="18014" y="0"/>
                    </a:moveTo>
                    <a:lnTo>
                      <a:pt x="21600" y="21600"/>
                    </a:lnTo>
                    <a:lnTo>
                      <a:pt x="4126" y="20621"/>
                    </a:lnTo>
                    <a:lnTo>
                      <a:pt x="0" y="18607"/>
                    </a:lnTo>
                    <a:lnTo>
                      <a:pt x="18014" y="0"/>
                    </a:lnTo>
                    <a:close/>
                  </a:path>
                </a:pathLst>
              </a:custGeom>
              <a:solidFill>
                <a:srgbClr val="000000">
                  <a:alpha val="20000"/>
                </a:srgbClr>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13" name="Group 2669"/>
              <p:cNvGrpSpPr/>
              <p:nvPr/>
            </p:nvGrpSpPr>
            <p:grpSpPr>
              <a:xfrm>
                <a:off x="-2" y="1392763"/>
                <a:ext cx="637253" cy="770511"/>
                <a:chOff x="-1" y="0"/>
                <a:chExt cx="637251" cy="770509"/>
              </a:xfrm>
            </p:grpSpPr>
            <p:sp>
              <p:nvSpPr>
                <p:cNvPr id="15" name="Shape 2664"/>
                <p:cNvSpPr/>
                <p:nvPr/>
              </p:nvSpPr>
              <p:spPr>
                <a:xfrm>
                  <a:off x="-1" y="375610"/>
                  <a:ext cx="637251" cy="389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36" y="21552"/>
                      </a:lnTo>
                      <a:lnTo>
                        <a:pt x="476" y="21600"/>
                      </a:lnTo>
                      <a:lnTo>
                        <a:pt x="0" y="158"/>
                      </a:lnTo>
                      <a:cubicBezTo>
                        <a:pt x="0" y="158"/>
                        <a:pt x="21600" y="0"/>
                        <a:pt x="21600" y="0"/>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6" name="Shape 2665"/>
                <p:cNvSpPr/>
                <p:nvPr/>
              </p:nvSpPr>
              <p:spPr>
                <a:xfrm>
                  <a:off x="9884" y="583185"/>
                  <a:ext cx="610320" cy="182015"/>
                </a:xfrm>
                <a:custGeom>
                  <a:avLst/>
                  <a:gdLst/>
                  <a:ahLst/>
                  <a:cxnLst>
                    <a:cxn ang="0">
                      <a:pos x="wd2" y="hd2"/>
                    </a:cxn>
                    <a:cxn ang="5400000">
                      <a:pos x="wd2" y="hd2"/>
                    </a:cxn>
                    <a:cxn ang="10800000">
                      <a:pos x="wd2" y="hd2"/>
                    </a:cxn>
                    <a:cxn ang="16200000">
                      <a:pos x="wd2" y="hd2"/>
                    </a:cxn>
                  </a:cxnLst>
                  <a:rect l="0" t="0" r="r" b="b"/>
                  <a:pathLst>
                    <a:path w="21600" h="21600" extrusionOk="0">
                      <a:moveTo>
                        <a:pt x="234" y="21600"/>
                      </a:moveTo>
                      <a:lnTo>
                        <a:pt x="21493" y="21498"/>
                      </a:lnTo>
                      <a:lnTo>
                        <a:pt x="21600" y="15288"/>
                      </a:lnTo>
                      <a:lnTo>
                        <a:pt x="0" y="0"/>
                      </a:lnTo>
                      <a:cubicBezTo>
                        <a:pt x="0" y="0"/>
                        <a:pt x="234" y="21600"/>
                        <a:pt x="234" y="21600"/>
                      </a:cubicBezTo>
                      <a:close/>
                    </a:path>
                  </a:pathLst>
                </a:custGeom>
                <a:solidFill>
                  <a:srgbClr val="21282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7" name="Shape 2666"/>
                <p:cNvSpPr/>
                <p:nvPr/>
              </p:nvSpPr>
              <p:spPr>
                <a:xfrm>
                  <a:off x="0" y="375610"/>
                  <a:ext cx="586005" cy="62551"/>
                </a:xfrm>
                <a:custGeom>
                  <a:avLst/>
                  <a:gdLst/>
                  <a:ahLst/>
                  <a:cxnLst>
                    <a:cxn ang="0">
                      <a:pos x="wd2" y="hd2"/>
                    </a:cxn>
                    <a:cxn ang="5400000">
                      <a:pos x="wd2" y="hd2"/>
                    </a:cxn>
                    <a:cxn ang="10800000">
                      <a:pos x="wd2" y="hd2"/>
                    </a:cxn>
                    <a:cxn ang="16200000">
                      <a:pos x="wd2" y="hd2"/>
                    </a:cxn>
                  </a:cxnLst>
                  <a:rect l="0" t="0" r="r" b="b"/>
                  <a:pathLst>
                    <a:path w="21600" h="21600" extrusionOk="0">
                      <a:moveTo>
                        <a:pt x="0" y="907"/>
                      </a:moveTo>
                      <a:lnTo>
                        <a:pt x="80" y="21600"/>
                      </a:lnTo>
                      <a:lnTo>
                        <a:pt x="21600" y="0"/>
                      </a:lnTo>
                      <a:cubicBezTo>
                        <a:pt x="21600" y="0"/>
                        <a:pt x="0" y="907"/>
                        <a:pt x="0" y="90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8" name="Shape 2667"/>
                <p:cNvSpPr/>
                <p:nvPr/>
              </p:nvSpPr>
              <p:spPr>
                <a:xfrm>
                  <a:off x="108729" y="0"/>
                  <a:ext cx="431589" cy="734194"/>
                </a:xfrm>
                <a:custGeom>
                  <a:avLst/>
                  <a:gdLst/>
                  <a:ahLst/>
                  <a:cxnLst>
                    <a:cxn ang="0">
                      <a:pos x="wd2" y="hd2"/>
                    </a:cxn>
                    <a:cxn ang="5400000">
                      <a:pos x="wd2" y="hd2"/>
                    </a:cxn>
                    <a:cxn ang="10800000">
                      <a:pos x="wd2" y="hd2"/>
                    </a:cxn>
                    <a:cxn ang="16200000">
                      <a:pos x="wd2" y="hd2"/>
                    </a:cxn>
                  </a:cxnLst>
                  <a:rect l="0" t="0" r="r" b="b"/>
                  <a:pathLst>
                    <a:path w="21599" h="21599" extrusionOk="0">
                      <a:moveTo>
                        <a:pt x="20822" y="20670"/>
                      </a:moveTo>
                      <a:lnTo>
                        <a:pt x="19505" y="20671"/>
                      </a:lnTo>
                      <a:cubicBezTo>
                        <a:pt x="18901" y="18847"/>
                        <a:pt x="16346" y="11769"/>
                        <a:pt x="15615" y="9884"/>
                      </a:cubicBezTo>
                      <a:cubicBezTo>
                        <a:pt x="15467" y="9499"/>
                        <a:pt x="15285" y="9151"/>
                        <a:pt x="15108" y="8788"/>
                      </a:cubicBezTo>
                      <a:cubicBezTo>
                        <a:pt x="14346" y="7215"/>
                        <a:pt x="13961" y="6225"/>
                        <a:pt x="15576" y="5446"/>
                      </a:cubicBezTo>
                      <a:cubicBezTo>
                        <a:pt x="16992" y="4762"/>
                        <a:pt x="17485" y="3585"/>
                        <a:pt x="16830" y="2436"/>
                      </a:cubicBezTo>
                      <a:cubicBezTo>
                        <a:pt x="16194" y="1318"/>
                        <a:pt x="14272" y="97"/>
                        <a:pt x="10790" y="0"/>
                      </a:cubicBezTo>
                      <a:cubicBezTo>
                        <a:pt x="10781" y="0"/>
                        <a:pt x="10772" y="74"/>
                        <a:pt x="10763" y="75"/>
                      </a:cubicBezTo>
                      <a:cubicBezTo>
                        <a:pt x="10757" y="75"/>
                        <a:pt x="10753" y="152"/>
                        <a:pt x="10748" y="152"/>
                      </a:cubicBezTo>
                      <a:cubicBezTo>
                        <a:pt x="10743" y="152"/>
                        <a:pt x="10739" y="152"/>
                        <a:pt x="10732" y="152"/>
                      </a:cubicBezTo>
                      <a:cubicBezTo>
                        <a:pt x="10723" y="153"/>
                        <a:pt x="10714" y="80"/>
                        <a:pt x="10706" y="80"/>
                      </a:cubicBezTo>
                      <a:cubicBezTo>
                        <a:pt x="7225" y="182"/>
                        <a:pt x="5309" y="1371"/>
                        <a:pt x="4679" y="2490"/>
                      </a:cubicBezTo>
                      <a:cubicBezTo>
                        <a:pt x="4029" y="3641"/>
                        <a:pt x="4527" y="4805"/>
                        <a:pt x="5947" y="5486"/>
                      </a:cubicBezTo>
                      <a:cubicBezTo>
                        <a:pt x="7567" y="6262"/>
                        <a:pt x="7186" y="7257"/>
                        <a:pt x="6431" y="8831"/>
                      </a:cubicBezTo>
                      <a:cubicBezTo>
                        <a:pt x="6257" y="9194"/>
                        <a:pt x="6077" y="9511"/>
                        <a:pt x="5930" y="9897"/>
                      </a:cubicBezTo>
                      <a:cubicBezTo>
                        <a:pt x="5210" y="11783"/>
                        <a:pt x="2687" y="18861"/>
                        <a:pt x="2091" y="20686"/>
                      </a:cubicBezTo>
                      <a:lnTo>
                        <a:pt x="776" y="20687"/>
                      </a:lnTo>
                      <a:cubicBezTo>
                        <a:pt x="346" y="20688"/>
                        <a:pt x="0" y="20892"/>
                        <a:pt x="0" y="21144"/>
                      </a:cubicBezTo>
                      <a:cubicBezTo>
                        <a:pt x="1" y="21396"/>
                        <a:pt x="349" y="21600"/>
                        <a:pt x="777" y="21599"/>
                      </a:cubicBezTo>
                      <a:lnTo>
                        <a:pt x="2726" y="21598"/>
                      </a:lnTo>
                      <a:cubicBezTo>
                        <a:pt x="3094" y="21598"/>
                        <a:pt x="3411" y="21499"/>
                        <a:pt x="3485" y="21287"/>
                      </a:cubicBezTo>
                      <a:cubicBezTo>
                        <a:pt x="3517" y="21197"/>
                        <a:pt x="6632" y="12243"/>
                        <a:pt x="7445" y="10118"/>
                      </a:cubicBezTo>
                      <a:cubicBezTo>
                        <a:pt x="7582" y="9757"/>
                        <a:pt x="7756" y="9407"/>
                        <a:pt x="7925" y="9055"/>
                      </a:cubicBezTo>
                      <a:cubicBezTo>
                        <a:pt x="8660" y="7524"/>
                        <a:pt x="9419" y="5948"/>
                        <a:pt x="6929" y="4754"/>
                      </a:cubicBezTo>
                      <a:cubicBezTo>
                        <a:pt x="6011" y="4314"/>
                        <a:pt x="5707" y="3524"/>
                        <a:pt x="6151" y="2736"/>
                      </a:cubicBezTo>
                      <a:cubicBezTo>
                        <a:pt x="6755" y="1665"/>
                        <a:pt x="8472" y="990"/>
                        <a:pt x="10751" y="916"/>
                      </a:cubicBezTo>
                      <a:cubicBezTo>
                        <a:pt x="13028" y="986"/>
                        <a:pt x="14748" y="1661"/>
                        <a:pt x="15359" y="2731"/>
                      </a:cubicBezTo>
                      <a:cubicBezTo>
                        <a:pt x="15807" y="3518"/>
                        <a:pt x="15505" y="4313"/>
                        <a:pt x="14592" y="4754"/>
                      </a:cubicBezTo>
                      <a:cubicBezTo>
                        <a:pt x="12107" y="5952"/>
                        <a:pt x="12874" y="7535"/>
                        <a:pt x="13616" y="9065"/>
                      </a:cubicBezTo>
                      <a:cubicBezTo>
                        <a:pt x="13787" y="9416"/>
                        <a:pt x="13962" y="9779"/>
                        <a:pt x="14102" y="10140"/>
                      </a:cubicBezTo>
                      <a:cubicBezTo>
                        <a:pt x="14924" y="12263"/>
                        <a:pt x="18081" y="21184"/>
                        <a:pt x="18115" y="21275"/>
                      </a:cubicBezTo>
                      <a:cubicBezTo>
                        <a:pt x="18189" y="21486"/>
                        <a:pt x="18506" y="21585"/>
                        <a:pt x="18875" y="21584"/>
                      </a:cubicBezTo>
                      <a:lnTo>
                        <a:pt x="20824" y="21583"/>
                      </a:lnTo>
                      <a:cubicBezTo>
                        <a:pt x="21254" y="21582"/>
                        <a:pt x="21600" y="21378"/>
                        <a:pt x="21599" y="21126"/>
                      </a:cubicBezTo>
                      <a:cubicBezTo>
                        <a:pt x="21599" y="20874"/>
                        <a:pt x="21252" y="20670"/>
                        <a:pt x="20822" y="20670"/>
                      </a:cubicBezTo>
                      <a:close/>
                    </a:path>
                  </a:pathLst>
                </a:custGeom>
                <a:solidFill>
                  <a:srgbClr val="95C5F9"/>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9" name="Shape 2668"/>
                <p:cNvSpPr/>
                <p:nvPr/>
              </p:nvSpPr>
              <p:spPr>
                <a:xfrm>
                  <a:off x="-1" y="721568"/>
                  <a:ext cx="621084" cy="48941"/>
                </a:xfrm>
                <a:custGeom>
                  <a:avLst/>
                  <a:gdLst/>
                  <a:ahLst/>
                  <a:cxnLst>
                    <a:cxn ang="0">
                      <a:pos x="wd2" y="hd2"/>
                    </a:cxn>
                    <a:cxn ang="5400000">
                      <a:pos x="wd2" y="hd2"/>
                    </a:cxn>
                    <a:cxn ang="10800000">
                      <a:pos x="wd2" y="hd2"/>
                    </a:cxn>
                    <a:cxn ang="16200000">
                      <a:pos x="wd2" y="hd2"/>
                    </a:cxn>
                  </a:cxnLst>
                  <a:rect l="0" t="0" r="r" b="b"/>
                  <a:pathLst>
                    <a:path w="21598" h="21579" extrusionOk="0">
                      <a:moveTo>
                        <a:pt x="21598" y="10597"/>
                      </a:moveTo>
                      <a:cubicBezTo>
                        <a:pt x="21599" y="16454"/>
                        <a:pt x="21218" y="21212"/>
                        <a:pt x="20745" y="21225"/>
                      </a:cubicBezTo>
                      <a:lnTo>
                        <a:pt x="856" y="21578"/>
                      </a:lnTo>
                      <a:cubicBezTo>
                        <a:pt x="383" y="21591"/>
                        <a:pt x="0" y="16845"/>
                        <a:pt x="0" y="10989"/>
                      </a:cubicBezTo>
                      <a:lnTo>
                        <a:pt x="0" y="10989"/>
                      </a:lnTo>
                      <a:cubicBezTo>
                        <a:pt x="-1" y="5124"/>
                        <a:pt x="381" y="366"/>
                        <a:pt x="854" y="357"/>
                      </a:cubicBezTo>
                      <a:lnTo>
                        <a:pt x="20743" y="0"/>
                      </a:lnTo>
                      <a:cubicBezTo>
                        <a:pt x="21215" y="-9"/>
                        <a:pt x="21598" y="4737"/>
                        <a:pt x="21598" y="10597"/>
                      </a:cubicBezTo>
                      <a:cubicBezTo>
                        <a:pt x="21598" y="10597"/>
                        <a:pt x="21598" y="10597"/>
                        <a:pt x="21598" y="1059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grpSp>
      <p:grpSp>
        <p:nvGrpSpPr>
          <p:cNvPr id="21" name="Group 2683"/>
          <p:cNvGrpSpPr/>
          <p:nvPr/>
        </p:nvGrpSpPr>
        <p:grpSpPr>
          <a:xfrm>
            <a:off x="6828916" y="1288750"/>
            <a:ext cx="4499483" cy="4479590"/>
            <a:chOff x="0" y="1392763"/>
            <a:chExt cx="5511020" cy="6010276"/>
          </a:xfrm>
        </p:grpSpPr>
        <p:sp>
          <p:nvSpPr>
            <p:cNvPr id="28" name="Shape 2673"/>
            <p:cNvSpPr/>
            <p:nvPr/>
          </p:nvSpPr>
          <p:spPr>
            <a:xfrm>
              <a:off x="0" y="2092586"/>
              <a:ext cx="5511020" cy="5310453"/>
            </a:xfrm>
            <a:prstGeom prst="roundRect">
              <a:avLst>
                <a:gd name="adj" fmla="val 5907"/>
              </a:avLst>
            </a:prstGeom>
            <a:solidFill>
              <a:srgbClr val="40A693"/>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29" name="Group 2682"/>
            <p:cNvGrpSpPr/>
            <p:nvPr/>
          </p:nvGrpSpPr>
          <p:grpSpPr>
            <a:xfrm>
              <a:off x="2365050" y="1392763"/>
              <a:ext cx="780921" cy="821788"/>
              <a:chOff x="-1" y="1392763"/>
              <a:chExt cx="780919" cy="821788"/>
            </a:xfrm>
          </p:grpSpPr>
          <p:sp>
            <p:nvSpPr>
              <p:cNvPr id="30" name="Shape 2674"/>
              <p:cNvSpPr/>
              <p:nvPr/>
            </p:nvSpPr>
            <p:spPr>
              <a:xfrm>
                <a:off x="143667" y="1801235"/>
                <a:ext cx="637251" cy="413316"/>
              </a:xfrm>
              <a:custGeom>
                <a:avLst/>
                <a:gdLst/>
                <a:ahLst/>
                <a:cxnLst>
                  <a:cxn ang="0">
                    <a:pos x="wd2" y="hd2"/>
                  </a:cxn>
                  <a:cxn ang="5400000">
                    <a:pos x="wd2" y="hd2"/>
                  </a:cxn>
                  <a:cxn ang="10800000">
                    <a:pos x="wd2" y="hd2"/>
                  </a:cxn>
                  <a:cxn ang="16200000">
                    <a:pos x="wd2" y="hd2"/>
                  </a:cxn>
                </a:cxnLst>
                <a:rect l="0" t="0" r="r" b="b"/>
                <a:pathLst>
                  <a:path w="21600" h="21600" extrusionOk="0">
                    <a:moveTo>
                      <a:pt x="18014" y="0"/>
                    </a:moveTo>
                    <a:lnTo>
                      <a:pt x="21600" y="21600"/>
                    </a:lnTo>
                    <a:lnTo>
                      <a:pt x="4126" y="20621"/>
                    </a:lnTo>
                    <a:lnTo>
                      <a:pt x="0" y="18607"/>
                    </a:lnTo>
                    <a:lnTo>
                      <a:pt x="18014" y="0"/>
                    </a:lnTo>
                    <a:close/>
                  </a:path>
                </a:pathLst>
              </a:custGeom>
              <a:solidFill>
                <a:srgbClr val="000000">
                  <a:alpha val="20000"/>
                </a:srgbClr>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31" name="Group 2680"/>
              <p:cNvGrpSpPr/>
              <p:nvPr/>
            </p:nvGrpSpPr>
            <p:grpSpPr>
              <a:xfrm>
                <a:off x="-1" y="1392763"/>
                <a:ext cx="637252" cy="770510"/>
                <a:chOff x="0" y="0"/>
                <a:chExt cx="637250" cy="770508"/>
              </a:xfrm>
            </p:grpSpPr>
            <p:sp>
              <p:nvSpPr>
                <p:cNvPr id="33" name="Shape 2675"/>
                <p:cNvSpPr/>
                <p:nvPr/>
              </p:nvSpPr>
              <p:spPr>
                <a:xfrm>
                  <a:off x="0" y="375610"/>
                  <a:ext cx="637251" cy="389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36" y="21552"/>
                      </a:lnTo>
                      <a:lnTo>
                        <a:pt x="476" y="21600"/>
                      </a:lnTo>
                      <a:lnTo>
                        <a:pt x="0" y="158"/>
                      </a:lnTo>
                      <a:cubicBezTo>
                        <a:pt x="0" y="158"/>
                        <a:pt x="21600" y="0"/>
                        <a:pt x="21600" y="0"/>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4" name="Shape 2676"/>
                <p:cNvSpPr/>
                <p:nvPr/>
              </p:nvSpPr>
              <p:spPr>
                <a:xfrm>
                  <a:off x="9884" y="583185"/>
                  <a:ext cx="610320" cy="182015"/>
                </a:xfrm>
                <a:custGeom>
                  <a:avLst/>
                  <a:gdLst/>
                  <a:ahLst/>
                  <a:cxnLst>
                    <a:cxn ang="0">
                      <a:pos x="wd2" y="hd2"/>
                    </a:cxn>
                    <a:cxn ang="5400000">
                      <a:pos x="wd2" y="hd2"/>
                    </a:cxn>
                    <a:cxn ang="10800000">
                      <a:pos x="wd2" y="hd2"/>
                    </a:cxn>
                    <a:cxn ang="16200000">
                      <a:pos x="wd2" y="hd2"/>
                    </a:cxn>
                  </a:cxnLst>
                  <a:rect l="0" t="0" r="r" b="b"/>
                  <a:pathLst>
                    <a:path w="21600" h="21600" extrusionOk="0">
                      <a:moveTo>
                        <a:pt x="234" y="21600"/>
                      </a:moveTo>
                      <a:lnTo>
                        <a:pt x="21493" y="21498"/>
                      </a:lnTo>
                      <a:lnTo>
                        <a:pt x="21600" y="15288"/>
                      </a:lnTo>
                      <a:lnTo>
                        <a:pt x="0" y="0"/>
                      </a:lnTo>
                      <a:cubicBezTo>
                        <a:pt x="0" y="0"/>
                        <a:pt x="234" y="21600"/>
                        <a:pt x="234" y="21600"/>
                      </a:cubicBezTo>
                      <a:close/>
                    </a:path>
                  </a:pathLst>
                </a:custGeom>
                <a:solidFill>
                  <a:srgbClr val="21282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5" name="Shape 2677"/>
                <p:cNvSpPr/>
                <p:nvPr/>
              </p:nvSpPr>
              <p:spPr>
                <a:xfrm>
                  <a:off x="0" y="375610"/>
                  <a:ext cx="586005" cy="62551"/>
                </a:xfrm>
                <a:custGeom>
                  <a:avLst/>
                  <a:gdLst/>
                  <a:ahLst/>
                  <a:cxnLst>
                    <a:cxn ang="0">
                      <a:pos x="wd2" y="hd2"/>
                    </a:cxn>
                    <a:cxn ang="5400000">
                      <a:pos x="wd2" y="hd2"/>
                    </a:cxn>
                    <a:cxn ang="10800000">
                      <a:pos x="wd2" y="hd2"/>
                    </a:cxn>
                    <a:cxn ang="16200000">
                      <a:pos x="wd2" y="hd2"/>
                    </a:cxn>
                  </a:cxnLst>
                  <a:rect l="0" t="0" r="r" b="b"/>
                  <a:pathLst>
                    <a:path w="21600" h="21600" extrusionOk="0">
                      <a:moveTo>
                        <a:pt x="0" y="907"/>
                      </a:moveTo>
                      <a:lnTo>
                        <a:pt x="80" y="21600"/>
                      </a:lnTo>
                      <a:lnTo>
                        <a:pt x="21600" y="0"/>
                      </a:lnTo>
                      <a:cubicBezTo>
                        <a:pt x="21600" y="0"/>
                        <a:pt x="0" y="907"/>
                        <a:pt x="0" y="90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6" name="Shape 2678"/>
                <p:cNvSpPr/>
                <p:nvPr/>
              </p:nvSpPr>
              <p:spPr>
                <a:xfrm>
                  <a:off x="108729" y="0"/>
                  <a:ext cx="431589" cy="734194"/>
                </a:xfrm>
                <a:custGeom>
                  <a:avLst/>
                  <a:gdLst/>
                  <a:ahLst/>
                  <a:cxnLst>
                    <a:cxn ang="0">
                      <a:pos x="wd2" y="hd2"/>
                    </a:cxn>
                    <a:cxn ang="5400000">
                      <a:pos x="wd2" y="hd2"/>
                    </a:cxn>
                    <a:cxn ang="10800000">
                      <a:pos x="wd2" y="hd2"/>
                    </a:cxn>
                    <a:cxn ang="16200000">
                      <a:pos x="wd2" y="hd2"/>
                    </a:cxn>
                  </a:cxnLst>
                  <a:rect l="0" t="0" r="r" b="b"/>
                  <a:pathLst>
                    <a:path w="21599" h="21599" extrusionOk="0">
                      <a:moveTo>
                        <a:pt x="20822" y="20670"/>
                      </a:moveTo>
                      <a:lnTo>
                        <a:pt x="19505" y="20671"/>
                      </a:lnTo>
                      <a:cubicBezTo>
                        <a:pt x="18901" y="18847"/>
                        <a:pt x="16346" y="11769"/>
                        <a:pt x="15615" y="9884"/>
                      </a:cubicBezTo>
                      <a:cubicBezTo>
                        <a:pt x="15467" y="9499"/>
                        <a:pt x="15285" y="9151"/>
                        <a:pt x="15108" y="8788"/>
                      </a:cubicBezTo>
                      <a:cubicBezTo>
                        <a:pt x="14346" y="7215"/>
                        <a:pt x="13961" y="6225"/>
                        <a:pt x="15576" y="5446"/>
                      </a:cubicBezTo>
                      <a:cubicBezTo>
                        <a:pt x="16992" y="4762"/>
                        <a:pt x="17485" y="3585"/>
                        <a:pt x="16830" y="2436"/>
                      </a:cubicBezTo>
                      <a:cubicBezTo>
                        <a:pt x="16194" y="1318"/>
                        <a:pt x="14272" y="97"/>
                        <a:pt x="10790" y="0"/>
                      </a:cubicBezTo>
                      <a:cubicBezTo>
                        <a:pt x="10781" y="0"/>
                        <a:pt x="10772" y="74"/>
                        <a:pt x="10763" y="75"/>
                      </a:cubicBezTo>
                      <a:cubicBezTo>
                        <a:pt x="10757" y="75"/>
                        <a:pt x="10753" y="152"/>
                        <a:pt x="10748" y="152"/>
                      </a:cubicBezTo>
                      <a:cubicBezTo>
                        <a:pt x="10743" y="152"/>
                        <a:pt x="10739" y="152"/>
                        <a:pt x="10732" y="152"/>
                      </a:cubicBezTo>
                      <a:cubicBezTo>
                        <a:pt x="10723" y="153"/>
                        <a:pt x="10714" y="80"/>
                        <a:pt x="10706" y="80"/>
                      </a:cubicBezTo>
                      <a:cubicBezTo>
                        <a:pt x="7225" y="182"/>
                        <a:pt x="5309" y="1371"/>
                        <a:pt x="4679" y="2490"/>
                      </a:cubicBezTo>
                      <a:cubicBezTo>
                        <a:pt x="4029" y="3641"/>
                        <a:pt x="4527" y="4805"/>
                        <a:pt x="5947" y="5486"/>
                      </a:cubicBezTo>
                      <a:cubicBezTo>
                        <a:pt x="7567" y="6262"/>
                        <a:pt x="7186" y="7257"/>
                        <a:pt x="6431" y="8831"/>
                      </a:cubicBezTo>
                      <a:cubicBezTo>
                        <a:pt x="6257" y="9194"/>
                        <a:pt x="6077" y="9511"/>
                        <a:pt x="5930" y="9897"/>
                      </a:cubicBezTo>
                      <a:cubicBezTo>
                        <a:pt x="5210" y="11783"/>
                        <a:pt x="2687" y="18861"/>
                        <a:pt x="2091" y="20686"/>
                      </a:cubicBezTo>
                      <a:lnTo>
                        <a:pt x="776" y="20687"/>
                      </a:lnTo>
                      <a:cubicBezTo>
                        <a:pt x="346" y="20688"/>
                        <a:pt x="0" y="20892"/>
                        <a:pt x="0" y="21144"/>
                      </a:cubicBezTo>
                      <a:cubicBezTo>
                        <a:pt x="1" y="21396"/>
                        <a:pt x="349" y="21600"/>
                        <a:pt x="777" y="21599"/>
                      </a:cubicBezTo>
                      <a:lnTo>
                        <a:pt x="2726" y="21598"/>
                      </a:lnTo>
                      <a:cubicBezTo>
                        <a:pt x="3094" y="21598"/>
                        <a:pt x="3411" y="21499"/>
                        <a:pt x="3485" y="21287"/>
                      </a:cubicBezTo>
                      <a:cubicBezTo>
                        <a:pt x="3517" y="21197"/>
                        <a:pt x="6632" y="12243"/>
                        <a:pt x="7445" y="10118"/>
                      </a:cubicBezTo>
                      <a:cubicBezTo>
                        <a:pt x="7582" y="9757"/>
                        <a:pt x="7756" y="9407"/>
                        <a:pt x="7925" y="9055"/>
                      </a:cubicBezTo>
                      <a:cubicBezTo>
                        <a:pt x="8660" y="7524"/>
                        <a:pt x="9419" y="5948"/>
                        <a:pt x="6929" y="4754"/>
                      </a:cubicBezTo>
                      <a:cubicBezTo>
                        <a:pt x="6011" y="4314"/>
                        <a:pt x="5707" y="3524"/>
                        <a:pt x="6151" y="2736"/>
                      </a:cubicBezTo>
                      <a:cubicBezTo>
                        <a:pt x="6755" y="1665"/>
                        <a:pt x="8472" y="990"/>
                        <a:pt x="10751" y="916"/>
                      </a:cubicBezTo>
                      <a:cubicBezTo>
                        <a:pt x="13028" y="986"/>
                        <a:pt x="14748" y="1661"/>
                        <a:pt x="15359" y="2731"/>
                      </a:cubicBezTo>
                      <a:cubicBezTo>
                        <a:pt x="15807" y="3518"/>
                        <a:pt x="15505" y="4313"/>
                        <a:pt x="14592" y="4754"/>
                      </a:cubicBezTo>
                      <a:cubicBezTo>
                        <a:pt x="12107" y="5952"/>
                        <a:pt x="12874" y="7535"/>
                        <a:pt x="13616" y="9065"/>
                      </a:cubicBezTo>
                      <a:cubicBezTo>
                        <a:pt x="13787" y="9416"/>
                        <a:pt x="13962" y="9779"/>
                        <a:pt x="14102" y="10140"/>
                      </a:cubicBezTo>
                      <a:cubicBezTo>
                        <a:pt x="14924" y="12263"/>
                        <a:pt x="18081" y="21184"/>
                        <a:pt x="18115" y="21275"/>
                      </a:cubicBezTo>
                      <a:cubicBezTo>
                        <a:pt x="18189" y="21486"/>
                        <a:pt x="18506" y="21585"/>
                        <a:pt x="18875" y="21584"/>
                      </a:cubicBezTo>
                      <a:lnTo>
                        <a:pt x="20824" y="21583"/>
                      </a:lnTo>
                      <a:cubicBezTo>
                        <a:pt x="21254" y="21582"/>
                        <a:pt x="21600" y="21378"/>
                        <a:pt x="21599" y="21126"/>
                      </a:cubicBezTo>
                      <a:cubicBezTo>
                        <a:pt x="21599" y="20874"/>
                        <a:pt x="21252" y="20670"/>
                        <a:pt x="20822" y="20670"/>
                      </a:cubicBezTo>
                      <a:close/>
                    </a:path>
                  </a:pathLst>
                </a:custGeom>
                <a:solidFill>
                  <a:srgbClr val="95C5F9"/>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7" name="Shape 2679"/>
                <p:cNvSpPr/>
                <p:nvPr/>
              </p:nvSpPr>
              <p:spPr>
                <a:xfrm>
                  <a:off x="-1" y="721568"/>
                  <a:ext cx="621084" cy="48941"/>
                </a:xfrm>
                <a:custGeom>
                  <a:avLst/>
                  <a:gdLst/>
                  <a:ahLst/>
                  <a:cxnLst>
                    <a:cxn ang="0">
                      <a:pos x="wd2" y="hd2"/>
                    </a:cxn>
                    <a:cxn ang="5400000">
                      <a:pos x="wd2" y="hd2"/>
                    </a:cxn>
                    <a:cxn ang="10800000">
                      <a:pos x="wd2" y="hd2"/>
                    </a:cxn>
                    <a:cxn ang="16200000">
                      <a:pos x="wd2" y="hd2"/>
                    </a:cxn>
                  </a:cxnLst>
                  <a:rect l="0" t="0" r="r" b="b"/>
                  <a:pathLst>
                    <a:path w="21598" h="21579" extrusionOk="0">
                      <a:moveTo>
                        <a:pt x="21598" y="10597"/>
                      </a:moveTo>
                      <a:cubicBezTo>
                        <a:pt x="21599" y="16454"/>
                        <a:pt x="21218" y="21212"/>
                        <a:pt x="20745" y="21225"/>
                      </a:cubicBezTo>
                      <a:lnTo>
                        <a:pt x="856" y="21578"/>
                      </a:lnTo>
                      <a:cubicBezTo>
                        <a:pt x="383" y="21591"/>
                        <a:pt x="0" y="16845"/>
                        <a:pt x="0" y="10989"/>
                      </a:cubicBezTo>
                      <a:lnTo>
                        <a:pt x="0" y="10989"/>
                      </a:lnTo>
                      <a:cubicBezTo>
                        <a:pt x="-1" y="5124"/>
                        <a:pt x="381" y="366"/>
                        <a:pt x="854" y="357"/>
                      </a:cubicBezTo>
                      <a:lnTo>
                        <a:pt x="20743" y="0"/>
                      </a:lnTo>
                      <a:cubicBezTo>
                        <a:pt x="21215" y="-9"/>
                        <a:pt x="21598" y="4737"/>
                        <a:pt x="21598" y="10597"/>
                      </a:cubicBezTo>
                      <a:cubicBezTo>
                        <a:pt x="21598" y="10597"/>
                        <a:pt x="21598" y="10597"/>
                        <a:pt x="21598" y="1059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grpSp>
      <p:sp>
        <p:nvSpPr>
          <p:cNvPr id="2" name="任意多边形: 形状 1"/>
          <p:cNvSpPr/>
          <p:nvPr/>
        </p:nvSpPr>
        <p:spPr>
          <a:xfrm>
            <a:off x="812800" y="1802229"/>
            <a:ext cx="10515600" cy="609611"/>
          </a:xfrm>
          <a:custGeom>
            <a:avLst/>
            <a:gdLst>
              <a:gd name="connsiteX0" fmla="*/ 0 w 10515600"/>
              <a:gd name="connsiteY0" fmla="*/ 12700 h 609611"/>
              <a:gd name="connsiteX1" fmla="*/ 5245100 w 10515600"/>
              <a:gd name="connsiteY1" fmla="*/ 609600 h 609611"/>
              <a:gd name="connsiteX2" fmla="*/ 10515600 w 10515600"/>
              <a:gd name="connsiteY2" fmla="*/ 0 h 609611"/>
            </a:gdLst>
            <a:ahLst/>
            <a:cxnLst>
              <a:cxn ang="0">
                <a:pos x="connsiteX0" y="connsiteY0"/>
              </a:cxn>
              <a:cxn ang="0">
                <a:pos x="connsiteX1" y="connsiteY1"/>
              </a:cxn>
              <a:cxn ang="0">
                <a:pos x="connsiteX2" y="connsiteY2"/>
              </a:cxn>
            </a:cxnLst>
            <a:rect l="l" t="t" r="r" b="b"/>
            <a:pathLst>
              <a:path w="10515600" h="609611">
                <a:moveTo>
                  <a:pt x="0" y="12700"/>
                </a:moveTo>
                <a:cubicBezTo>
                  <a:pt x="1746250" y="312208"/>
                  <a:pt x="3492500" y="611717"/>
                  <a:pt x="5245100" y="609600"/>
                </a:cubicBezTo>
                <a:cubicBezTo>
                  <a:pt x="6997700" y="607483"/>
                  <a:pt x="8756650" y="303741"/>
                  <a:pt x="10515600" y="0"/>
                </a:cubicBez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10420A43-1979-9F4D-DAF6-D85B39F60B3C}"/>
              </a:ext>
            </a:extLst>
          </p:cNvPr>
          <p:cNvSpPr txBox="1"/>
          <p:nvPr/>
        </p:nvSpPr>
        <p:spPr>
          <a:xfrm>
            <a:off x="1492539" y="2285875"/>
            <a:ext cx="3713735" cy="3323987"/>
          </a:xfrm>
          <a:prstGeom prst="rect">
            <a:avLst/>
          </a:prstGeom>
          <a:noFill/>
        </p:spPr>
        <p:txBody>
          <a:bodyPr wrap="square">
            <a:spAutoFit/>
          </a:bodyPr>
          <a:lstStyle/>
          <a:p>
            <a:r>
              <a:rPr lang="zh-CN" altLang="en-US" sz="2400" b="1" dirty="0">
                <a:solidFill>
                  <a:schemeClr val="bg1">
                    <a:lumMod val="95000"/>
                  </a:schemeClr>
                </a:solidFill>
                <a:latin typeface="黑体" panose="02010609060101010101" pitchFamily="49" charset="-122"/>
                <a:ea typeface="黑体" panose="02010609060101010101" pitchFamily="49" charset="-122"/>
              </a:rPr>
              <a:t>预计使用随机森林模型进行预测模型的构建</a:t>
            </a:r>
            <a:endParaRPr lang="en-US" altLang="zh-CN" sz="2400" b="1" dirty="0">
              <a:solidFill>
                <a:schemeClr val="bg1">
                  <a:lumMod val="95000"/>
                </a:schemeClr>
              </a:solidFill>
              <a:latin typeface="黑体" panose="02010609060101010101" pitchFamily="49" charset="-122"/>
              <a:ea typeface="黑体" panose="02010609060101010101" pitchFamily="49" charset="-122"/>
            </a:endParaRPr>
          </a:p>
          <a:p>
            <a:endParaRPr lang="en-US" altLang="zh-CN" sz="2400" b="1" dirty="0">
              <a:solidFill>
                <a:schemeClr val="bg1">
                  <a:lumMod val="95000"/>
                </a:schemeClr>
              </a:solidFill>
              <a:latin typeface="黑体" panose="02010609060101010101" pitchFamily="49" charset="-122"/>
              <a:ea typeface="黑体" panose="02010609060101010101" pitchFamily="49" charset="-122"/>
            </a:endParaRPr>
          </a:p>
          <a:p>
            <a:r>
              <a:rPr lang="zh-CN" altLang="en-US" sz="2400" b="0" i="0" dirty="0">
                <a:solidFill>
                  <a:schemeClr val="bg1"/>
                </a:solidFill>
                <a:effectLst/>
                <a:latin typeface="黑体" panose="02010609060101010101" pitchFamily="49" charset="-122"/>
                <a:ea typeface="黑体" panose="02010609060101010101" pitchFamily="49" charset="-122"/>
              </a:rPr>
              <a:t>随机森林是常用的机器学习算法，</a:t>
            </a:r>
            <a:r>
              <a:rPr lang="zh-CN" altLang="en-US" sz="2400" b="0" i="0" dirty="0">
                <a:solidFill>
                  <a:schemeClr val="bg1"/>
                </a:solidFill>
                <a:effectLst/>
                <a:latin typeface="Arial" panose="020B0604020202020204" pitchFamily="34" charset="0"/>
              </a:rPr>
              <a:t>是一种由决策树构成的集成算法，</a:t>
            </a:r>
            <a:r>
              <a:rPr lang="zh-CN" altLang="en-US" sz="2400" b="0" i="0" dirty="0">
                <a:solidFill>
                  <a:schemeClr val="bg1"/>
                </a:solidFill>
                <a:effectLst/>
                <a:latin typeface="黑体" panose="02010609060101010101" pitchFamily="49" charset="-122"/>
                <a:ea typeface="黑体" panose="02010609060101010101" pitchFamily="49" charset="-122"/>
              </a:rPr>
              <a:t>既可以用于分类问题，也可用于回归问题。</a:t>
            </a:r>
            <a:endParaRPr lang="en-US" altLang="zh-CN" sz="2400" b="1" dirty="0">
              <a:solidFill>
                <a:schemeClr val="bg1"/>
              </a:solidFill>
              <a:latin typeface="黑体" panose="02010609060101010101" pitchFamily="49" charset="-122"/>
              <a:ea typeface="黑体" panose="02010609060101010101" pitchFamily="49" charset="-122"/>
            </a:endParaRPr>
          </a:p>
          <a:p>
            <a:endParaRPr lang="en-US" altLang="zh-CN" b="1" dirty="0">
              <a:solidFill>
                <a:schemeClr val="bg1">
                  <a:lumMod val="95000"/>
                </a:schemeClr>
              </a:solidFill>
              <a:latin typeface="PingFang SC"/>
            </a:endParaRPr>
          </a:p>
        </p:txBody>
      </p:sp>
      <p:sp>
        <p:nvSpPr>
          <p:cNvPr id="40" name="文本框 39">
            <a:extLst>
              <a:ext uri="{FF2B5EF4-FFF2-40B4-BE49-F238E27FC236}">
                <a16:creationId xmlns:a16="http://schemas.microsoft.com/office/drawing/2014/main" id="{8F0F1704-97E7-DCD7-AF6F-9150FE7DC8CB}"/>
              </a:ext>
            </a:extLst>
          </p:cNvPr>
          <p:cNvSpPr txBox="1"/>
          <p:nvPr/>
        </p:nvSpPr>
        <p:spPr>
          <a:xfrm>
            <a:off x="7112225" y="2322275"/>
            <a:ext cx="3913915" cy="2862322"/>
          </a:xfrm>
          <a:prstGeom prst="rect">
            <a:avLst/>
          </a:prstGeom>
          <a:noFill/>
        </p:spPr>
        <p:txBody>
          <a:bodyPr wrap="square">
            <a:spAutoFit/>
          </a:bodyPr>
          <a:lstStyle/>
          <a:p>
            <a:r>
              <a:rPr lang="zh-CN" altLang="en-US" b="1" dirty="0">
                <a:solidFill>
                  <a:schemeClr val="tx1">
                    <a:lumMod val="85000"/>
                    <a:lumOff val="15000"/>
                  </a:schemeClr>
                </a:solidFill>
                <a:latin typeface="黑体" panose="02010609060101010101" pitchFamily="49" charset="-122"/>
                <a:ea typeface="黑体" panose="02010609060101010101" pitchFamily="49" charset="-122"/>
              </a:rPr>
              <a:t>同时我们正在了解</a:t>
            </a:r>
            <a:r>
              <a:rPr lang="en-US" altLang="zh-CN" b="1" dirty="0" err="1">
                <a:solidFill>
                  <a:schemeClr val="tx1">
                    <a:lumMod val="85000"/>
                    <a:lumOff val="15000"/>
                  </a:schemeClr>
                </a:solidFill>
                <a:latin typeface="黑体" panose="02010609060101010101" pitchFamily="49" charset="-122"/>
                <a:ea typeface="黑体" panose="02010609060101010101" pitchFamily="49" charset="-122"/>
              </a:rPr>
              <a:t>Xgboost</a:t>
            </a:r>
            <a:r>
              <a:rPr lang="zh-CN" altLang="en-US" b="1" dirty="0">
                <a:solidFill>
                  <a:schemeClr val="tx1">
                    <a:lumMod val="85000"/>
                    <a:lumOff val="15000"/>
                  </a:schemeClr>
                </a:solidFill>
                <a:latin typeface="黑体" panose="02010609060101010101" pitchFamily="49" charset="-122"/>
                <a:ea typeface="黑体" panose="02010609060101010101" pitchFamily="49" charset="-122"/>
              </a:rPr>
              <a:t>算法作为可选择算法之一</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endParaRPr>
          </a:p>
          <a:p>
            <a:r>
              <a:rPr lang="en-US" altLang="zh-CN" b="0" i="0" dirty="0" err="1">
                <a:solidFill>
                  <a:schemeClr val="tx1">
                    <a:lumMod val="85000"/>
                    <a:lumOff val="15000"/>
                  </a:schemeClr>
                </a:solidFill>
                <a:effectLst/>
                <a:latin typeface="黑体" panose="02010609060101010101" pitchFamily="49" charset="-122"/>
                <a:ea typeface="黑体" panose="02010609060101010101" pitchFamily="49" charset="-122"/>
              </a:rPr>
              <a:t>XGBoost</a:t>
            </a:r>
            <a:r>
              <a:rPr lang="zh-CN" altLang="en-US" b="0" i="0" dirty="0">
                <a:solidFill>
                  <a:schemeClr val="tx1">
                    <a:lumMod val="85000"/>
                    <a:lumOff val="15000"/>
                  </a:schemeClr>
                </a:solidFill>
                <a:effectLst/>
                <a:latin typeface="黑体" panose="02010609060101010101" pitchFamily="49" charset="-122"/>
                <a:ea typeface="黑体" panose="02010609060101010101" pitchFamily="49" charset="-122"/>
              </a:rPr>
              <a:t>算法通过优化结构化损失函数（加入了正则项的损失函数，可以起到降低过拟合的风险）来实现弱学习器的生成，并且</a:t>
            </a:r>
            <a:r>
              <a:rPr lang="en-US" altLang="zh-CN" b="0" i="0" dirty="0" err="1">
                <a:solidFill>
                  <a:schemeClr val="tx1">
                    <a:lumMod val="85000"/>
                    <a:lumOff val="15000"/>
                  </a:schemeClr>
                </a:solidFill>
                <a:effectLst/>
                <a:latin typeface="黑体" panose="02010609060101010101" pitchFamily="49" charset="-122"/>
                <a:ea typeface="黑体" panose="02010609060101010101" pitchFamily="49" charset="-122"/>
              </a:rPr>
              <a:t>XGBoost</a:t>
            </a:r>
            <a:r>
              <a:rPr lang="zh-CN" altLang="en-US" b="0" i="0" dirty="0">
                <a:solidFill>
                  <a:schemeClr val="tx1">
                    <a:lumMod val="85000"/>
                    <a:lumOff val="15000"/>
                  </a:schemeClr>
                </a:solidFill>
                <a:effectLst/>
                <a:latin typeface="黑体" panose="02010609060101010101" pitchFamily="49" charset="-122"/>
                <a:ea typeface="黑体" panose="02010609060101010101" pitchFamily="49" charset="-122"/>
              </a:rPr>
              <a:t>算法没有采用搜索方法，而是直接利用了损失函数的一阶导数和二阶导数值，并通过预排序、加权分位数等技术来大大提高了算法的性能</a:t>
            </a:r>
            <a:r>
              <a:rPr lang="zh-CN" altLang="en-US" b="0" i="0" dirty="0">
                <a:solidFill>
                  <a:srgbClr val="4D4D4D"/>
                </a:solidFill>
                <a:effectLst/>
                <a:latin typeface="-apple-system"/>
              </a:rPr>
              <a:t>。</a:t>
            </a:r>
            <a:endParaRPr lang="en-US" altLang="zh-CN" b="1" dirty="0">
              <a:latin typeface="PingFang SC"/>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744686" y="705500"/>
            <a:ext cx="7992704" cy="523220"/>
          </a:xfrm>
          <a:prstGeom prst="rect">
            <a:avLst/>
          </a:prstGeom>
          <a:noFill/>
        </p:spPr>
        <p:txBody>
          <a:bodyPr wrap="square" rtlCol="0">
            <a:spAutoFit/>
          </a:bodyPr>
          <a:lstStyle/>
          <a:p>
            <a:r>
              <a:rPr lang="zh-CN" altLang="en-US" sz="2800" b="1" dirty="0">
                <a:latin typeface="PingFang SC"/>
              </a:rPr>
              <a:t>数据集的处理</a:t>
            </a:r>
            <a:r>
              <a:rPr lang="en-US" altLang="zh-CN" sz="2800" b="1" dirty="0">
                <a:latin typeface="PingFang SC"/>
              </a:rPr>
              <a:t>-</a:t>
            </a:r>
            <a:r>
              <a:rPr lang="zh-CN" altLang="en-US" sz="2800" b="1" dirty="0">
                <a:latin typeface="PingFang SC"/>
              </a:rPr>
              <a:t>近年来中国航班信息数据集</a:t>
            </a:r>
            <a:endParaRPr lang="en-US" altLang="zh-CN" sz="2800" b="1" dirty="0">
              <a:latin typeface="PingFang SC"/>
            </a:endParaRPr>
          </a:p>
        </p:txBody>
      </p:sp>
      <p:grpSp>
        <p:nvGrpSpPr>
          <p:cNvPr id="6" name="Group 2672"/>
          <p:cNvGrpSpPr/>
          <p:nvPr/>
        </p:nvGrpSpPr>
        <p:grpSpPr>
          <a:xfrm>
            <a:off x="659845" y="1342851"/>
            <a:ext cx="3098167" cy="3378836"/>
            <a:chOff x="0" y="1392763"/>
            <a:chExt cx="5511020" cy="6010276"/>
          </a:xfrm>
        </p:grpSpPr>
        <p:sp>
          <p:nvSpPr>
            <p:cNvPr id="10" name="Shape 2662"/>
            <p:cNvSpPr/>
            <p:nvPr/>
          </p:nvSpPr>
          <p:spPr>
            <a:xfrm>
              <a:off x="0" y="2092586"/>
              <a:ext cx="5511020" cy="5310453"/>
            </a:xfrm>
            <a:prstGeom prst="roundRect">
              <a:avLst>
                <a:gd name="adj" fmla="val 5907"/>
              </a:avLst>
            </a:prstGeom>
            <a:solidFill>
              <a:srgbClr val="778495"/>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11" name="Group 2671"/>
            <p:cNvGrpSpPr/>
            <p:nvPr/>
          </p:nvGrpSpPr>
          <p:grpSpPr>
            <a:xfrm>
              <a:off x="2487682" y="1392763"/>
              <a:ext cx="780922" cy="821788"/>
              <a:chOff x="-2" y="1392763"/>
              <a:chExt cx="780920" cy="821788"/>
            </a:xfrm>
          </p:grpSpPr>
          <p:sp>
            <p:nvSpPr>
              <p:cNvPr id="12" name="Shape 2663"/>
              <p:cNvSpPr/>
              <p:nvPr/>
            </p:nvSpPr>
            <p:spPr>
              <a:xfrm>
                <a:off x="143667" y="1801235"/>
                <a:ext cx="637251" cy="413316"/>
              </a:xfrm>
              <a:custGeom>
                <a:avLst/>
                <a:gdLst/>
                <a:ahLst/>
                <a:cxnLst>
                  <a:cxn ang="0">
                    <a:pos x="wd2" y="hd2"/>
                  </a:cxn>
                  <a:cxn ang="5400000">
                    <a:pos x="wd2" y="hd2"/>
                  </a:cxn>
                  <a:cxn ang="10800000">
                    <a:pos x="wd2" y="hd2"/>
                  </a:cxn>
                  <a:cxn ang="16200000">
                    <a:pos x="wd2" y="hd2"/>
                  </a:cxn>
                </a:cxnLst>
                <a:rect l="0" t="0" r="r" b="b"/>
                <a:pathLst>
                  <a:path w="21600" h="21600" extrusionOk="0">
                    <a:moveTo>
                      <a:pt x="18014" y="0"/>
                    </a:moveTo>
                    <a:lnTo>
                      <a:pt x="21600" y="21600"/>
                    </a:lnTo>
                    <a:lnTo>
                      <a:pt x="4126" y="20621"/>
                    </a:lnTo>
                    <a:lnTo>
                      <a:pt x="0" y="18607"/>
                    </a:lnTo>
                    <a:lnTo>
                      <a:pt x="18014" y="0"/>
                    </a:lnTo>
                    <a:close/>
                  </a:path>
                </a:pathLst>
              </a:custGeom>
              <a:solidFill>
                <a:srgbClr val="000000">
                  <a:alpha val="20000"/>
                </a:srgbClr>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13" name="Group 2669"/>
              <p:cNvGrpSpPr/>
              <p:nvPr/>
            </p:nvGrpSpPr>
            <p:grpSpPr>
              <a:xfrm>
                <a:off x="-2" y="1392763"/>
                <a:ext cx="637253" cy="770511"/>
                <a:chOff x="-1" y="0"/>
                <a:chExt cx="637251" cy="770509"/>
              </a:xfrm>
            </p:grpSpPr>
            <p:sp>
              <p:nvSpPr>
                <p:cNvPr id="15" name="Shape 2664"/>
                <p:cNvSpPr/>
                <p:nvPr/>
              </p:nvSpPr>
              <p:spPr>
                <a:xfrm>
                  <a:off x="-1" y="375610"/>
                  <a:ext cx="637251" cy="389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36" y="21552"/>
                      </a:lnTo>
                      <a:lnTo>
                        <a:pt x="476" y="21600"/>
                      </a:lnTo>
                      <a:lnTo>
                        <a:pt x="0" y="158"/>
                      </a:lnTo>
                      <a:cubicBezTo>
                        <a:pt x="0" y="158"/>
                        <a:pt x="21600" y="0"/>
                        <a:pt x="21600" y="0"/>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6" name="Shape 2665"/>
                <p:cNvSpPr/>
                <p:nvPr/>
              </p:nvSpPr>
              <p:spPr>
                <a:xfrm>
                  <a:off x="9884" y="583185"/>
                  <a:ext cx="610320" cy="182015"/>
                </a:xfrm>
                <a:custGeom>
                  <a:avLst/>
                  <a:gdLst/>
                  <a:ahLst/>
                  <a:cxnLst>
                    <a:cxn ang="0">
                      <a:pos x="wd2" y="hd2"/>
                    </a:cxn>
                    <a:cxn ang="5400000">
                      <a:pos x="wd2" y="hd2"/>
                    </a:cxn>
                    <a:cxn ang="10800000">
                      <a:pos x="wd2" y="hd2"/>
                    </a:cxn>
                    <a:cxn ang="16200000">
                      <a:pos x="wd2" y="hd2"/>
                    </a:cxn>
                  </a:cxnLst>
                  <a:rect l="0" t="0" r="r" b="b"/>
                  <a:pathLst>
                    <a:path w="21600" h="21600" extrusionOk="0">
                      <a:moveTo>
                        <a:pt x="234" y="21600"/>
                      </a:moveTo>
                      <a:lnTo>
                        <a:pt x="21493" y="21498"/>
                      </a:lnTo>
                      <a:lnTo>
                        <a:pt x="21600" y="15288"/>
                      </a:lnTo>
                      <a:lnTo>
                        <a:pt x="0" y="0"/>
                      </a:lnTo>
                      <a:cubicBezTo>
                        <a:pt x="0" y="0"/>
                        <a:pt x="234" y="21600"/>
                        <a:pt x="234" y="21600"/>
                      </a:cubicBezTo>
                      <a:close/>
                    </a:path>
                  </a:pathLst>
                </a:custGeom>
                <a:solidFill>
                  <a:srgbClr val="21282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7" name="Shape 2666"/>
                <p:cNvSpPr/>
                <p:nvPr/>
              </p:nvSpPr>
              <p:spPr>
                <a:xfrm>
                  <a:off x="0" y="375610"/>
                  <a:ext cx="586005" cy="62551"/>
                </a:xfrm>
                <a:custGeom>
                  <a:avLst/>
                  <a:gdLst/>
                  <a:ahLst/>
                  <a:cxnLst>
                    <a:cxn ang="0">
                      <a:pos x="wd2" y="hd2"/>
                    </a:cxn>
                    <a:cxn ang="5400000">
                      <a:pos x="wd2" y="hd2"/>
                    </a:cxn>
                    <a:cxn ang="10800000">
                      <a:pos x="wd2" y="hd2"/>
                    </a:cxn>
                    <a:cxn ang="16200000">
                      <a:pos x="wd2" y="hd2"/>
                    </a:cxn>
                  </a:cxnLst>
                  <a:rect l="0" t="0" r="r" b="b"/>
                  <a:pathLst>
                    <a:path w="21600" h="21600" extrusionOk="0">
                      <a:moveTo>
                        <a:pt x="0" y="907"/>
                      </a:moveTo>
                      <a:lnTo>
                        <a:pt x="80" y="21600"/>
                      </a:lnTo>
                      <a:lnTo>
                        <a:pt x="21600" y="0"/>
                      </a:lnTo>
                      <a:cubicBezTo>
                        <a:pt x="21600" y="0"/>
                        <a:pt x="0" y="907"/>
                        <a:pt x="0" y="90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8" name="Shape 2667"/>
                <p:cNvSpPr/>
                <p:nvPr/>
              </p:nvSpPr>
              <p:spPr>
                <a:xfrm>
                  <a:off x="108729" y="0"/>
                  <a:ext cx="431589" cy="734194"/>
                </a:xfrm>
                <a:custGeom>
                  <a:avLst/>
                  <a:gdLst/>
                  <a:ahLst/>
                  <a:cxnLst>
                    <a:cxn ang="0">
                      <a:pos x="wd2" y="hd2"/>
                    </a:cxn>
                    <a:cxn ang="5400000">
                      <a:pos x="wd2" y="hd2"/>
                    </a:cxn>
                    <a:cxn ang="10800000">
                      <a:pos x="wd2" y="hd2"/>
                    </a:cxn>
                    <a:cxn ang="16200000">
                      <a:pos x="wd2" y="hd2"/>
                    </a:cxn>
                  </a:cxnLst>
                  <a:rect l="0" t="0" r="r" b="b"/>
                  <a:pathLst>
                    <a:path w="21599" h="21599" extrusionOk="0">
                      <a:moveTo>
                        <a:pt x="20822" y="20670"/>
                      </a:moveTo>
                      <a:lnTo>
                        <a:pt x="19505" y="20671"/>
                      </a:lnTo>
                      <a:cubicBezTo>
                        <a:pt x="18901" y="18847"/>
                        <a:pt x="16346" y="11769"/>
                        <a:pt x="15615" y="9884"/>
                      </a:cubicBezTo>
                      <a:cubicBezTo>
                        <a:pt x="15467" y="9499"/>
                        <a:pt x="15285" y="9151"/>
                        <a:pt x="15108" y="8788"/>
                      </a:cubicBezTo>
                      <a:cubicBezTo>
                        <a:pt x="14346" y="7215"/>
                        <a:pt x="13961" y="6225"/>
                        <a:pt x="15576" y="5446"/>
                      </a:cubicBezTo>
                      <a:cubicBezTo>
                        <a:pt x="16992" y="4762"/>
                        <a:pt x="17485" y="3585"/>
                        <a:pt x="16830" y="2436"/>
                      </a:cubicBezTo>
                      <a:cubicBezTo>
                        <a:pt x="16194" y="1318"/>
                        <a:pt x="14272" y="97"/>
                        <a:pt x="10790" y="0"/>
                      </a:cubicBezTo>
                      <a:cubicBezTo>
                        <a:pt x="10781" y="0"/>
                        <a:pt x="10772" y="74"/>
                        <a:pt x="10763" y="75"/>
                      </a:cubicBezTo>
                      <a:cubicBezTo>
                        <a:pt x="10757" y="75"/>
                        <a:pt x="10753" y="152"/>
                        <a:pt x="10748" y="152"/>
                      </a:cubicBezTo>
                      <a:cubicBezTo>
                        <a:pt x="10743" y="152"/>
                        <a:pt x="10739" y="152"/>
                        <a:pt x="10732" y="152"/>
                      </a:cubicBezTo>
                      <a:cubicBezTo>
                        <a:pt x="10723" y="153"/>
                        <a:pt x="10714" y="80"/>
                        <a:pt x="10706" y="80"/>
                      </a:cubicBezTo>
                      <a:cubicBezTo>
                        <a:pt x="7225" y="182"/>
                        <a:pt x="5309" y="1371"/>
                        <a:pt x="4679" y="2490"/>
                      </a:cubicBezTo>
                      <a:cubicBezTo>
                        <a:pt x="4029" y="3641"/>
                        <a:pt x="4527" y="4805"/>
                        <a:pt x="5947" y="5486"/>
                      </a:cubicBezTo>
                      <a:cubicBezTo>
                        <a:pt x="7567" y="6262"/>
                        <a:pt x="7186" y="7257"/>
                        <a:pt x="6431" y="8831"/>
                      </a:cubicBezTo>
                      <a:cubicBezTo>
                        <a:pt x="6257" y="9194"/>
                        <a:pt x="6077" y="9511"/>
                        <a:pt x="5930" y="9897"/>
                      </a:cubicBezTo>
                      <a:cubicBezTo>
                        <a:pt x="5210" y="11783"/>
                        <a:pt x="2687" y="18861"/>
                        <a:pt x="2091" y="20686"/>
                      </a:cubicBezTo>
                      <a:lnTo>
                        <a:pt x="776" y="20687"/>
                      </a:lnTo>
                      <a:cubicBezTo>
                        <a:pt x="346" y="20688"/>
                        <a:pt x="0" y="20892"/>
                        <a:pt x="0" y="21144"/>
                      </a:cubicBezTo>
                      <a:cubicBezTo>
                        <a:pt x="1" y="21396"/>
                        <a:pt x="349" y="21600"/>
                        <a:pt x="777" y="21599"/>
                      </a:cubicBezTo>
                      <a:lnTo>
                        <a:pt x="2726" y="21598"/>
                      </a:lnTo>
                      <a:cubicBezTo>
                        <a:pt x="3094" y="21598"/>
                        <a:pt x="3411" y="21499"/>
                        <a:pt x="3485" y="21287"/>
                      </a:cubicBezTo>
                      <a:cubicBezTo>
                        <a:pt x="3517" y="21197"/>
                        <a:pt x="6632" y="12243"/>
                        <a:pt x="7445" y="10118"/>
                      </a:cubicBezTo>
                      <a:cubicBezTo>
                        <a:pt x="7582" y="9757"/>
                        <a:pt x="7756" y="9407"/>
                        <a:pt x="7925" y="9055"/>
                      </a:cubicBezTo>
                      <a:cubicBezTo>
                        <a:pt x="8660" y="7524"/>
                        <a:pt x="9419" y="5948"/>
                        <a:pt x="6929" y="4754"/>
                      </a:cubicBezTo>
                      <a:cubicBezTo>
                        <a:pt x="6011" y="4314"/>
                        <a:pt x="5707" y="3524"/>
                        <a:pt x="6151" y="2736"/>
                      </a:cubicBezTo>
                      <a:cubicBezTo>
                        <a:pt x="6755" y="1665"/>
                        <a:pt x="8472" y="990"/>
                        <a:pt x="10751" y="916"/>
                      </a:cubicBezTo>
                      <a:cubicBezTo>
                        <a:pt x="13028" y="986"/>
                        <a:pt x="14748" y="1661"/>
                        <a:pt x="15359" y="2731"/>
                      </a:cubicBezTo>
                      <a:cubicBezTo>
                        <a:pt x="15807" y="3518"/>
                        <a:pt x="15505" y="4313"/>
                        <a:pt x="14592" y="4754"/>
                      </a:cubicBezTo>
                      <a:cubicBezTo>
                        <a:pt x="12107" y="5952"/>
                        <a:pt x="12874" y="7535"/>
                        <a:pt x="13616" y="9065"/>
                      </a:cubicBezTo>
                      <a:cubicBezTo>
                        <a:pt x="13787" y="9416"/>
                        <a:pt x="13962" y="9779"/>
                        <a:pt x="14102" y="10140"/>
                      </a:cubicBezTo>
                      <a:cubicBezTo>
                        <a:pt x="14924" y="12263"/>
                        <a:pt x="18081" y="21184"/>
                        <a:pt x="18115" y="21275"/>
                      </a:cubicBezTo>
                      <a:cubicBezTo>
                        <a:pt x="18189" y="21486"/>
                        <a:pt x="18506" y="21585"/>
                        <a:pt x="18875" y="21584"/>
                      </a:cubicBezTo>
                      <a:lnTo>
                        <a:pt x="20824" y="21583"/>
                      </a:lnTo>
                      <a:cubicBezTo>
                        <a:pt x="21254" y="21582"/>
                        <a:pt x="21600" y="21378"/>
                        <a:pt x="21599" y="21126"/>
                      </a:cubicBezTo>
                      <a:cubicBezTo>
                        <a:pt x="21599" y="20874"/>
                        <a:pt x="21252" y="20670"/>
                        <a:pt x="20822" y="20670"/>
                      </a:cubicBezTo>
                      <a:close/>
                    </a:path>
                  </a:pathLst>
                </a:custGeom>
                <a:solidFill>
                  <a:srgbClr val="95C5F9"/>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9" name="Shape 2668"/>
                <p:cNvSpPr/>
                <p:nvPr/>
              </p:nvSpPr>
              <p:spPr>
                <a:xfrm>
                  <a:off x="-1" y="721568"/>
                  <a:ext cx="621084" cy="48941"/>
                </a:xfrm>
                <a:custGeom>
                  <a:avLst/>
                  <a:gdLst/>
                  <a:ahLst/>
                  <a:cxnLst>
                    <a:cxn ang="0">
                      <a:pos x="wd2" y="hd2"/>
                    </a:cxn>
                    <a:cxn ang="5400000">
                      <a:pos x="wd2" y="hd2"/>
                    </a:cxn>
                    <a:cxn ang="10800000">
                      <a:pos x="wd2" y="hd2"/>
                    </a:cxn>
                    <a:cxn ang="16200000">
                      <a:pos x="wd2" y="hd2"/>
                    </a:cxn>
                  </a:cxnLst>
                  <a:rect l="0" t="0" r="r" b="b"/>
                  <a:pathLst>
                    <a:path w="21598" h="21579" extrusionOk="0">
                      <a:moveTo>
                        <a:pt x="21598" y="10597"/>
                      </a:moveTo>
                      <a:cubicBezTo>
                        <a:pt x="21599" y="16454"/>
                        <a:pt x="21218" y="21212"/>
                        <a:pt x="20745" y="21225"/>
                      </a:cubicBezTo>
                      <a:lnTo>
                        <a:pt x="856" y="21578"/>
                      </a:lnTo>
                      <a:cubicBezTo>
                        <a:pt x="383" y="21591"/>
                        <a:pt x="0" y="16845"/>
                        <a:pt x="0" y="10989"/>
                      </a:cubicBezTo>
                      <a:lnTo>
                        <a:pt x="0" y="10989"/>
                      </a:lnTo>
                      <a:cubicBezTo>
                        <a:pt x="-1" y="5124"/>
                        <a:pt x="381" y="366"/>
                        <a:pt x="854" y="357"/>
                      </a:cubicBezTo>
                      <a:lnTo>
                        <a:pt x="20743" y="0"/>
                      </a:lnTo>
                      <a:cubicBezTo>
                        <a:pt x="21215" y="-9"/>
                        <a:pt x="21598" y="4737"/>
                        <a:pt x="21598" y="10597"/>
                      </a:cubicBezTo>
                      <a:cubicBezTo>
                        <a:pt x="21598" y="10597"/>
                        <a:pt x="21598" y="10597"/>
                        <a:pt x="21598" y="1059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grpSp>
      <p:grpSp>
        <p:nvGrpSpPr>
          <p:cNvPr id="21" name="Group 2683"/>
          <p:cNvGrpSpPr/>
          <p:nvPr/>
        </p:nvGrpSpPr>
        <p:grpSpPr>
          <a:xfrm>
            <a:off x="4383461" y="1779537"/>
            <a:ext cx="3098167" cy="3378836"/>
            <a:chOff x="0" y="1392763"/>
            <a:chExt cx="5511020" cy="6010276"/>
          </a:xfrm>
        </p:grpSpPr>
        <p:sp>
          <p:nvSpPr>
            <p:cNvPr id="28" name="Shape 2673"/>
            <p:cNvSpPr/>
            <p:nvPr/>
          </p:nvSpPr>
          <p:spPr>
            <a:xfrm>
              <a:off x="0" y="2092586"/>
              <a:ext cx="5511020" cy="5310453"/>
            </a:xfrm>
            <a:prstGeom prst="roundRect">
              <a:avLst>
                <a:gd name="adj" fmla="val 5907"/>
              </a:avLst>
            </a:prstGeom>
            <a:solidFill>
              <a:srgbClr val="40A693"/>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29" name="Group 2682"/>
            <p:cNvGrpSpPr/>
            <p:nvPr/>
          </p:nvGrpSpPr>
          <p:grpSpPr>
            <a:xfrm>
              <a:off x="2365050" y="1392763"/>
              <a:ext cx="780921" cy="821788"/>
              <a:chOff x="-1" y="1392763"/>
              <a:chExt cx="780919" cy="821788"/>
            </a:xfrm>
          </p:grpSpPr>
          <p:sp>
            <p:nvSpPr>
              <p:cNvPr id="30" name="Shape 2674"/>
              <p:cNvSpPr/>
              <p:nvPr/>
            </p:nvSpPr>
            <p:spPr>
              <a:xfrm>
                <a:off x="143667" y="1801235"/>
                <a:ext cx="637251" cy="413316"/>
              </a:xfrm>
              <a:custGeom>
                <a:avLst/>
                <a:gdLst/>
                <a:ahLst/>
                <a:cxnLst>
                  <a:cxn ang="0">
                    <a:pos x="wd2" y="hd2"/>
                  </a:cxn>
                  <a:cxn ang="5400000">
                    <a:pos x="wd2" y="hd2"/>
                  </a:cxn>
                  <a:cxn ang="10800000">
                    <a:pos x="wd2" y="hd2"/>
                  </a:cxn>
                  <a:cxn ang="16200000">
                    <a:pos x="wd2" y="hd2"/>
                  </a:cxn>
                </a:cxnLst>
                <a:rect l="0" t="0" r="r" b="b"/>
                <a:pathLst>
                  <a:path w="21600" h="21600" extrusionOk="0">
                    <a:moveTo>
                      <a:pt x="18014" y="0"/>
                    </a:moveTo>
                    <a:lnTo>
                      <a:pt x="21600" y="21600"/>
                    </a:lnTo>
                    <a:lnTo>
                      <a:pt x="4126" y="20621"/>
                    </a:lnTo>
                    <a:lnTo>
                      <a:pt x="0" y="18607"/>
                    </a:lnTo>
                    <a:lnTo>
                      <a:pt x="18014" y="0"/>
                    </a:lnTo>
                    <a:close/>
                  </a:path>
                </a:pathLst>
              </a:custGeom>
              <a:solidFill>
                <a:srgbClr val="000000">
                  <a:alpha val="20000"/>
                </a:srgbClr>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31" name="Group 2680"/>
              <p:cNvGrpSpPr/>
              <p:nvPr/>
            </p:nvGrpSpPr>
            <p:grpSpPr>
              <a:xfrm>
                <a:off x="-1" y="1392763"/>
                <a:ext cx="637252" cy="770510"/>
                <a:chOff x="0" y="0"/>
                <a:chExt cx="637250" cy="770508"/>
              </a:xfrm>
            </p:grpSpPr>
            <p:sp>
              <p:nvSpPr>
                <p:cNvPr id="33" name="Shape 2675"/>
                <p:cNvSpPr/>
                <p:nvPr/>
              </p:nvSpPr>
              <p:spPr>
                <a:xfrm>
                  <a:off x="0" y="375610"/>
                  <a:ext cx="637251" cy="389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36" y="21552"/>
                      </a:lnTo>
                      <a:lnTo>
                        <a:pt x="476" y="21600"/>
                      </a:lnTo>
                      <a:lnTo>
                        <a:pt x="0" y="158"/>
                      </a:lnTo>
                      <a:cubicBezTo>
                        <a:pt x="0" y="158"/>
                        <a:pt x="21600" y="0"/>
                        <a:pt x="21600" y="0"/>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4" name="Shape 2676"/>
                <p:cNvSpPr/>
                <p:nvPr/>
              </p:nvSpPr>
              <p:spPr>
                <a:xfrm>
                  <a:off x="9884" y="583185"/>
                  <a:ext cx="610320" cy="182015"/>
                </a:xfrm>
                <a:custGeom>
                  <a:avLst/>
                  <a:gdLst/>
                  <a:ahLst/>
                  <a:cxnLst>
                    <a:cxn ang="0">
                      <a:pos x="wd2" y="hd2"/>
                    </a:cxn>
                    <a:cxn ang="5400000">
                      <a:pos x="wd2" y="hd2"/>
                    </a:cxn>
                    <a:cxn ang="10800000">
                      <a:pos x="wd2" y="hd2"/>
                    </a:cxn>
                    <a:cxn ang="16200000">
                      <a:pos x="wd2" y="hd2"/>
                    </a:cxn>
                  </a:cxnLst>
                  <a:rect l="0" t="0" r="r" b="b"/>
                  <a:pathLst>
                    <a:path w="21600" h="21600" extrusionOk="0">
                      <a:moveTo>
                        <a:pt x="234" y="21600"/>
                      </a:moveTo>
                      <a:lnTo>
                        <a:pt x="21493" y="21498"/>
                      </a:lnTo>
                      <a:lnTo>
                        <a:pt x="21600" y="15288"/>
                      </a:lnTo>
                      <a:lnTo>
                        <a:pt x="0" y="0"/>
                      </a:lnTo>
                      <a:cubicBezTo>
                        <a:pt x="0" y="0"/>
                        <a:pt x="234" y="21600"/>
                        <a:pt x="234" y="21600"/>
                      </a:cubicBezTo>
                      <a:close/>
                    </a:path>
                  </a:pathLst>
                </a:custGeom>
                <a:solidFill>
                  <a:srgbClr val="21282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5" name="Shape 2677"/>
                <p:cNvSpPr/>
                <p:nvPr/>
              </p:nvSpPr>
              <p:spPr>
                <a:xfrm>
                  <a:off x="0" y="375610"/>
                  <a:ext cx="586005" cy="62551"/>
                </a:xfrm>
                <a:custGeom>
                  <a:avLst/>
                  <a:gdLst/>
                  <a:ahLst/>
                  <a:cxnLst>
                    <a:cxn ang="0">
                      <a:pos x="wd2" y="hd2"/>
                    </a:cxn>
                    <a:cxn ang="5400000">
                      <a:pos x="wd2" y="hd2"/>
                    </a:cxn>
                    <a:cxn ang="10800000">
                      <a:pos x="wd2" y="hd2"/>
                    </a:cxn>
                    <a:cxn ang="16200000">
                      <a:pos x="wd2" y="hd2"/>
                    </a:cxn>
                  </a:cxnLst>
                  <a:rect l="0" t="0" r="r" b="b"/>
                  <a:pathLst>
                    <a:path w="21600" h="21600" extrusionOk="0">
                      <a:moveTo>
                        <a:pt x="0" y="907"/>
                      </a:moveTo>
                      <a:lnTo>
                        <a:pt x="80" y="21600"/>
                      </a:lnTo>
                      <a:lnTo>
                        <a:pt x="21600" y="0"/>
                      </a:lnTo>
                      <a:cubicBezTo>
                        <a:pt x="21600" y="0"/>
                        <a:pt x="0" y="907"/>
                        <a:pt x="0" y="90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6" name="Shape 2678"/>
                <p:cNvSpPr/>
                <p:nvPr/>
              </p:nvSpPr>
              <p:spPr>
                <a:xfrm>
                  <a:off x="108729" y="0"/>
                  <a:ext cx="431589" cy="734194"/>
                </a:xfrm>
                <a:custGeom>
                  <a:avLst/>
                  <a:gdLst/>
                  <a:ahLst/>
                  <a:cxnLst>
                    <a:cxn ang="0">
                      <a:pos x="wd2" y="hd2"/>
                    </a:cxn>
                    <a:cxn ang="5400000">
                      <a:pos x="wd2" y="hd2"/>
                    </a:cxn>
                    <a:cxn ang="10800000">
                      <a:pos x="wd2" y="hd2"/>
                    </a:cxn>
                    <a:cxn ang="16200000">
                      <a:pos x="wd2" y="hd2"/>
                    </a:cxn>
                  </a:cxnLst>
                  <a:rect l="0" t="0" r="r" b="b"/>
                  <a:pathLst>
                    <a:path w="21599" h="21599" extrusionOk="0">
                      <a:moveTo>
                        <a:pt x="20822" y="20670"/>
                      </a:moveTo>
                      <a:lnTo>
                        <a:pt x="19505" y="20671"/>
                      </a:lnTo>
                      <a:cubicBezTo>
                        <a:pt x="18901" y="18847"/>
                        <a:pt x="16346" y="11769"/>
                        <a:pt x="15615" y="9884"/>
                      </a:cubicBezTo>
                      <a:cubicBezTo>
                        <a:pt x="15467" y="9499"/>
                        <a:pt x="15285" y="9151"/>
                        <a:pt x="15108" y="8788"/>
                      </a:cubicBezTo>
                      <a:cubicBezTo>
                        <a:pt x="14346" y="7215"/>
                        <a:pt x="13961" y="6225"/>
                        <a:pt x="15576" y="5446"/>
                      </a:cubicBezTo>
                      <a:cubicBezTo>
                        <a:pt x="16992" y="4762"/>
                        <a:pt x="17485" y="3585"/>
                        <a:pt x="16830" y="2436"/>
                      </a:cubicBezTo>
                      <a:cubicBezTo>
                        <a:pt x="16194" y="1318"/>
                        <a:pt x="14272" y="97"/>
                        <a:pt x="10790" y="0"/>
                      </a:cubicBezTo>
                      <a:cubicBezTo>
                        <a:pt x="10781" y="0"/>
                        <a:pt x="10772" y="74"/>
                        <a:pt x="10763" y="75"/>
                      </a:cubicBezTo>
                      <a:cubicBezTo>
                        <a:pt x="10757" y="75"/>
                        <a:pt x="10753" y="152"/>
                        <a:pt x="10748" y="152"/>
                      </a:cubicBezTo>
                      <a:cubicBezTo>
                        <a:pt x="10743" y="152"/>
                        <a:pt x="10739" y="152"/>
                        <a:pt x="10732" y="152"/>
                      </a:cubicBezTo>
                      <a:cubicBezTo>
                        <a:pt x="10723" y="153"/>
                        <a:pt x="10714" y="80"/>
                        <a:pt x="10706" y="80"/>
                      </a:cubicBezTo>
                      <a:cubicBezTo>
                        <a:pt x="7225" y="182"/>
                        <a:pt x="5309" y="1371"/>
                        <a:pt x="4679" y="2490"/>
                      </a:cubicBezTo>
                      <a:cubicBezTo>
                        <a:pt x="4029" y="3641"/>
                        <a:pt x="4527" y="4805"/>
                        <a:pt x="5947" y="5486"/>
                      </a:cubicBezTo>
                      <a:cubicBezTo>
                        <a:pt x="7567" y="6262"/>
                        <a:pt x="7186" y="7257"/>
                        <a:pt x="6431" y="8831"/>
                      </a:cubicBezTo>
                      <a:cubicBezTo>
                        <a:pt x="6257" y="9194"/>
                        <a:pt x="6077" y="9511"/>
                        <a:pt x="5930" y="9897"/>
                      </a:cubicBezTo>
                      <a:cubicBezTo>
                        <a:pt x="5210" y="11783"/>
                        <a:pt x="2687" y="18861"/>
                        <a:pt x="2091" y="20686"/>
                      </a:cubicBezTo>
                      <a:lnTo>
                        <a:pt x="776" y="20687"/>
                      </a:lnTo>
                      <a:cubicBezTo>
                        <a:pt x="346" y="20688"/>
                        <a:pt x="0" y="20892"/>
                        <a:pt x="0" y="21144"/>
                      </a:cubicBezTo>
                      <a:cubicBezTo>
                        <a:pt x="1" y="21396"/>
                        <a:pt x="349" y="21600"/>
                        <a:pt x="777" y="21599"/>
                      </a:cubicBezTo>
                      <a:lnTo>
                        <a:pt x="2726" y="21598"/>
                      </a:lnTo>
                      <a:cubicBezTo>
                        <a:pt x="3094" y="21598"/>
                        <a:pt x="3411" y="21499"/>
                        <a:pt x="3485" y="21287"/>
                      </a:cubicBezTo>
                      <a:cubicBezTo>
                        <a:pt x="3517" y="21197"/>
                        <a:pt x="6632" y="12243"/>
                        <a:pt x="7445" y="10118"/>
                      </a:cubicBezTo>
                      <a:cubicBezTo>
                        <a:pt x="7582" y="9757"/>
                        <a:pt x="7756" y="9407"/>
                        <a:pt x="7925" y="9055"/>
                      </a:cubicBezTo>
                      <a:cubicBezTo>
                        <a:pt x="8660" y="7524"/>
                        <a:pt x="9419" y="5948"/>
                        <a:pt x="6929" y="4754"/>
                      </a:cubicBezTo>
                      <a:cubicBezTo>
                        <a:pt x="6011" y="4314"/>
                        <a:pt x="5707" y="3524"/>
                        <a:pt x="6151" y="2736"/>
                      </a:cubicBezTo>
                      <a:cubicBezTo>
                        <a:pt x="6755" y="1665"/>
                        <a:pt x="8472" y="990"/>
                        <a:pt x="10751" y="916"/>
                      </a:cubicBezTo>
                      <a:cubicBezTo>
                        <a:pt x="13028" y="986"/>
                        <a:pt x="14748" y="1661"/>
                        <a:pt x="15359" y="2731"/>
                      </a:cubicBezTo>
                      <a:cubicBezTo>
                        <a:pt x="15807" y="3518"/>
                        <a:pt x="15505" y="4313"/>
                        <a:pt x="14592" y="4754"/>
                      </a:cubicBezTo>
                      <a:cubicBezTo>
                        <a:pt x="12107" y="5952"/>
                        <a:pt x="12874" y="7535"/>
                        <a:pt x="13616" y="9065"/>
                      </a:cubicBezTo>
                      <a:cubicBezTo>
                        <a:pt x="13787" y="9416"/>
                        <a:pt x="13962" y="9779"/>
                        <a:pt x="14102" y="10140"/>
                      </a:cubicBezTo>
                      <a:cubicBezTo>
                        <a:pt x="14924" y="12263"/>
                        <a:pt x="18081" y="21184"/>
                        <a:pt x="18115" y="21275"/>
                      </a:cubicBezTo>
                      <a:cubicBezTo>
                        <a:pt x="18189" y="21486"/>
                        <a:pt x="18506" y="21585"/>
                        <a:pt x="18875" y="21584"/>
                      </a:cubicBezTo>
                      <a:lnTo>
                        <a:pt x="20824" y="21583"/>
                      </a:lnTo>
                      <a:cubicBezTo>
                        <a:pt x="21254" y="21582"/>
                        <a:pt x="21600" y="21378"/>
                        <a:pt x="21599" y="21126"/>
                      </a:cubicBezTo>
                      <a:cubicBezTo>
                        <a:pt x="21599" y="20874"/>
                        <a:pt x="21252" y="20670"/>
                        <a:pt x="20822" y="20670"/>
                      </a:cubicBezTo>
                      <a:close/>
                    </a:path>
                  </a:pathLst>
                </a:custGeom>
                <a:solidFill>
                  <a:srgbClr val="95C5F9"/>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7" name="Shape 2679"/>
                <p:cNvSpPr/>
                <p:nvPr/>
              </p:nvSpPr>
              <p:spPr>
                <a:xfrm>
                  <a:off x="-1" y="721568"/>
                  <a:ext cx="621084" cy="48941"/>
                </a:xfrm>
                <a:custGeom>
                  <a:avLst/>
                  <a:gdLst/>
                  <a:ahLst/>
                  <a:cxnLst>
                    <a:cxn ang="0">
                      <a:pos x="wd2" y="hd2"/>
                    </a:cxn>
                    <a:cxn ang="5400000">
                      <a:pos x="wd2" y="hd2"/>
                    </a:cxn>
                    <a:cxn ang="10800000">
                      <a:pos x="wd2" y="hd2"/>
                    </a:cxn>
                    <a:cxn ang="16200000">
                      <a:pos x="wd2" y="hd2"/>
                    </a:cxn>
                  </a:cxnLst>
                  <a:rect l="0" t="0" r="r" b="b"/>
                  <a:pathLst>
                    <a:path w="21598" h="21579" extrusionOk="0">
                      <a:moveTo>
                        <a:pt x="21598" y="10597"/>
                      </a:moveTo>
                      <a:cubicBezTo>
                        <a:pt x="21599" y="16454"/>
                        <a:pt x="21218" y="21212"/>
                        <a:pt x="20745" y="21225"/>
                      </a:cubicBezTo>
                      <a:lnTo>
                        <a:pt x="856" y="21578"/>
                      </a:lnTo>
                      <a:cubicBezTo>
                        <a:pt x="383" y="21591"/>
                        <a:pt x="0" y="16845"/>
                        <a:pt x="0" y="10989"/>
                      </a:cubicBezTo>
                      <a:lnTo>
                        <a:pt x="0" y="10989"/>
                      </a:lnTo>
                      <a:cubicBezTo>
                        <a:pt x="-1" y="5124"/>
                        <a:pt x="381" y="366"/>
                        <a:pt x="854" y="357"/>
                      </a:cubicBezTo>
                      <a:lnTo>
                        <a:pt x="20743" y="0"/>
                      </a:lnTo>
                      <a:cubicBezTo>
                        <a:pt x="21215" y="-9"/>
                        <a:pt x="21598" y="4737"/>
                        <a:pt x="21598" y="10597"/>
                      </a:cubicBezTo>
                      <a:cubicBezTo>
                        <a:pt x="21598" y="10597"/>
                        <a:pt x="21598" y="10597"/>
                        <a:pt x="21598" y="1059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grpSp>
      <p:grpSp>
        <p:nvGrpSpPr>
          <p:cNvPr id="39" name="Group 2694"/>
          <p:cNvGrpSpPr/>
          <p:nvPr/>
        </p:nvGrpSpPr>
        <p:grpSpPr>
          <a:xfrm>
            <a:off x="8124047" y="1168999"/>
            <a:ext cx="3098167" cy="3378836"/>
            <a:chOff x="0" y="1392763"/>
            <a:chExt cx="5511021" cy="6010277"/>
          </a:xfrm>
        </p:grpSpPr>
        <p:sp>
          <p:nvSpPr>
            <p:cNvPr id="43" name="Shape 2684"/>
            <p:cNvSpPr/>
            <p:nvPr/>
          </p:nvSpPr>
          <p:spPr>
            <a:xfrm>
              <a:off x="0" y="2092587"/>
              <a:ext cx="5511021" cy="5310453"/>
            </a:xfrm>
            <a:prstGeom prst="roundRect">
              <a:avLst>
                <a:gd name="adj" fmla="val 5907"/>
              </a:avLst>
            </a:prstGeom>
            <a:solidFill>
              <a:srgbClr val="778495"/>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44" name="Group 2693"/>
            <p:cNvGrpSpPr/>
            <p:nvPr/>
          </p:nvGrpSpPr>
          <p:grpSpPr>
            <a:xfrm>
              <a:off x="2242415" y="1392763"/>
              <a:ext cx="780921" cy="821788"/>
              <a:chOff x="-1" y="1392763"/>
              <a:chExt cx="780919" cy="821788"/>
            </a:xfrm>
          </p:grpSpPr>
          <p:sp>
            <p:nvSpPr>
              <p:cNvPr id="45" name="Shape 2685"/>
              <p:cNvSpPr/>
              <p:nvPr/>
            </p:nvSpPr>
            <p:spPr>
              <a:xfrm>
                <a:off x="143667" y="1801235"/>
                <a:ext cx="637251" cy="413316"/>
              </a:xfrm>
              <a:custGeom>
                <a:avLst/>
                <a:gdLst/>
                <a:ahLst/>
                <a:cxnLst>
                  <a:cxn ang="0">
                    <a:pos x="wd2" y="hd2"/>
                  </a:cxn>
                  <a:cxn ang="5400000">
                    <a:pos x="wd2" y="hd2"/>
                  </a:cxn>
                  <a:cxn ang="10800000">
                    <a:pos x="wd2" y="hd2"/>
                  </a:cxn>
                  <a:cxn ang="16200000">
                    <a:pos x="wd2" y="hd2"/>
                  </a:cxn>
                </a:cxnLst>
                <a:rect l="0" t="0" r="r" b="b"/>
                <a:pathLst>
                  <a:path w="21600" h="21600" extrusionOk="0">
                    <a:moveTo>
                      <a:pt x="18014" y="0"/>
                    </a:moveTo>
                    <a:lnTo>
                      <a:pt x="21600" y="21600"/>
                    </a:lnTo>
                    <a:lnTo>
                      <a:pt x="4126" y="20621"/>
                    </a:lnTo>
                    <a:lnTo>
                      <a:pt x="0" y="18607"/>
                    </a:lnTo>
                    <a:lnTo>
                      <a:pt x="18014" y="0"/>
                    </a:lnTo>
                    <a:close/>
                  </a:path>
                </a:pathLst>
              </a:custGeom>
              <a:solidFill>
                <a:srgbClr val="000000">
                  <a:alpha val="20000"/>
                </a:srgbClr>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46" name="Group 2691"/>
              <p:cNvGrpSpPr/>
              <p:nvPr/>
            </p:nvGrpSpPr>
            <p:grpSpPr>
              <a:xfrm>
                <a:off x="-1" y="1392763"/>
                <a:ext cx="637252" cy="770510"/>
                <a:chOff x="0" y="0"/>
                <a:chExt cx="637250" cy="770508"/>
              </a:xfrm>
            </p:grpSpPr>
            <p:sp>
              <p:nvSpPr>
                <p:cNvPr id="48" name="Shape 2686"/>
                <p:cNvSpPr/>
                <p:nvPr/>
              </p:nvSpPr>
              <p:spPr>
                <a:xfrm>
                  <a:off x="0" y="375610"/>
                  <a:ext cx="637251" cy="389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36" y="21552"/>
                      </a:lnTo>
                      <a:lnTo>
                        <a:pt x="476" y="21600"/>
                      </a:lnTo>
                      <a:lnTo>
                        <a:pt x="0" y="158"/>
                      </a:lnTo>
                      <a:cubicBezTo>
                        <a:pt x="0" y="158"/>
                        <a:pt x="21600" y="0"/>
                        <a:pt x="21600" y="0"/>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49" name="Shape 2687"/>
                <p:cNvSpPr/>
                <p:nvPr/>
              </p:nvSpPr>
              <p:spPr>
                <a:xfrm>
                  <a:off x="9884" y="583185"/>
                  <a:ext cx="610320" cy="182015"/>
                </a:xfrm>
                <a:custGeom>
                  <a:avLst/>
                  <a:gdLst/>
                  <a:ahLst/>
                  <a:cxnLst>
                    <a:cxn ang="0">
                      <a:pos x="wd2" y="hd2"/>
                    </a:cxn>
                    <a:cxn ang="5400000">
                      <a:pos x="wd2" y="hd2"/>
                    </a:cxn>
                    <a:cxn ang="10800000">
                      <a:pos x="wd2" y="hd2"/>
                    </a:cxn>
                    <a:cxn ang="16200000">
                      <a:pos x="wd2" y="hd2"/>
                    </a:cxn>
                  </a:cxnLst>
                  <a:rect l="0" t="0" r="r" b="b"/>
                  <a:pathLst>
                    <a:path w="21600" h="21600" extrusionOk="0">
                      <a:moveTo>
                        <a:pt x="234" y="21600"/>
                      </a:moveTo>
                      <a:lnTo>
                        <a:pt x="21493" y="21498"/>
                      </a:lnTo>
                      <a:lnTo>
                        <a:pt x="21600" y="15288"/>
                      </a:lnTo>
                      <a:lnTo>
                        <a:pt x="0" y="0"/>
                      </a:lnTo>
                      <a:cubicBezTo>
                        <a:pt x="0" y="0"/>
                        <a:pt x="234" y="21600"/>
                        <a:pt x="234" y="21600"/>
                      </a:cubicBezTo>
                      <a:close/>
                    </a:path>
                  </a:pathLst>
                </a:custGeom>
                <a:solidFill>
                  <a:srgbClr val="21282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50" name="Shape 2688"/>
                <p:cNvSpPr/>
                <p:nvPr/>
              </p:nvSpPr>
              <p:spPr>
                <a:xfrm>
                  <a:off x="0" y="375610"/>
                  <a:ext cx="586005" cy="62551"/>
                </a:xfrm>
                <a:custGeom>
                  <a:avLst/>
                  <a:gdLst/>
                  <a:ahLst/>
                  <a:cxnLst>
                    <a:cxn ang="0">
                      <a:pos x="wd2" y="hd2"/>
                    </a:cxn>
                    <a:cxn ang="5400000">
                      <a:pos x="wd2" y="hd2"/>
                    </a:cxn>
                    <a:cxn ang="10800000">
                      <a:pos x="wd2" y="hd2"/>
                    </a:cxn>
                    <a:cxn ang="16200000">
                      <a:pos x="wd2" y="hd2"/>
                    </a:cxn>
                  </a:cxnLst>
                  <a:rect l="0" t="0" r="r" b="b"/>
                  <a:pathLst>
                    <a:path w="21600" h="21600" extrusionOk="0">
                      <a:moveTo>
                        <a:pt x="0" y="907"/>
                      </a:moveTo>
                      <a:lnTo>
                        <a:pt x="80" y="21600"/>
                      </a:lnTo>
                      <a:lnTo>
                        <a:pt x="21600" y="0"/>
                      </a:lnTo>
                      <a:cubicBezTo>
                        <a:pt x="21600" y="0"/>
                        <a:pt x="0" y="907"/>
                        <a:pt x="0" y="90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51" name="Shape 2689"/>
                <p:cNvSpPr/>
                <p:nvPr/>
              </p:nvSpPr>
              <p:spPr>
                <a:xfrm>
                  <a:off x="108729" y="0"/>
                  <a:ext cx="431589" cy="734194"/>
                </a:xfrm>
                <a:custGeom>
                  <a:avLst/>
                  <a:gdLst/>
                  <a:ahLst/>
                  <a:cxnLst>
                    <a:cxn ang="0">
                      <a:pos x="wd2" y="hd2"/>
                    </a:cxn>
                    <a:cxn ang="5400000">
                      <a:pos x="wd2" y="hd2"/>
                    </a:cxn>
                    <a:cxn ang="10800000">
                      <a:pos x="wd2" y="hd2"/>
                    </a:cxn>
                    <a:cxn ang="16200000">
                      <a:pos x="wd2" y="hd2"/>
                    </a:cxn>
                  </a:cxnLst>
                  <a:rect l="0" t="0" r="r" b="b"/>
                  <a:pathLst>
                    <a:path w="21599" h="21599" extrusionOk="0">
                      <a:moveTo>
                        <a:pt x="20822" y="20670"/>
                      </a:moveTo>
                      <a:lnTo>
                        <a:pt x="19505" y="20671"/>
                      </a:lnTo>
                      <a:cubicBezTo>
                        <a:pt x="18901" y="18847"/>
                        <a:pt x="16346" y="11769"/>
                        <a:pt x="15615" y="9884"/>
                      </a:cubicBezTo>
                      <a:cubicBezTo>
                        <a:pt x="15467" y="9499"/>
                        <a:pt x="15285" y="9151"/>
                        <a:pt x="15108" y="8788"/>
                      </a:cubicBezTo>
                      <a:cubicBezTo>
                        <a:pt x="14346" y="7215"/>
                        <a:pt x="13961" y="6225"/>
                        <a:pt x="15576" y="5446"/>
                      </a:cubicBezTo>
                      <a:cubicBezTo>
                        <a:pt x="16992" y="4762"/>
                        <a:pt x="17485" y="3585"/>
                        <a:pt x="16830" y="2436"/>
                      </a:cubicBezTo>
                      <a:cubicBezTo>
                        <a:pt x="16194" y="1318"/>
                        <a:pt x="14272" y="97"/>
                        <a:pt x="10790" y="0"/>
                      </a:cubicBezTo>
                      <a:cubicBezTo>
                        <a:pt x="10781" y="0"/>
                        <a:pt x="10772" y="74"/>
                        <a:pt x="10763" y="75"/>
                      </a:cubicBezTo>
                      <a:cubicBezTo>
                        <a:pt x="10757" y="75"/>
                        <a:pt x="10753" y="152"/>
                        <a:pt x="10748" y="152"/>
                      </a:cubicBezTo>
                      <a:cubicBezTo>
                        <a:pt x="10743" y="152"/>
                        <a:pt x="10739" y="152"/>
                        <a:pt x="10732" y="152"/>
                      </a:cubicBezTo>
                      <a:cubicBezTo>
                        <a:pt x="10723" y="153"/>
                        <a:pt x="10714" y="80"/>
                        <a:pt x="10706" y="80"/>
                      </a:cubicBezTo>
                      <a:cubicBezTo>
                        <a:pt x="7225" y="182"/>
                        <a:pt x="5309" y="1371"/>
                        <a:pt x="4679" y="2490"/>
                      </a:cubicBezTo>
                      <a:cubicBezTo>
                        <a:pt x="4029" y="3641"/>
                        <a:pt x="4527" y="4805"/>
                        <a:pt x="5947" y="5486"/>
                      </a:cubicBezTo>
                      <a:cubicBezTo>
                        <a:pt x="7567" y="6262"/>
                        <a:pt x="7186" y="7257"/>
                        <a:pt x="6431" y="8831"/>
                      </a:cubicBezTo>
                      <a:cubicBezTo>
                        <a:pt x="6257" y="9194"/>
                        <a:pt x="6077" y="9511"/>
                        <a:pt x="5930" y="9897"/>
                      </a:cubicBezTo>
                      <a:cubicBezTo>
                        <a:pt x="5210" y="11783"/>
                        <a:pt x="2687" y="18861"/>
                        <a:pt x="2091" y="20686"/>
                      </a:cubicBezTo>
                      <a:lnTo>
                        <a:pt x="776" y="20687"/>
                      </a:lnTo>
                      <a:cubicBezTo>
                        <a:pt x="346" y="20688"/>
                        <a:pt x="0" y="20892"/>
                        <a:pt x="0" y="21144"/>
                      </a:cubicBezTo>
                      <a:cubicBezTo>
                        <a:pt x="1" y="21396"/>
                        <a:pt x="349" y="21600"/>
                        <a:pt x="777" y="21599"/>
                      </a:cubicBezTo>
                      <a:lnTo>
                        <a:pt x="2726" y="21598"/>
                      </a:lnTo>
                      <a:cubicBezTo>
                        <a:pt x="3094" y="21598"/>
                        <a:pt x="3411" y="21499"/>
                        <a:pt x="3485" y="21287"/>
                      </a:cubicBezTo>
                      <a:cubicBezTo>
                        <a:pt x="3517" y="21197"/>
                        <a:pt x="6632" y="12243"/>
                        <a:pt x="7445" y="10118"/>
                      </a:cubicBezTo>
                      <a:cubicBezTo>
                        <a:pt x="7582" y="9757"/>
                        <a:pt x="7756" y="9407"/>
                        <a:pt x="7925" y="9055"/>
                      </a:cubicBezTo>
                      <a:cubicBezTo>
                        <a:pt x="8660" y="7524"/>
                        <a:pt x="9419" y="5948"/>
                        <a:pt x="6929" y="4754"/>
                      </a:cubicBezTo>
                      <a:cubicBezTo>
                        <a:pt x="6011" y="4314"/>
                        <a:pt x="5707" y="3524"/>
                        <a:pt x="6151" y="2736"/>
                      </a:cubicBezTo>
                      <a:cubicBezTo>
                        <a:pt x="6755" y="1665"/>
                        <a:pt x="8472" y="990"/>
                        <a:pt x="10751" y="916"/>
                      </a:cubicBezTo>
                      <a:cubicBezTo>
                        <a:pt x="13028" y="986"/>
                        <a:pt x="14748" y="1661"/>
                        <a:pt x="15359" y="2731"/>
                      </a:cubicBezTo>
                      <a:cubicBezTo>
                        <a:pt x="15807" y="3518"/>
                        <a:pt x="15505" y="4313"/>
                        <a:pt x="14592" y="4754"/>
                      </a:cubicBezTo>
                      <a:cubicBezTo>
                        <a:pt x="12107" y="5952"/>
                        <a:pt x="12874" y="7535"/>
                        <a:pt x="13616" y="9065"/>
                      </a:cubicBezTo>
                      <a:cubicBezTo>
                        <a:pt x="13787" y="9416"/>
                        <a:pt x="13962" y="9779"/>
                        <a:pt x="14102" y="10140"/>
                      </a:cubicBezTo>
                      <a:cubicBezTo>
                        <a:pt x="14924" y="12263"/>
                        <a:pt x="18081" y="21184"/>
                        <a:pt x="18115" y="21275"/>
                      </a:cubicBezTo>
                      <a:cubicBezTo>
                        <a:pt x="18189" y="21486"/>
                        <a:pt x="18506" y="21585"/>
                        <a:pt x="18875" y="21584"/>
                      </a:cubicBezTo>
                      <a:lnTo>
                        <a:pt x="20824" y="21583"/>
                      </a:lnTo>
                      <a:cubicBezTo>
                        <a:pt x="21254" y="21582"/>
                        <a:pt x="21600" y="21378"/>
                        <a:pt x="21599" y="21126"/>
                      </a:cubicBezTo>
                      <a:cubicBezTo>
                        <a:pt x="21599" y="20874"/>
                        <a:pt x="21252" y="20670"/>
                        <a:pt x="20822" y="20670"/>
                      </a:cubicBezTo>
                      <a:close/>
                    </a:path>
                  </a:pathLst>
                </a:custGeom>
                <a:solidFill>
                  <a:srgbClr val="95C5F9"/>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52" name="Shape 2690"/>
                <p:cNvSpPr/>
                <p:nvPr/>
              </p:nvSpPr>
              <p:spPr>
                <a:xfrm>
                  <a:off x="-1" y="721568"/>
                  <a:ext cx="621084" cy="48941"/>
                </a:xfrm>
                <a:custGeom>
                  <a:avLst/>
                  <a:gdLst/>
                  <a:ahLst/>
                  <a:cxnLst>
                    <a:cxn ang="0">
                      <a:pos x="wd2" y="hd2"/>
                    </a:cxn>
                    <a:cxn ang="5400000">
                      <a:pos x="wd2" y="hd2"/>
                    </a:cxn>
                    <a:cxn ang="10800000">
                      <a:pos x="wd2" y="hd2"/>
                    </a:cxn>
                    <a:cxn ang="16200000">
                      <a:pos x="wd2" y="hd2"/>
                    </a:cxn>
                  </a:cxnLst>
                  <a:rect l="0" t="0" r="r" b="b"/>
                  <a:pathLst>
                    <a:path w="21598" h="21579" extrusionOk="0">
                      <a:moveTo>
                        <a:pt x="21598" y="10597"/>
                      </a:moveTo>
                      <a:cubicBezTo>
                        <a:pt x="21599" y="16454"/>
                        <a:pt x="21218" y="21212"/>
                        <a:pt x="20745" y="21225"/>
                      </a:cubicBezTo>
                      <a:lnTo>
                        <a:pt x="856" y="21578"/>
                      </a:lnTo>
                      <a:cubicBezTo>
                        <a:pt x="383" y="21591"/>
                        <a:pt x="0" y="16845"/>
                        <a:pt x="0" y="10989"/>
                      </a:cubicBezTo>
                      <a:lnTo>
                        <a:pt x="0" y="10989"/>
                      </a:lnTo>
                      <a:cubicBezTo>
                        <a:pt x="-1" y="5124"/>
                        <a:pt x="381" y="366"/>
                        <a:pt x="854" y="357"/>
                      </a:cubicBezTo>
                      <a:lnTo>
                        <a:pt x="20743" y="0"/>
                      </a:lnTo>
                      <a:cubicBezTo>
                        <a:pt x="21215" y="-9"/>
                        <a:pt x="21598" y="4737"/>
                        <a:pt x="21598" y="10597"/>
                      </a:cubicBezTo>
                      <a:cubicBezTo>
                        <a:pt x="21598" y="10597"/>
                        <a:pt x="21598" y="10597"/>
                        <a:pt x="21598" y="1059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grpSp>
      <p:sp>
        <p:nvSpPr>
          <p:cNvPr id="2" name="任意多边形: 形状 1"/>
          <p:cNvSpPr/>
          <p:nvPr/>
        </p:nvSpPr>
        <p:spPr>
          <a:xfrm>
            <a:off x="812800" y="1802229"/>
            <a:ext cx="10515600" cy="609611"/>
          </a:xfrm>
          <a:custGeom>
            <a:avLst/>
            <a:gdLst>
              <a:gd name="connsiteX0" fmla="*/ 0 w 10515600"/>
              <a:gd name="connsiteY0" fmla="*/ 12700 h 609611"/>
              <a:gd name="connsiteX1" fmla="*/ 5245100 w 10515600"/>
              <a:gd name="connsiteY1" fmla="*/ 609600 h 609611"/>
              <a:gd name="connsiteX2" fmla="*/ 10515600 w 10515600"/>
              <a:gd name="connsiteY2" fmla="*/ 0 h 609611"/>
            </a:gdLst>
            <a:ahLst/>
            <a:cxnLst>
              <a:cxn ang="0">
                <a:pos x="connsiteX0" y="connsiteY0"/>
              </a:cxn>
              <a:cxn ang="0">
                <a:pos x="connsiteX1" y="connsiteY1"/>
              </a:cxn>
              <a:cxn ang="0">
                <a:pos x="connsiteX2" y="connsiteY2"/>
              </a:cxn>
            </a:cxnLst>
            <a:rect l="l" t="t" r="r" b="b"/>
            <a:pathLst>
              <a:path w="10515600" h="609611">
                <a:moveTo>
                  <a:pt x="0" y="12700"/>
                </a:moveTo>
                <a:cubicBezTo>
                  <a:pt x="1746250" y="312208"/>
                  <a:pt x="3492500" y="611717"/>
                  <a:pt x="5245100" y="609600"/>
                </a:cubicBezTo>
                <a:cubicBezTo>
                  <a:pt x="6997700" y="607483"/>
                  <a:pt x="8756650" y="303741"/>
                  <a:pt x="10515600" y="0"/>
                </a:cubicBez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10420A43-1979-9F4D-DAF6-D85B39F60B3C}"/>
              </a:ext>
            </a:extLst>
          </p:cNvPr>
          <p:cNvSpPr txBox="1"/>
          <p:nvPr/>
        </p:nvSpPr>
        <p:spPr>
          <a:xfrm>
            <a:off x="808391" y="2346539"/>
            <a:ext cx="2793700" cy="1477328"/>
          </a:xfrm>
          <a:prstGeom prst="rect">
            <a:avLst/>
          </a:prstGeom>
          <a:noFill/>
        </p:spPr>
        <p:txBody>
          <a:bodyPr wrap="square">
            <a:spAutoFit/>
          </a:bodyPr>
          <a:lstStyle/>
          <a:p>
            <a:r>
              <a:rPr lang="zh-CN" altLang="en-US" b="1" dirty="0">
                <a:solidFill>
                  <a:schemeClr val="bg1">
                    <a:lumMod val="95000"/>
                  </a:schemeClr>
                </a:solidFill>
                <a:latin typeface="PingFang SC"/>
              </a:rPr>
              <a:t>基本处理：</a:t>
            </a:r>
            <a:endParaRPr lang="en-US" altLang="zh-CN" b="1" dirty="0">
              <a:solidFill>
                <a:schemeClr val="bg1">
                  <a:lumMod val="95000"/>
                </a:schemeClr>
              </a:solidFill>
              <a:latin typeface="PingFang SC"/>
            </a:endParaRPr>
          </a:p>
          <a:p>
            <a:r>
              <a:rPr lang="zh-CN" altLang="en-US" b="1" dirty="0">
                <a:solidFill>
                  <a:schemeClr val="bg1">
                    <a:lumMod val="95000"/>
                  </a:schemeClr>
                </a:solidFill>
                <a:latin typeface="PingFang SC"/>
              </a:rPr>
              <a:t>已经完成初步的数据清洗：</a:t>
            </a:r>
            <a:endParaRPr lang="en-US" altLang="zh-CN" b="1" dirty="0">
              <a:solidFill>
                <a:schemeClr val="bg1">
                  <a:lumMod val="95000"/>
                </a:schemeClr>
              </a:solidFill>
              <a:latin typeface="PingFang SC"/>
            </a:endParaRPr>
          </a:p>
          <a:p>
            <a:r>
              <a:rPr lang="zh-CN" altLang="en-US" b="1" dirty="0">
                <a:solidFill>
                  <a:schemeClr val="bg1">
                    <a:lumMod val="95000"/>
                  </a:schemeClr>
                </a:solidFill>
                <a:latin typeface="PingFang SC"/>
              </a:rPr>
              <a:t>剔除部分无用特征；</a:t>
            </a:r>
            <a:endParaRPr lang="en-US" altLang="zh-CN" b="1" dirty="0">
              <a:solidFill>
                <a:schemeClr val="bg1">
                  <a:lumMod val="95000"/>
                </a:schemeClr>
              </a:solidFill>
              <a:latin typeface="PingFang SC"/>
            </a:endParaRPr>
          </a:p>
          <a:p>
            <a:r>
              <a:rPr lang="zh-CN" altLang="en-US" b="1" dirty="0">
                <a:solidFill>
                  <a:schemeClr val="bg1">
                    <a:lumMod val="95000"/>
                  </a:schemeClr>
                </a:solidFill>
                <a:latin typeface="PingFang SC"/>
              </a:rPr>
              <a:t>有缺失项的数据作为脏数据剔除；</a:t>
            </a:r>
            <a:endParaRPr lang="en-US" altLang="zh-CN" b="1" dirty="0">
              <a:solidFill>
                <a:schemeClr val="bg1">
                  <a:lumMod val="95000"/>
                </a:schemeClr>
              </a:solidFill>
              <a:latin typeface="PingFang SC"/>
            </a:endParaRPr>
          </a:p>
        </p:txBody>
      </p:sp>
      <p:sp>
        <p:nvSpPr>
          <p:cNvPr id="55" name="文本框 54">
            <a:extLst>
              <a:ext uri="{FF2B5EF4-FFF2-40B4-BE49-F238E27FC236}">
                <a16:creationId xmlns:a16="http://schemas.microsoft.com/office/drawing/2014/main" id="{E29E2923-392C-47B7-8797-3607A121E42F}"/>
              </a:ext>
            </a:extLst>
          </p:cNvPr>
          <p:cNvSpPr txBox="1"/>
          <p:nvPr/>
        </p:nvSpPr>
        <p:spPr>
          <a:xfrm>
            <a:off x="4488313" y="2388626"/>
            <a:ext cx="2904715" cy="2585323"/>
          </a:xfrm>
          <a:prstGeom prst="rect">
            <a:avLst/>
          </a:prstGeom>
          <a:noFill/>
        </p:spPr>
        <p:txBody>
          <a:bodyPr wrap="square">
            <a:spAutoFit/>
          </a:bodyPr>
          <a:lstStyle/>
          <a:p>
            <a:r>
              <a:rPr lang="zh-CN" altLang="en-US" b="1" dirty="0">
                <a:solidFill>
                  <a:schemeClr val="accent3">
                    <a:lumMod val="40000"/>
                    <a:lumOff val="60000"/>
                  </a:schemeClr>
                </a:solidFill>
                <a:latin typeface="PingFang SC"/>
              </a:rPr>
              <a:t>进一步操作（详细化）：</a:t>
            </a:r>
            <a:endParaRPr lang="en-US" altLang="zh-CN" b="1" dirty="0">
              <a:solidFill>
                <a:schemeClr val="accent3">
                  <a:lumMod val="40000"/>
                  <a:lumOff val="60000"/>
                </a:schemeClr>
              </a:solidFill>
              <a:latin typeface="PingFang SC"/>
            </a:endParaRPr>
          </a:p>
          <a:p>
            <a:r>
              <a:rPr lang="en-US" altLang="zh-CN" b="1" dirty="0">
                <a:solidFill>
                  <a:schemeClr val="accent3">
                    <a:lumMod val="40000"/>
                    <a:lumOff val="60000"/>
                  </a:schemeClr>
                </a:solidFill>
                <a:latin typeface="PingFang SC"/>
              </a:rPr>
              <a:t>1 </a:t>
            </a:r>
            <a:r>
              <a:rPr lang="zh-CN" altLang="en-US" b="1" dirty="0">
                <a:solidFill>
                  <a:schemeClr val="accent3">
                    <a:lumMod val="40000"/>
                    <a:lumOff val="60000"/>
                  </a:schemeClr>
                </a:solidFill>
                <a:latin typeface="PingFang SC"/>
              </a:rPr>
              <a:t>删除没有选择起始和到达机场的行</a:t>
            </a:r>
            <a:endParaRPr lang="en-US" altLang="zh-CN" b="1" dirty="0">
              <a:solidFill>
                <a:schemeClr val="accent3">
                  <a:lumMod val="40000"/>
                  <a:lumOff val="60000"/>
                </a:schemeClr>
              </a:solidFill>
              <a:latin typeface="PingFang SC"/>
            </a:endParaRPr>
          </a:p>
          <a:p>
            <a:r>
              <a:rPr lang="en-US" altLang="zh-CN" b="1" dirty="0">
                <a:solidFill>
                  <a:schemeClr val="accent3">
                    <a:lumMod val="40000"/>
                    <a:lumOff val="60000"/>
                  </a:schemeClr>
                </a:solidFill>
                <a:latin typeface="PingFang SC"/>
              </a:rPr>
              <a:t>2 </a:t>
            </a:r>
            <a:r>
              <a:rPr lang="zh-CN" altLang="en-US" b="1" dirty="0">
                <a:solidFill>
                  <a:schemeClr val="accent3">
                    <a:lumMod val="40000"/>
                    <a:lumOff val="60000"/>
                  </a:schemeClr>
                </a:solidFill>
                <a:latin typeface="PingFang SC"/>
              </a:rPr>
              <a:t>将时间戳转化为正常时间格式（计划出发日期、计划到达日期、实际出发日期、实际到达日期）</a:t>
            </a:r>
            <a:endParaRPr lang="en-US" altLang="zh-CN" b="1" dirty="0">
              <a:solidFill>
                <a:schemeClr val="accent3">
                  <a:lumMod val="40000"/>
                  <a:lumOff val="60000"/>
                </a:schemeClr>
              </a:solidFill>
              <a:latin typeface="PingFang SC"/>
            </a:endParaRPr>
          </a:p>
          <a:p>
            <a:r>
              <a:rPr lang="en-US" altLang="zh-CN" b="1" dirty="0">
                <a:solidFill>
                  <a:schemeClr val="accent3">
                    <a:lumMod val="40000"/>
                    <a:lumOff val="60000"/>
                  </a:schemeClr>
                </a:solidFill>
                <a:latin typeface="PingFang SC"/>
              </a:rPr>
              <a:t>3 </a:t>
            </a:r>
            <a:r>
              <a:rPr lang="zh-CN" altLang="en-US" b="1" dirty="0">
                <a:solidFill>
                  <a:schemeClr val="accent3">
                    <a:lumMod val="40000"/>
                    <a:lumOff val="60000"/>
                  </a:schemeClr>
                </a:solidFill>
                <a:latin typeface="PingFang SC"/>
              </a:rPr>
              <a:t>对不同的出发机场的出发日期去重</a:t>
            </a:r>
            <a:endParaRPr lang="en-US" altLang="zh-CN" b="1" dirty="0">
              <a:solidFill>
                <a:schemeClr val="accent3">
                  <a:lumMod val="40000"/>
                  <a:lumOff val="60000"/>
                </a:schemeClr>
              </a:solidFill>
              <a:latin typeface="PingFang SC"/>
            </a:endParaRPr>
          </a:p>
        </p:txBody>
      </p:sp>
      <p:sp>
        <p:nvSpPr>
          <p:cNvPr id="56" name="文本框 55">
            <a:extLst>
              <a:ext uri="{FF2B5EF4-FFF2-40B4-BE49-F238E27FC236}">
                <a16:creationId xmlns:a16="http://schemas.microsoft.com/office/drawing/2014/main" id="{0FC16C1B-CDA2-EB02-9D17-6BAAF0716F23}"/>
              </a:ext>
            </a:extLst>
          </p:cNvPr>
          <p:cNvSpPr txBox="1"/>
          <p:nvPr/>
        </p:nvSpPr>
        <p:spPr>
          <a:xfrm>
            <a:off x="8335075" y="1918972"/>
            <a:ext cx="2676113" cy="2308324"/>
          </a:xfrm>
          <a:prstGeom prst="rect">
            <a:avLst/>
          </a:prstGeom>
          <a:noFill/>
        </p:spPr>
        <p:txBody>
          <a:bodyPr wrap="square">
            <a:spAutoFit/>
          </a:bodyPr>
          <a:lstStyle/>
          <a:p>
            <a:r>
              <a:rPr lang="en-US" altLang="zh-CN" b="1" dirty="0">
                <a:solidFill>
                  <a:schemeClr val="bg1"/>
                </a:solidFill>
                <a:latin typeface="PingFang SC"/>
              </a:rPr>
              <a:t>4.</a:t>
            </a:r>
            <a:r>
              <a:rPr lang="zh-CN" altLang="en-US" b="1" dirty="0">
                <a:solidFill>
                  <a:schemeClr val="bg1"/>
                </a:solidFill>
                <a:latin typeface="PingFang SC"/>
              </a:rPr>
              <a:t>计算延迟时间（增加出发延迟、到达延迟）</a:t>
            </a:r>
            <a:endParaRPr lang="en-US" altLang="zh-CN" b="1" dirty="0">
              <a:solidFill>
                <a:schemeClr val="bg1"/>
              </a:solidFill>
              <a:latin typeface="PingFang SC"/>
            </a:endParaRPr>
          </a:p>
          <a:p>
            <a:r>
              <a:rPr lang="en-US" altLang="zh-CN" b="1" dirty="0">
                <a:solidFill>
                  <a:schemeClr val="bg1"/>
                </a:solidFill>
                <a:latin typeface="PingFang SC"/>
              </a:rPr>
              <a:t>5. </a:t>
            </a:r>
            <a:r>
              <a:rPr lang="zh-CN" altLang="en-US" b="1" dirty="0">
                <a:solidFill>
                  <a:schemeClr val="bg1"/>
                </a:solidFill>
                <a:latin typeface="PingFang SC"/>
              </a:rPr>
              <a:t>计算出发经纬度与到达经纬度（增加出发经度、出发维度、到达经度、到达维度）</a:t>
            </a:r>
            <a:endParaRPr lang="en-US" altLang="zh-CN" b="1" dirty="0">
              <a:solidFill>
                <a:schemeClr val="bg1"/>
              </a:solidFill>
              <a:latin typeface="PingFang SC"/>
            </a:endParaRPr>
          </a:p>
          <a:p>
            <a:r>
              <a:rPr lang="en-US" altLang="zh-CN" b="1" dirty="0">
                <a:solidFill>
                  <a:schemeClr val="bg1"/>
                </a:solidFill>
                <a:latin typeface="PingFang SC"/>
              </a:rPr>
              <a:t>6. </a:t>
            </a:r>
            <a:r>
              <a:rPr lang="zh-CN" altLang="en-US" b="1" dirty="0">
                <a:solidFill>
                  <a:schemeClr val="bg1"/>
                </a:solidFill>
                <a:latin typeface="PingFang SC"/>
              </a:rPr>
              <a:t>通过经纬度计算距离（增加距离）</a:t>
            </a:r>
            <a:endParaRPr lang="en-US" altLang="zh-CN" dirty="0">
              <a:solidFill>
                <a:schemeClr val="bg1"/>
              </a:solidFill>
              <a:latin typeface="PingFang SC"/>
            </a:endParaRPr>
          </a:p>
        </p:txBody>
      </p:sp>
    </p:spTree>
    <p:extLst>
      <p:ext uri="{BB962C8B-B14F-4D97-AF65-F5344CB8AC3E}">
        <p14:creationId xmlns:p14="http://schemas.microsoft.com/office/powerpoint/2010/main" val="2000017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216190" y="527894"/>
            <a:ext cx="5185894"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前端</a:t>
            </a:r>
            <a:r>
              <a:rPr lang="en-US" altLang="zh-CN" sz="2800" b="1" spc="300" dirty="0">
                <a:solidFill>
                  <a:schemeClr val="tx1">
                    <a:lumMod val="95000"/>
                    <a:lumOff val="5000"/>
                  </a:schemeClr>
                </a:solidFill>
                <a:cs typeface="+mn-ea"/>
                <a:sym typeface="+mn-lt"/>
              </a:rPr>
              <a:t>web</a:t>
            </a:r>
            <a:r>
              <a:rPr lang="zh-CN" altLang="en-US" sz="2800" b="1" spc="300" dirty="0">
                <a:solidFill>
                  <a:schemeClr val="tx1">
                    <a:lumMod val="95000"/>
                    <a:lumOff val="5000"/>
                  </a:schemeClr>
                </a:solidFill>
                <a:cs typeface="+mn-ea"/>
                <a:sym typeface="+mn-lt"/>
              </a:rPr>
              <a:t>初步构建</a:t>
            </a:r>
            <a:r>
              <a:rPr lang="en-US" altLang="zh-CN" sz="2800" b="1" spc="300" dirty="0">
                <a:solidFill>
                  <a:schemeClr val="tx1">
                    <a:lumMod val="95000"/>
                    <a:lumOff val="5000"/>
                  </a:schemeClr>
                </a:solidFill>
                <a:cs typeface="+mn-ea"/>
                <a:sym typeface="+mn-lt"/>
              </a:rPr>
              <a:t>-</a:t>
            </a:r>
            <a:r>
              <a:rPr lang="zh-CN" altLang="en-US" sz="2800" b="1" spc="300" dirty="0">
                <a:solidFill>
                  <a:schemeClr val="tx1">
                    <a:lumMod val="95000"/>
                    <a:lumOff val="5000"/>
                  </a:schemeClr>
                </a:solidFill>
                <a:cs typeface="+mn-ea"/>
                <a:sym typeface="+mn-lt"/>
              </a:rPr>
              <a:t>登录界面</a:t>
            </a:r>
          </a:p>
        </p:txBody>
      </p:sp>
      <p:pic>
        <p:nvPicPr>
          <p:cNvPr id="3" name="图片 2">
            <a:extLst>
              <a:ext uri="{FF2B5EF4-FFF2-40B4-BE49-F238E27FC236}">
                <a16:creationId xmlns:a16="http://schemas.microsoft.com/office/drawing/2014/main" id="{2179EA39-4862-AE19-4726-A6E8DBF93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84" y="997175"/>
            <a:ext cx="11945631" cy="5860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13374" y="-2796244"/>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1" name="卷形: 水平 110"/>
          <p:cNvSpPr/>
          <p:nvPr/>
        </p:nvSpPr>
        <p:spPr>
          <a:xfrm>
            <a:off x="1911337" y="1669300"/>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文本框 90"/>
          <p:cNvSpPr txBox="1"/>
          <p:nvPr/>
        </p:nvSpPr>
        <p:spPr>
          <a:xfrm>
            <a:off x="2186168" y="2020689"/>
            <a:ext cx="3264033" cy="461665"/>
          </a:xfrm>
          <a:prstGeom prst="rect">
            <a:avLst/>
          </a:prstGeom>
          <a:noFill/>
        </p:spPr>
        <p:txBody>
          <a:bodyPr wrap="square" rtlCol="0">
            <a:spAutoFit/>
          </a:bodyPr>
          <a:lstStyle/>
          <a:p>
            <a:r>
              <a:rPr lang="zh-CN" altLang="en-US" sz="2400" b="1" spc="300" dirty="0">
                <a:solidFill>
                  <a:schemeClr val="bg1"/>
                </a:solidFill>
                <a:latin typeface="+mn-ea"/>
                <a:cs typeface="+mn-ea"/>
                <a:sym typeface="+mn-lt"/>
              </a:rPr>
              <a:t>一、项目研究背景</a:t>
            </a:r>
          </a:p>
        </p:txBody>
      </p:sp>
      <p:grpSp>
        <p:nvGrpSpPr>
          <p:cNvPr id="117" name="组合 116"/>
          <p:cNvGrpSpPr/>
          <p:nvPr/>
        </p:nvGrpSpPr>
        <p:grpSpPr>
          <a:xfrm>
            <a:off x="5167445" y="832483"/>
            <a:ext cx="1502115" cy="1016499"/>
            <a:chOff x="14726413" y="135749"/>
            <a:chExt cx="2317752" cy="1568450"/>
          </a:xfrm>
          <a:noFill/>
        </p:grpSpPr>
        <p:sp>
          <p:nvSpPr>
            <p:cNvPr id="118" name="任意多边形: 形状 117"/>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任意多边形: 形状 139"/>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1" name="任意多边形: 形状 140"/>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3" name="文本框 92"/>
          <p:cNvSpPr txBox="1"/>
          <p:nvPr/>
        </p:nvSpPr>
        <p:spPr>
          <a:xfrm>
            <a:off x="4333183" y="663975"/>
            <a:ext cx="3272014" cy="923330"/>
          </a:xfrm>
          <a:prstGeom prst="rect">
            <a:avLst/>
          </a:prstGeom>
          <a:noFill/>
        </p:spPr>
        <p:txBody>
          <a:bodyPr wrap="square" rtlCol="0">
            <a:spAutoFit/>
          </a:bodyPr>
          <a:lstStyle/>
          <a:p>
            <a:pPr algn="ctr"/>
            <a:r>
              <a:rPr lang="zh-CN" altLang="en-US" sz="5400" b="1" dirty="0">
                <a:solidFill>
                  <a:srgbClr val="46525B"/>
                </a:solidFill>
                <a:latin typeface="字体圈欣意冠黑体" panose="00000500000000000000" pitchFamily="2" charset="-122"/>
                <a:ea typeface="字体圈欣意冠黑体" panose="00000500000000000000" pitchFamily="2" charset="-122"/>
                <a:cs typeface="+mn-ea"/>
                <a:sym typeface="+mn-lt"/>
              </a:rPr>
              <a:t>目  录</a:t>
            </a:r>
          </a:p>
        </p:txBody>
      </p:sp>
      <p:sp>
        <p:nvSpPr>
          <p:cNvPr id="94" name="卷形: 水平 93"/>
          <p:cNvSpPr/>
          <p:nvPr/>
        </p:nvSpPr>
        <p:spPr>
          <a:xfrm>
            <a:off x="6359976" y="1647740"/>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卷形: 水平 94"/>
          <p:cNvSpPr/>
          <p:nvPr/>
        </p:nvSpPr>
        <p:spPr>
          <a:xfrm>
            <a:off x="1834812" y="3844863"/>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卷形: 水平 95"/>
          <p:cNvSpPr/>
          <p:nvPr/>
        </p:nvSpPr>
        <p:spPr>
          <a:xfrm>
            <a:off x="6423877" y="3849360"/>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p:cNvSpPr txBox="1"/>
          <p:nvPr/>
        </p:nvSpPr>
        <p:spPr>
          <a:xfrm>
            <a:off x="6608018" y="1978951"/>
            <a:ext cx="3264033" cy="461665"/>
          </a:xfrm>
          <a:prstGeom prst="rect">
            <a:avLst/>
          </a:prstGeom>
          <a:noFill/>
        </p:spPr>
        <p:txBody>
          <a:bodyPr wrap="square" rtlCol="0">
            <a:spAutoFit/>
          </a:bodyPr>
          <a:lstStyle/>
          <a:p>
            <a:r>
              <a:rPr lang="zh-CN" altLang="en-US" sz="2400" b="1" spc="300" dirty="0">
                <a:solidFill>
                  <a:schemeClr val="bg1"/>
                </a:solidFill>
                <a:latin typeface="+mn-ea"/>
                <a:cs typeface="+mn-ea"/>
                <a:sym typeface="+mn-lt"/>
              </a:rPr>
              <a:t>二、项目需求分析</a:t>
            </a:r>
          </a:p>
        </p:txBody>
      </p:sp>
      <p:sp>
        <p:nvSpPr>
          <p:cNvPr id="98" name="文本框 97"/>
          <p:cNvSpPr txBox="1"/>
          <p:nvPr/>
        </p:nvSpPr>
        <p:spPr>
          <a:xfrm>
            <a:off x="2240014" y="4188175"/>
            <a:ext cx="3264033" cy="461665"/>
          </a:xfrm>
          <a:prstGeom prst="rect">
            <a:avLst/>
          </a:prstGeom>
          <a:noFill/>
        </p:spPr>
        <p:txBody>
          <a:bodyPr wrap="square" rtlCol="0">
            <a:spAutoFit/>
          </a:bodyPr>
          <a:lstStyle/>
          <a:p>
            <a:r>
              <a:rPr lang="zh-CN" altLang="en-US" sz="2400" b="1" spc="300" dirty="0">
                <a:solidFill>
                  <a:schemeClr val="bg1"/>
                </a:solidFill>
                <a:latin typeface="+mn-ea"/>
                <a:cs typeface="+mn-ea"/>
                <a:sym typeface="+mn-lt"/>
              </a:rPr>
              <a:t>三、项目系统设计</a:t>
            </a:r>
          </a:p>
        </p:txBody>
      </p:sp>
      <p:sp>
        <p:nvSpPr>
          <p:cNvPr id="100" name="文本框 99"/>
          <p:cNvSpPr txBox="1"/>
          <p:nvPr/>
        </p:nvSpPr>
        <p:spPr>
          <a:xfrm>
            <a:off x="6610498" y="4216578"/>
            <a:ext cx="3608098" cy="461665"/>
          </a:xfrm>
          <a:prstGeom prst="rect">
            <a:avLst/>
          </a:prstGeom>
          <a:noFill/>
        </p:spPr>
        <p:txBody>
          <a:bodyPr wrap="square" rtlCol="0">
            <a:spAutoFit/>
          </a:bodyPr>
          <a:lstStyle/>
          <a:p>
            <a:r>
              <a:rPr lang="zh-CN" altLang="en-US" sz="2400" b="1" spc="300" dirty="0">
                <a:solidFill>
                  <a:schemeClr val="bg1"/>
                </a:solidFill>
                <a:latin typeface="+mn-ea"/>
                <a:cs typeface="+mn-ea"/>
                <a:sym typeface="+mn-lt"/>
              </a:rPr>
              <a:t>四、已完成的进度</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419984" y="691351"/>
            <a:ext cx="3006591" cy="523220"/>
          </a:xfrm>
          <a:prstGeom prst="rect">
            <a:avLst/>
          </a:prstGeom>
          <a:noFill/>
        </p:spPr>
        <p:txBody>
          <a:bodyPr wrap="square" rtlCol="0">
            <a:spAutoFit/>
          </a:bodyPr>
          <a:lstStyle/>
          <a:p>
            <a:r>
              <a:rPr lang="zh-CN" altLang="en-US" sz="2800" b="1" dirty="0">
                <a:latin typeface="PingFang SC"/>
              </a:rPr>
              <a:t>预测决策可行性</a:t>
            </a:r>
            <a:endParaRPr lang="en-US" altLang="zh-CN" sz="2800" b="1" dirty="0">
              <a:latin typeface="PingFang SC"/>
            </a:endParaRPr>
          </a:p>
        </p:txBody>
      </p:sp>
      <p:grpSp>
        <p:nvGrpSpPr>
          <p:cNvPr id="6" name="Group 2672"/>
          <p:cNvGrpSpPr/>
          <p:nvPr/>
        </p:nvGrpSpPr>
        <p:grpSpPr>
          <a:xfrm>
            <a:off x="1164030" y="1051614"/>
            <a:ext cx="4587550" cy="4754771"/>
            <a:chOff x="0" y="1392763"/>
            <a:chExt cx="5511020" cy="6010276"/>
          </a:xfrm>
        </p:grpSpPr>
        <p:sp>
          <p:nvSpPr>
            <p:cNvPr id="10" name="Shape 2662"/>
            <p:cNvSpPr/>
            <p:nvPr/>
          </p:nvSpPr>
          <p:spPr>
            <a:xfrm>
              <a:off x="0" y="2092586"/>
              <a:ext cx="5511020" cy="5310453"/>
            </a:xfrm>
            <a:prstGeom prst="roundRect">
              <a:avLst>
                <a:gd name="adj" fmla="val 5907"/>
              </a:avLst>
            </a:prstGeom>
            <a:solidFill>
              <a:srgbClr val="778495"/>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11" name="Group 2671"/>
            <p:cNvGrpSpPr/>
            <p:nvPr/>
          </p:nvGrpSpPr>
          <p:grpSpPr>
            <a:xfrm>
              <a:off x="2487682" y="1392763"/>
              <a:ext cx="780922" cy="821788"/>
              <a:chOff x="-2" y="1392763"/>
              <a:chExt cx="780920" cy="821788"/>
            </a:xfrm>
          </p:grpSpPr>
          <p:sp>
            <p:nvSpPr>
              <p:cNvPr id="12" name="Shape 2663"/>
              <p:cNvSpPr/>
              <p:nvPr/>
            </p:nvSpPr>
            <p:spPr>
              <a:xfrm>
                <a:off x="143667" y="1801235"/>
                <a:ext cx="637251" cy="413316"/>
              </a:xfrm>
              <a:custGeom>
                <a:avLst/>
                <a:gdLst/>
                <a:ahLst/>
                <a:cxnLst>
                  <a:cxn ang="0">
                    <a:pos x="wd2" y="hd2"/>
                  </a:cxn>
                  <a:cxn ang="5400000">
                    <a:pos x="wd2" y="hd2"/>
                  </a:cxn>
                  <a:cxn ang="10800000">
                    <a:pos x="wd2" y="hd2"/>
                  </a:cxn>
                  <a:cxn ang="16200000">
                    <a:pos x="wd2" y="hd2"/>
                  </a:cxn>
                </a:cxnLst>
                <a:rect l="0" t="0" r="r" b="b"/>
                <a:pathLst>
                  <a:path w="21600" h="21600" extrusionOk="0">
                    <a:moveTo>
                      <a:pt x="18014" y="0"/>
                    </a:moveTo>
                    <a:lnTo>
                      <a:pt x="21600" y="21600"/>
                    </a:lnTo>
                    <a:lnTo>
                      <a:pt x="4126" y="20621"/>
                    </a:lnTo>
                    <a:lnTo>
                      <a:pt x="0" y="18607"/>
                    </a:lnTo>
                    <a:lnTo>
                      <a:pt x="18014" y="0"/>
                    </a:lnTo>
                    <a:close/>
                  </a:path>
                </a:pathLst>
              </a:custGeom>
              <a:solidFill>
                <a:srgbClr val="000000">
                  <a:alpha val="20000"/>
                </a:srgbClr>
              </a:solidFill>
              <a:ln w="12700" cap="flat">
                <a:noFill/>
                <a:miter lim="400000"/>
              </a:ln>
              <a:effectLst/>
            </p:spPr>
            <p:txBody>
              <a:bodyPr wrap="square" lIns="0" tIns="0" rIns="0" bIns="0" numCol="1" anchor="ctr">
                <a:noAutofit/>
              </a:bodyPr>
              <a:lstStyle/>
              <a:p>
                <a:pPr lvl="0">
                  <a:defRPr sz="3200"/>
                </a:pPr>
                <a:endParaRPr sz="4265">
                  <a:solidFill>
                    <a:schemeClr val="bg1"/>
                  </a:solidFill>
                  <a:cs typeface="+mn-ea"/>
                  <a:sym typeface="+mn-lt"/>
                </a:endParaRPr>
              </a:p>
            </p:txBody>
          </p:sp>
          <p:grpSp>
            <p:nvGrpSpPr>
              <p:cNvPr id="13" name="Group 2669"/>
              <p:cNvGrpSpPr/>
              <p:nvPr/>
            </p:nvGrpSpPr>
            <p:grpSpPr>
              <a:xfrm>
                <a:off x="-2" y="1392763"/>
                <a:ext cx="637253" cy="770511"/>
                <a:chOff x="-1" y="0"/>
                <a:chExt cx="637251" cy="770509"/>
              </a:xfrm>
            </p:grpSpPr>
            <p:sp>
              <p:nvSpPr>
                <p:cNvPr id="15" name="Shape 2664"/>
                <p:cNvSpPr/>
                <p:nvPr/>
              </p:nvSpPr>
              <p:spPr>
                <a:xfrm>
                  <a:off x="-1" y="375610"/>
                  <a:ext cx="637251" cy="3898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36" y="21552"/>
                      </a:lnTo>
                      <a:lnTo>
                        <a:pt x="476" y="21600"/>
                      </a:lnTo>
                      <a:lnTo>
                        <a:pt x="0" y="158"/>
                      </a:lnTo>
                      <a:cubicBezTo>
                        <a:pt x="0" y="158"/>
                        <a:pt x="21600" y="0"/>
                        <a:pt x="21600" y="0"/>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6" name="Shape 2665"/>
                <p:cNvSpPr/>
                <p:nvPr/>
              </p:nvSpPr>
              <p:spPr>
                <a:xfrm>
                  <a:off x="9884" y="583185"/>
                  <a:ext cx="610320" cy="182015"/>
                </a:xfrm>
                <a:custGeom>
                  <a:avLst/>
                  <a:gdLst/>
                  <a:ahLst/>
                  <a:cxnLst>
                    <a:cxn ang="0">
                      <a:pos x="wd2" y="hd2"/>
                    </a:cxn>
                    <a:cxn ang="5400000">
                      <a:pos x="wd2" y="hd2"/>
                    </a:cxn>
                    <a:cxn ang="10800000">
                      <a:pos x="wd2" y="hd2"/>
                    </a:cxn>
                    <a:cxn ang="16200000">
                      <a:pos x="wd2" y="hd2"/>
                    </a:cxn>
                  </a:cxnLst>
                  <a:rect l="0" t="0" r="r" b="b"/>
                  <a:pathLst>
                    <a:path w="21600" h="21600" extrusionOk="0">
                      <a:moveTo>
                        <a:pt x="234" y="21600"/>
                      </a:moveTo>
                      <a:lnTo>
                        <a:pt x="21493" y="21498"/>
                      </a:lnTo>
                      <a:lnTo>
                        <a:pt x="21600" y="15288"/>
                      </a:lnTo>
                      <a:lnTo>
                        <a:pt x="0" y="0"/>
                      </a:lnTo>
                      <a:cubicBezTo>
                        <a:pt x="0" y="0"/>
                        <a:pt x="234" y="21600"/>
                        <a:pt x="234" y="21600"/>
                      </a:cubicBezTo>
                      <a:close/>
                    </a:path>
                  </a:pathLst>
                </a:custGeom>
                <a:solidFill>
                  <a:srgbClr val="21282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7" name="Shape 2666"/>
                <p:cNvSpPr/>
                <p:nvPr/>
              </p:nvSpPr>
              <p:spPr>
                <a:xfrm>
                  <a:off x="0" y="375610"/>
                  <a:ext cx="586005" cy="62551"/>
                </a:xfrm>
                <a:custGeom>
                  <a:avLst/>
                  <a:gdLst/>
                  <a:ahLst/>
                  <a:cxnLst>
                    <a:cxn ang="0">
                      <a:pos x="wd2" y="hd2"/>
                    </a:cxn>
                    <a:cxn ang="5400000">
                      <a:pos x="wd2" y="hd2"/>
                    </a:cxn>
                    <a:cxn ang="10800000">
                      <a:pos x="wd2" y="hd2"/>
                    </a:cxn>
                    <a:cxn ang="16200000">
                      <a:pos x="wd2" y="hd2"/>
                    </a:cxn>
                  </a:cxnLst>
                  <a:rect l="0" t="0" r="r" b="b"/>
                  <a:pathLst>
                    <a:path w="21600" h="21600" extrusionOk="0">
                      <a:moveTo>
                        <a:pt x="0" y="907"/>
                      </a:moveTo>
                      <a:lnTo>
                        <a:pt x="80" y="21600"/>
                      </a:lnTo>
                      <a:lnTo>
                        <a:pt x="21600" y="0"/>
                      </a:lnTo>
                      <a:cubicBezTo>
                        <a:pt x="21600" y="0"/>
                        <a:pt x="0" y="907"/>
                        <a:pt x="0" y="90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8" name="Shape 2667"/>
                <p:cNvSpPr/>
                <p:nvPr/>
              </p:nvSpPr>
              <p:spPr>
                <a:xfrm>
                  <a:off x="108729" y="0"/>
                  <a:ext cx="431589" cy="734194"/>
                </a:xfrm>
                <a:custGeom>
                  <a:avLst/>
                  <a:gdLst/>
                  <a:ahLst/>
                  <a:cxnLst>
                    <a:cxn ang="0">
                      <a:pos x="wd2" y="hd2"/>
                    </a:cxn>
                    <a:cxn ang="5400000">
                      <a:pos x="wd2" y="hd2"/>
                    </a:cxn>
                    <a:cxn ang="10800000">
                      <a:pos x="wd2" y="hd2"/>
                    </a:cxn>
                    <a:cxn ang="16200000">
                      <a:pos x="wd2" y="hd2"/>
                    </a:cxn>
                  </a:cxnLst>
                  <a:rect l="0" t="0" r="r" b="b"/>
                  <a:pathLst>
                    <a:path w="21599" h="21599" extrusionOk="0">
                      <a:moveTo>
                        <a:pt x="20822" y="20670"/>
                      </a:moveTo>
                      <a:lnTo>
                        <a:pt x="19505" y="20671"/>
                      </a:lnTo>
                      <a:cubicBezTo>
                        <a:pt x="18901" y="18847"/>
                        <a:pt x="16346" y="11769"/>
                        <a:pt x="15615" y="9884"/>
                      </a:cubicBezTo>
                      <a:cubicBezTo>
                        <a:pt x="15467" y="9499"/>
                        <a:pt x="15285" y="9151"/>
                        <a:pt x="15108" y="8788"/>
                      </a:cubicBezTo>
                      <a:cubicBezTo>
                        <a:pt x="14346" y="7215"/>
                        <a:pt x="13961" y="6225"/>
                        <a:pt x="15576" y="5446"/>
                      </a:cubicBezTo>
                      <a:cubicBezTo>
                        <a:pt x="16992" y="4762"/>
                        <a:pt x="17485" y="3585"/>
                        <a:pt x="16830" y="2436"/>
                      </a:cubicBezTo>
                      <a:cubicBezTo>
                        <a:pt x="16194" y="1318"/>
                        <a:pt x="14272" y="97"/>
                        <a:pt x="10790" y="0"/>
                      </a:cubicBezTo>
                      <a:cubicBezTo>
                        <a:pt x="10781" y="0"/>
                        <a:pt x="10772" y="74"/>
                        <a:pt x="10763" y="75"/>
                      </a:cubicBezTo>
                      <a:cubicBezTo>
                        <a:pt x="10757" y="75"/>
                        <a:pt x="10753" y="152"/>
                        <a:pt x="10748" y="152"/>
                      </a:cubicBezTo>
                      <a:cubicBezTo>
                        <a:pt x="10743" y="152"/>
                        <a:pt x="10739" y="152"/>
                        <a:pt x="10732" y="152"/>
                      </a:cubicBezTo>
                      <a:cubicBezTo>
                        <a:pt x="10723" y="153"/>
                        <a:pt x="10714" y="80"/>
                        <a:pt x="10706" y="80"/>
                      </a:cubicBezTo>
                      <a:cubicBezTo>
                        <a:pt x="7225" y="182"/>
                        <a:pt x="5309" y="1371"/>
                        <a:pt x="4679" y="2490"/>
                      </a:cubicBezTo>
                      <a:cubicBezTo>
                        <a:pt x="4029" y="3641"/>
                        <a:pt x="4527" y="4805"/>
                        <a:pt x="5947" y="5486"/>
                      </a:cubicBezTo>
                      <a:cubicBezTo>
                        <a:pt x="7567" y="6262"/>
                        <a:pt x="7186" y="7257"/>
                        <a:pt x="6431" y="8831"/>
                      </a:cubicBezTo>
                      <a:cubicBezTo>
                        <a:pt x="6257" y="9194"/>
                        <a:pt x="6077" y="9511"/>
                        <a:pt x="5930" y="9897"/>
                      </a:cubicBezTo>
                      <a:cubicBezTo>
                        <a:pt x="5210" y="11783"/>
                        <a:pt x="2687" y="18861"/>
                        <a:pt x="2091" y="20686"/>
                      </a:cubicBezTo>
                      <a:lnTo>
                        <a:pt x="776" y="20687"/>
                      </a:lnTo>
                      <a:cubicBezTo>
                        <a:pt x="346" y="20688"/>
                        <a:pt x="0" y="20892"/>
                        <a:pt x="0" y="21144"/>
                      </a:cubicBezTo>
                      <a:cubicBezTo>
                        <a:pt x="1" y="21396"/>
                        <a:pt x="349" y="21600"/>
                        <a:pt x="777" y="21599"/>
                      </a:cubicBezTo>
                      <a:lnTo>
                        <a:pt x="2726" y="21598"/>
                      </a:lnTo>
                      <a:cubicBezTo>
                        <a:pt x="3094" y="21598"/>
                        <a:pt x="3411" y="21499"/>
                        <a:pt x="3485" y="21287"/>
                      </a:cubicBezTo>
                      <a:cubicBezTo>
                        <a:pt x="3517" y="21197"/>
                        <a:pt x="6632" y="12243"/>
                        <a:pt x="7445" y="10118"/>
                      </a:cubicBezTo>
                      <a:cubicBezTo>
                        <a:pt x="7582" y="9757"/>
                        <a:pt x="7756" y="9407"/>
                        <a:pt x="7925" y="9055"/>
                      </a:cubicBezTo>
                      <a:cubicBezTo>
                        <a:pt x="8660" y="7524"/>
                        <a:pt x="9419" y="5948"/>
                        <a:pt x="6929" y="4754"/>
                      </a:cubicBezTo>
                      <a:cubicBezTo>
                        <a:pt x="6011" y="4314"/>
                        <a:pt x="5707" y="3524"/>
                        <a:pt x="6151" y="2736"/>
                      </a:cubicBezTo>
                      <a:cubicBezTo>
                        <a:pt x="6755" y="1665"/>
                        <a:pt x="8472" y="990"/>
                        <a:pt x="10751" y="916"/>
                      </a:cubicBezTo>
                      <a:cubicBezTo>
                        <a:pt x="13028" y="986"/>
                        <a:pt x="14748" y="1661"/>
                        <a:pt x="15359" y="2731"/>
                      </a:cubicBezTo>
                      <a:cubicBezTo>
                        <a:pt x="15807" y="3518"/>
                        <a:pt x="15505" y="4313"/>
                        <a:pt x="14592" y="4754"/>
                      </a:cubicBezTo>
                      <a:cubicBezTo>
                        <a:pt x="12107" y="5952"/>
                        <a:pt x="12874" y="7535"/>
                        <a:pt x="13616" y="9065"/>
                      </a:cubicBezTo>
                      <a:cubicBezTo>
                        <a:pt x="13787" y="9416"/>
                        <a:pt x="13962" y="9779"/>
                        <a:pt x="14102" y="10140"/>
                      </a:cubicBezTo>
                      <a:cubicBezTo>
                        <a:pt x="14924" y="12263"/>
                        <a:pt x="18081" y="21184"/>
                        <a:pt x="18115" y="21275"/>
                      </a:cubicBezTo>
                      <a:cubicBezTo>
                        <a:pt x="18189" y="21486"/>
                        <a:pt x="18506" y="21585"/>
                        <a:pt x="18875" y="21584"/>
                      </a:cubicBezTo>
                      <a:lnTo>
                        <a:pt x="20824" y="21583"/>
                      </a:lnTo>
                      <a:cubicBezTo>
                        <a:pt x="21254" y="21582"/>
                        <a:pt x="21600" y="21378"/>
                        <a:pt x="21599" y="21126"/>
                      </a:cubicBezTo>
                      <a:cubicBezTo>
                        <a:pt x="21599" y="20874"/>
                        <a:pt x="21252" y="20670"/>
                        <a:pt x="20822" y="20670"/>
                      </a:cubicBezTo>
                      <a:close/>
                    </a:path>
                  </a:pathLst>
                </a:custGeom>
                <a:solidFill>
                  <a:srgbClr val="95C5F9"/>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19" name="Shape 2668"/>
                <p:cNvSpPr/>
                <p:nvPr/>
              </p:nvSpPr>
              <p:spPr>
                <a:xfrm>
                  <a:off x="-1" y="721568"/>
                  <a:ext cx="621084" cy="48941"/>
                </a:xfrm>
                <a:custGeom>
                  <a:avLst/>
                  <a:gdLst/>
                  <a:ahLst/>
                  <a:cxnLst>
                    <a:cxn ang="0">
                      <a:pos x="wd2" y="hd2"/>
                    </a:cxn>
                    <a:cxn ang="5400000">
                      <a:pos x="wd2" y="hd2"/>
                    </a:cxn>
                    <a:cxn ang="10800000">
                      <a:pos x="wd2" y="hd2"/>
                    </a:cxn>
                    <a:cxn ang="16200000">
                      <a:pos x="wd2" y="hd2"/>
                    </a:cxn>
                  </a:cxnLst>
                  <a:rect l="0" t="0" r="r" b="b"/>
                  <a:pathLst>
                    <a:path w="21598" h="21579" extrusionOk="0">
                      <a:moveTo>
                        <a:pt x="21598" y="10597"/>
                      </a:moveTo>
                      <a:cubicBezTo>
                        <a:pt x="21599" y="16454"/>
                        <a:pt x="21218" y="21212"/>
                        <a:pt x="20745" y="21225"/>
                      </a:cubicBezTo>
                      <a:lnTo>
                        <a:pt x="856" y="21578"/>
                      </a:lnTo>
                      <a:cubicBezTo>
                        <a:pt x="383" y="21591"/>
                        <a:pt x="0" y="16845"/>
                        <a:pt x="0" y="10989"/>
                      </a:cubicBezTo>
                      <a:lnTo>
                        <a:pt x="0" y="10989"/>
                      </a:lnTo>
                      <a:cubicBezTo>
                        <a:pt x="-1" y="5124"/>
                        <a:pt x="381" y="366"/>
                        <a:pt x="854" y="357"/>
                      </a:cubicBezTo>
                      <a:lnTo>
                        <a:pt x="20743" y="0"/>
                      </a:lnTo>
                      <a:cubicBezTo>
                        <a:pt x="21215" y="-9"/>
                        <a:pt x="21598" y="4737"/>
                        <a:pt x="21598" y="10597"/>
                      </a:cubicBezTo>
                      <a:cubicBezTo>
                        <a:pt x="21598" y="10597"/>
                        <a:pt x="21598" y="10597"/>
                        <a:pt x="21598" y="10597"/>
                      </a:cubicBezTo>
                      <a:close/>
                    </a:path>
                  </a:pathLst>
                </a:custGeom>
                <a:solidFill>
                  <a:srgbClr val="41474D"/>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grpSp>
      <p:sp>
        <p:nvSpPr>
          <p:cNvPr id="2" name="任意多边形: 形状 1"/>
          <p:cNvSpPr/>
          <p:nvPr/>
        </p:nvSpPr>
        <p:spPr>
          <a:xfrm>
            <a:off x="812800" y="1802229"/>
            <a:ext cx="10515600" cy="609611"/>
          </a:xfrm>
          <a:custGeom>
            <a:avLst/>
            <a:gdLst>
              <a:gd name="connsiteX0" fmla="*/ 0 w 10515600"/>
              <a:gd name="connsiteY0" fmla="*/ 12700 h 609611"/>
              <a:gd name="connsiteX1" fmla="*/ 5245100 w 10515600"/>
              <a:gd name="connsiteY1" fmla="*/ 609600 h 609611"/>
              <a:gd name="connsiteX2" fmla="*/ 10515600 w 10515600"/>
              <a:gd name="connsiteY2" fmla="*/ 0 h 609611"/>
            </a:gdLst>
            <a:ahLst/>
            <a:cxnLst>
              <a:cxn ang="0">
                <a:pos x="connsiteX0" y="connsiteY0"/>
              </a:cxn>
              <a:cxn ang="0">
                <a:pos x="connsiteX1" y="connsiteY1"/>
              </a:cxn>
              <a:cxn ang="0">
                <a:pos x="connsiteX2" y="connsiteY2"/>
              </a:cxn>
            </a:cxnLst>
            <a:rect l="l" t="t" r="r" b="b"/>
            <a:pathLst>
              <a:path w="10515600" h="609611">
                <a:moveTo>
                  <a:pt x="0" y="12700"/>
                </a:moveTo>
                <a:cubicBezTo>
                  <a:pt x="1746250" y="312208"/>
                  <a:pt x="3492500" y="611717"/>
                  <a:pt x="5245100" y="609600"/>
                </a:cubicBezTo>
                <a:cubicBezTo>
                  <a:pt x="6997700" y="607483"/>
                  <a:pt x="8756650" y="303741"/>
                  <a:pt x="10515600" y="0"/>
                </a:cubicBez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10420A43-1979-9F4D-DAF6-D85B39F60B3C}"/>
              </a:ext>
            </a:extLst>
          </p:cNvPr>
          <p:cNvSpPr txBox="1"/>
          <p:nvPr/>
        </p:nvSpPr>
        <p:spPr>
          <a:xfrm>
            <a:off x="1492539" y="1964035"/>
            <a:ext cx="3713735" cy="3693319"/>
          </a:xfrm>
          <a:prstGeom prst="rect">
            <a:avLst/>
          </a:prstGeom>
          <a:noFill/>
        </p:spPr>
        <p:txBody>
          <a:bodyPr wrap="square">
            <a:spAutoFit/>
          </a:bodyPr>
          <a:lstStyle/>
          <a:p>
            <a:r>
              <a:rPr lang="zh-CN" altLang="en-US" b="1" dirty="0">
                <a:solidFill>
                  <a:schemeClr val="bg1">
                    <a:lumMod val="95000"/>
                  </a:schemeClr>
                </a:solidFill>
                <a:latin typeface="PingFang SC"/>
              </a:rPr>
              <a:t>根据中国民航的统计</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航空公司航班延误的主要原因如表</a:t>
            </a:r>
            <a:r>
              <a:rPr lang="en-US" altLang="zh-CN" b="1" dirty="0">
                <a:solidFill>
                  <a:schemeClr val="bg1">
                    <a:lumMod val="95000"/>
                  </a:schemeClr>
                </a:solidFill>
                <a:latin typeface="PingFang SC"/>
              </a:rPr>
              <a:t>2</a:t>
            </a:r>
            <a:r>
              <a:rPr lang="zh-CN" altLang="en-US" b="1" dirty="0">
                <a:solidFill>
                  <a:schemeClr val="bg1">
                    <a:lumMod val="95000"/>
                  </a:schemeClr>
                </a:solidFill>
                <a:latin typeface="PingFang SC"/>
              </a:rPr>
              <a:t>所示。 按该原因导致航班延误的比例大小</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主要有航空公司原因、空管原因、天气原因和军事活动 </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这四项的总和占到航班延误总数的</a:t>
            </a:r>
            <a:r>
              <a:rPr lang="en-US" altLang="zh-CN" b="1" dirty="0">
                <a:solidFill>
                  <a:schemeClr val="bg1">
                    <a:lumMod val="95000"/>
                  </a:schemeClr>
                </a:solidFill>
                <a:latin typeface="PingFang SC"/>
              </a:rPr>
              <a:t>90%</a:t>
            </a:r>
            <a:r>
              <a:rPr lang="zh-CN" altLang="en-US" b="1" dirty="0">
                <a:solidFill>
                  <a:schemeClr val="bg1">
                    <a:lumMod val="95000"/>
                  </a:schemeClr>
                </a:solidFill>
                <a:latin typeface="PingFang SC"/>
              </a:rPr>
              <a:t>以上。 从表</a:t>
            </a:r>
            <a:r>
              <a:rPr lang="en-US" altLang="zh-CN" b="1" dirty="0">
                <a:solidFill>
                  <a:schemeClr val="bg1">
                    <a:lumMod val="95000"/>
                  </a:schemeClr>
                </a:solidFill>
                <a:latin typeface="PingFang SC"/>
              </a:rPr>
              <a:t>2</a:t>
            </a:r>
            <a:r>
              <a:rPr lang="zh-CN" altLang="en-US" b="1" dirty="0">
                <a:solidFill>
                  <a:schemeClr val="bg1">
                    <a:lumMod val="95000"/>
                  </a:schemeClr>
                </a:solidFill>
                <a:latin typeface="PingFang SC"/>
              </a:rPr>
              <a:t>可以看出</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虽然航空公司自身造成的航班延误占绝大多数</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但从</a:t>
            </a:r>
            <a:r>
              <a:rPr lang="en-US" altLang="zh-CN" b="1" dirty="0">
                <a:solidFill>
                  <a:schemeClr val="bg1">
                    <a:lumMod val="95000"/>
                  </a:schemeClr>
                </a:solidFill>
                <a:latin typeface="PingFang SC"/>
              </a:rPr>
              <a:t>2008</a:t>
            </a:r>
            <a:r>
              <a:rPr lang="zh-CN" altLang="en-US" b="1" dirty="0">
                <a:solidFill>
                  <a:schemeClr val="bg1">
                    <a:lumMod val="95000"/>
                  </a:schemeClr>
                </a:solidFill>
                <a:latin typeface="PingFang SC"/>
              </a:rPr>
              <a:t>年以来</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这一比例在逐年下降</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天气原因造成的航班延误基本上保持在 </a:t>
            </a:r>
            <a:r>
              <a:rPr lang="en-US" altLang="zh-CN" b="1" dirty="0">
                <a:solidFill>
                  <a:schemeClr val="bg1">
                    <a:lumMod val="95000"/>
                  </a:schemeClr>
                </a:solidFill>
                <a:latin typeface="PingFang SC"/>
              </a:rPr>
              <a:t>20% </a:t>
            </a:r>
            <a:r>
              <a:rPr lang="zh-CN" altLang="en-US" b="1" dirty="0">
                <a:solidFill>
                  <a:schemeClr val="bg1">
                    <a:lumMod val="95000"/>
                  </a:schemeClr>
                </a:solidFill>
                <a:latin typeface="PingFang SC"/>
              </a:rPr>
              <a:t>左右</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但空管和军事活动造成的航班延误却呈逐年上升趋势</a:t>
            </a:r>
            <a:r>
              <a:rPr lang="en-US" altLang="zh-CN" b="1" dirty="0">
                <a:solidFill>
                  <a:schemeClr val="bg1">
                    <a:lumMod val="95000"/>
                  </a:schemeClr>
                </a:solidFill>
                <a:latin typeface="PingFang SC"/>
              </a:rPr>
              <a:t>,</a:t>
            </a:r>
            <a:r>
              <a:rPr lang="zh-CN" altLang="en-US" b="1" dirty="0">
                <a:solidFill>
                  <a:schemeClr val="bg1">
                    <a:lumMod val="95000"/>
                  </a:schemeClr>
                </a:solidFill>
                <a:latin typeface="PingFang SC"/>
              </a:rPr>
              <a:t>二者之和将近</a:t>
            </a:r>
            <a:r>
              <a:rPr lang="en-US" altLang="zh-CN" b="1" dirty="0">
                <a:solidFill>
                  <a:schemeClr val="bg1">
                    <a:lumMod val="95000"/>
                  </a:schemeClr>
                </a:solidFill>
                <a:latin typeface="PingFang SC"/>
              </a:rPr>
              <a:t>40%</a:t>
            </a:r>
            <a:r>
              <a:rPr lang="zh-CN" altLang="en-US" b="1" dirty="0">
                <a:solidFill>
                  <a:schemeClr val="bg1">
                    <a:lumMod val="95000"/>
                  </a:schemeClr>
                </a:solidFill>
                <a:latin typeface="PingFang SC"/>
              </a:rPr>
              <a:t>。 </a:t>
            </a:r>
            <a:endParaRPr lang="en-US" altLang="zh-CN" b="1" dirty="0">
              <a:solidFill>
                <a:schemeClr val="bg1">
                  <a:lumMod val="95000"/>
                </a:schemeClr>
              </a:solidFill>
              <a:latin typeface="PingFang SC"/>
            </a:endParaRPr>
          </a:p>
        </p:txBody>
      </p:sp>
      <p:sp>
        <p:nvSpPr>
          <p:cNvPr id="40" name="文本框 39">
            <a:extLst>
              <a:ext uri="{FF2B5EF4-FFF2-40B4-BE49-F238E27FC236}">
                <a16:creationId xmlns:a16="http://schemas.microsoft.com/office/drawing/2014/main" id="{8F0F1704-97E7-DCD7-AF6F-9150FE7DC8CB}"/>
              </a:ext>
            </a:extLst>
          </p:cNvPr>
          <p:cNvSpPr txBox="1"/>
          <p:nvPr/>
        </p:nvSpPr>
        <p:spPr>
          <a:xfrm>
            <a:off x="6785546" y="1864248"/>
            <a:ext cx="4242424" cy="1938992"/>
          </a:xfrm>
          <a:prstGeom prst="rect">
            <a:avLst/>
          </a:prstGeom>
          <a:noFill/>
        </p:spPr>
        <p:txBody>
          <a:bodyPr wrap="square">
            <a:spAutoFit/>
          </a:bodyPr>
          <a:lstStyle/>
          <a:p>
            <a:r>
              <a:rPr lang="zh-CN" altLang="en-US" sz="2400" b="1" dirty="0">
                <a:solidFill>
                  <a:schemeClr val="tx1">
                    <a:lumMod val="85000"/>
                    <a:lumOff val="15000"/>
                  </a:schemeClr>
                </a:solidFill>
                <a:latin typeface="黑体" panose="02010609060101010101" pitchFamily="49" charset="-122"/>
                <a:ea typeface="黑体" panose="02010609060101010101" pitchFamily="49" charset="-122"/>
              </a:rPr>
              <a:t>虽然天气原因只有</a:t>
            </a:r>
            <a:r>
              <a:rPr lang="en-US" altLang="zh-CN" sz="2400" b="1" dirty="0">
                <a:solidFill>
                  <a:schemeClr val="tx1">
                    <a:lumMod val="85000"/>
                    <a:lumOff val="15000"/>
                  </a:schemeClr>
                </a:solidFill>
                <a:latin typeface="黑体" panose="02010609060101010101" pitchFamily="49" charset="-122"/>
                <a:ea typeface="黑体" panose="02010609060101010101" pitchFamily="49" charset="-122"/>
              </a:rPr>
              <a:t>20%</a:t>
            </a:r>
            <a:r>
              <a:rPr lang="zh-CN" altLang="en-US" sz="2400" b="1" dirty="0">
                <a:solidFill>
                  <a:schemeClr val="tx1">
                    <a:lumMod val="85000"/>
                    <a:lumOff val="15000"/>
                  </a:schemeClr>
                </a:solidFill>
                <a:latin typeface="黑体" panose="02010609060101010101" pitchFamily="49" charset="-122"/>
                <a:ea typeface="黑体" panose="02010609060101010101" pitchFamily="49" charset="-122"/>
              </a:rPr>
              <a:t>，但考虑到数据集以及预测可行性覆盖不到空管和军事活动，并且天气因素是较为可预见的；</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a:p>
            <a:r>
              <a:rPr lang="zh-CN" altLang="en-US" sz="2400" b="1" dirty="0">
                <a:solidFill>
                  <a:schemeClr val="tx1">
                    <a:lumMod val="85000"/>
                    <a:lumOff val="15000"/>
                  </a:schemeClr>
                </a:solidFill>
                <a:latin typeface="黑体" panose="02010609060101010101" pitchFamily="49" charset="-122"/>
                <a:ea typeface="黑体" panose="02010609060101010101" pitchFamily="49" charset="-122"/>
              </a:rPr>
              <a:t>所以才使用天气信息作为因子</a:t>
            </a:r>
            <a:endParaRPr lang="en-US" altLang="zh-CN" sz="2400" b="1" dirty="0">
              <a:latin typeface="PingFang SC"/>
            </a:endParaRPr>
          </a:p>
        </p:txBody>
      </p:sp>
      <p:sp>
        <p:nvSpPr>
          <p:cNvPr id="26" name="文本框 25">
            <a:extLst>
              <a:ext uri="{FF2B5EF4-FFF2-40B4-BE49-F238E27FC236}">
                <a16:creationId xmlns:a16="http://schemas.microsoft.com/office/drawing/2014/main" id="{B77B87DC-3BF0-FFF9-6D26-229502607FF9}"/>
              </a:ext>
            </a:extLst>
          </p:cNvPr>
          <p:cNvSpPr txBox="1"/>
          <p:nvPr/>
        </p:nvSpPr>
        <p:spPr>
          <a:xfrm>
            <a:off x="6877672" y="4638699"/>
            <a:ext cx="3913915" cy="1200329"/>
          </a:xfrm>
          <a:prstGeom prst="rect">
            <a:avLst/>
          </a:prstGeom>
          <a:noFill/>
        </p:spPr>
        <p:txBody>
          <a:bodyPr wrap="square">
            <a:spAutoFit/>
          </a:bodyPr>
          <a:lstStyle/>
          <a:p>
            <a:r>
              <a:rPr lang="zh-CN" altLang="en-US" b="1" dirty="0">
                <a:latin typeface="PingFang SC"/>
              </a:rPr>
              <a:t>参考文献：</a:t>
            </a:r>
            <a:endParaRPr lang="en-US" altLang="zh-CN" b="1" dirty="0">
              <a:latin typeface="PingFang SC"/>
            </a:endParaRPr>
          </a:p>
          <a:p>
            <a:r>
              <a:rPr lang="en-US" altLang="zh-CN" b="1" dirty="0">
                <a:latin typeface="PingFang SC"/>
              </a:rPr>
              <a:t>[1]</a:t>
            </a:r>
            <a:r>
              <a:rPr lang="zh-CN" altLang="en-US" b="1" dirty="0">
                <a:latin typeface="PingFang SC"/>
              </a:rPr>
              <a:t>董念清</a:t>
            </a:r>
            <a:r>
              <a:rPr lang="en-US" altLang="zh-CN" b="1" dirty="0">
                <a:latin typeface="PingFang SC"/>
              </a:rPr>
              <a:t>. </a:t>
            </a:r>
            <a:r>
              <a:rPr lang="zh-CN" altLang="en-US" b="1" dirty="0">
                <a:latin typeface="PingFang SC"/>
              </a:rPr>
              <a:t>中国航班延误的现状、原因及治理路径</a:t>
            </a:r>
            <a:r>
              <a:rPr lang="en-US" altLang="zh-CN" b="1" dirty="0">
                <a:latin typeface="PingFang SC"/>
              </a:rPr>
              <a:t>[J]. </a:t>
            </a:r>
            <a:r>
              <a:rPr lang="zh-CN" altLang="en-US" b="1" dirty="0">
                <a:latin typeface="PingFang SC"/>
              </a:rPr>
              <a:t>北京航空航天大学学报</a:t>
            </a:r>
            <a:r>
              <a:rPr lang="en-US" altLang="zh-CN" b="1" dirty="0">
                <a:latin typeface="PingFang SC"/>
              </a:rPr>
              <a:t>(</a:t>
            </a:r>
            <a:r>
              <a:rPr lang="zh-CN" altLang="en-US" b="1" dirty="0">
                <a:latin typeface="PingFang SC"/>
              </a:rPr>
              <a:t>社会科学版</a:t>
            </a:r>
            <a:r>
              <a:rPr lang="en-US" altLang="zh-CN" b="1" dirty="0">
                <a:latin typeface="PingFang SC"/>
              </a:rPr>
              <a:t>), 2013, 26(6):25-32.</a:t>
            </a:r>
          </a:p>
        </p:txBody>
      </p:sp>
    </p:spTree>
    <p:extLst>
      <p:ext uri="{BB962C8B-B14F-4D97-AF65-F5344CB8AC3E}">
        <p14:creationId xmlns:p14="http://schemas.microsoft.com/office/powerpoint/2010/main" val="2883082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13374" y="-2796244"/>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7" name="文本框 86"/>
          <p:cNvSpPr txBox="1"/>
          <p:nvPr/>
        </p:nvSpPr>
        <p:spPr>
          <a:xfrm>
            <a:off x="1788432" y="2011433"/>
            <a:ext cx="8760067" cy="1107996"/>
          </a:xfrm>
          <a:prstGeom prst="rect">
            <a:avLst/>
          </a:prstGeom>
          <a:noFill/>
        </p:spPr>
        <p:txBody>
          <a:bodyPr wrap="square" rtlCol="0">
            <a:spAutoFit/>
          </a:bodyPr>
          <a:lstStyle/>
          <a:p>
            <a:pPr algn="ctr"/>
            <a:r>
              <a:rPr lang="zh-CN" altLang="en-US" sz="6600" b="1" dirty="0">
                <a:solidFill>
                  <a:srgbClr val="46525B"/>
                </a:solidFill>
                <a:latin typeface="字体圈欣意冠黑体" panose="00000500000000000000" pitchFamily="2" charset="-122"/>
                <a:ea typeface="字体圈欣意冠黑体" panose="00000500000000000000" pitchFamily="2" charset="-122"/>
                <a:cs typeface="+mn-ea"/>
                <a:sym typeface="+mn-lt"/>
              </a:rPr>
              <a:t>感谢聆听 请多指教</a:t>
            </a:r>
          </a:p>
        </p:txBody>
      </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6" name="组合 105"/>
          <p:cNvGrpSpPr/>
          <p:nvPr/>
        </p:nvGrpSpPr>
        <p:grpSpPr>
          <a:xfrm>
            <a:off x="5167445" y="832483"/>
            <a:ext cx="1502115" cy="1016499"/>
            <a:chOff x="14726413" y="135749"/>
            <a:chExt cx="2317752" cy="1568450"/>
          </a:xfrm>
          <a:noFill/>
        </p:grpSpPr>
        <p:sp>
          <p:nvSpPr>
            <p:cNvPr id="190" name="任意多边形: 形状 189"/>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8" name="任意多边形: 形状 117"/>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7" name="任意多边形: 形状 116"/>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99" name="TextBox 84"/>
          <p:cNvSpPr txBox="1"/>
          <p:nvPr/>
        </p:nvSpPr>
        <p:spPr>
          <a:xfrm>
            <a:off x="4715034" y="4619427"/>
            <a:ext cx="2775119" cy="523220"/>
          </a:xfrm>
          <a:prstGeom prst="rect">
            <a:avLst/>
          </a:prstGeom>
          <a:noFill/>
        </p:spPr>
        <p:txBody>
          <a:bodyPr wrap="none" rtlCol="0">
            <a:spAutoFit/>
          </a:bodyPr>
          <a:lstStyle/>
          <a:p>
            <a:r>
              <a:rPr lang="zh-CN" altLang="en-US" sz="1400" b="1" dirty="0">
                <a:solidFill>
                  <a:sysClr val="windowText" lastClr="000000"/>
                </a:solidFill>
                <a:cs typeface="+mn-ea"/>
                <a:sym typeface="+mn-lt"/>
              </a:rPr>
              <a:t>汇报人：解世超  日期：</a:t>
            </a:r>
            <a:r>
              <a:rPr lang="en-US" altLang="zh-CN" sz="1400" b="1" dirty="0">
                <a:solidFill>
                  <a:sysClr val="windowText" lastClr="000000"/>
                </a:solidFill>
                <a:cs typeface="+mn-ea"/>
                <a:sym typeface="+mn-lt"/>
              </a:rPr>
              <a:t>2022/7/5</a:t>
            </a:r>
          </a:p>
          <a:p>
            <a:r>
              <a:rPr lang="zh-CN" altLang="en-US" sz="1400" b="1" dirty="0">
                <a:solidFill>
                  <a:sysClr val="windowText" lastClr="000000"/>
                </a:solidFill>
                <a:cs typeface="+mn-ea"/>
                <a:sym typeface="+mn-lt"/>
              </a:rPr>
              <a:t>小组：国寄纵队</a:t>
            </a:r>
          </a:p>
        </p:txBody>
      </p:sp>
    </p:spTree>
    <p:extLst>
      <p:ext uri="{BB962C8B-B14F-4D97-AF65-F5344CB8AC3E}">
        <p14:creationId xmlns:p14="http://schemas.microsoft.com/office/powerpoint/2010/main" val="1121345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13374" y="-2796244"/>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1" name="卷形: 水平 110"/>
          <p:cNvSpPr/>
          <p:nvPr/>
        </p:nvSpPr>
        <p:spPr>
          <a:xfrm>
            <a:off x="4382876" y="2715539"/>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5063520" y="2982516"/>
            <a:ext cx="2323890" cy="461665"/>
          </a:xfrm>
          <a:prstGeom prst="rect">
            <a:avLst/>
          </a:prstGeom>
          <a:noFill/>
        </p:spPr>
        <p:txBody>
          <a:bodyPr wrap="square" rtlCol="0">
            <a:spAutoFit/>
          </a:bodyPr>
          <a:lstStyle/>
          <a:p>
            <a:r>
              <a:rPr lang="zh-CN" altLang="en-US" sz="2400" b="1" spc="300" dirty="0">
                <a:solidFill>
                  <a:schemeClr val="bg1"/>
                </a:solidFill>
                <a:latin typeface="+mn-ea"/>
                <a:cs typeface="+mn-ea"/>
                <a:sym typeface="+mn-lt"/>
              </a:rPr>
              <a:t>研究背景介绍</a:t>
            </a:r>
          </a:p>
        </p:txBody>
      </p:sp>
      <p:grpSp>
        <p:nvGrpSpPr>
          <p:cNvPr id="5" name="组合 4"/>
          <p:cNvGrpSpPr/>
          <p:nvPr/>
        </p:nvGrpSpPr>
        <p:grpSpPr>
          <a:xfrm>
            <a:off x="5671461" y="1994723"/>
            <a:ext cx="832381" cy="832381"/>
            <a:chOff x="4501773" y="2956957"/>
            <a:chExt cx="567492" cy="567492"/>
          </a:xfrm>
        </p:grpSpPr>
        <p:sp>
          <p:nvSpPr>
            <p:cNvPr id="3" name="椭圆 2"/>
            <p:cNvSpPr/>
            <p:nvPr/>
          </p:nvSpPr>
          <p:spPr>
            <a:xfrm>
              <a:off x="4501773" y="2956957"/>
              <a:ext cx="567492" cy="567492"/>
            </a:xfrm>
            <a:prstGeom prst="ellipse">
              <a:avLst/>
            </a:prstGeom>
            <a:solidFill>
              <a:srgbClr val="D8F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nvSpPr>
          <p:spPr>
            <a:xfrm>
              <a:off x="4563038" y="3043187"/>
              <a:ext cx="436277" cy="398682"/>
            </a:xfrm>
            <a:prstGeom prst="rect">
              <a:avLst/>
            </a:prstGeom>
            <a:noFill/>
          </p:spPr>
          <p:txBody>
            <a:bodyPr wrap="none" rtlCol="0">
              <a:spAutoFit/>
            </a:bodyPr>
            <a:lstStyle/>
            <a:p>
              <a:r>
                <a:rPr lang="en-US" altLang="zh-CN" sz="3200" dirty="0">
                  <a:solidFill>
                    <a:srgbClr val="40A693"/>
                  </a:solidFill>
                </a:rPr>
                <a:t>01</a:t>
              </a:r>
              <a:endParaRPr lang="zh-CN" altLang="en-US" sz="3200" dirty="0">
                <a:solidFill>
                  <a:srgbClr val="40A693"/>
                </a:solidFill>
              </a:endParaRPr>
            </a:p>
          </p:txBody>
        </p:sp>
      </p:grpSp>
      <p:grpSp>
        <p:nvGrpSpPr>
          <p:cNvPr id="117" name="组合 116"/>
          <p:cNvGrpSpPr/>
          <p:nvPr/>
        </p:nvGrpSpPr>
        <p:grpSpPr>
          <a:xfrm>
            <a:off x="5167445" y="832483"/>
            <a:ext cx="1502115" cy="1016499"/>
            <a:chOff x="14726413" y="135749"/>
            <a:chExt cx="2317752" cy="1568450"/>
          </a:xfrm>
          <a:noFill/>
        </p:grpSpPr>
        <p:sp>
          <p:nvSpPr>
            <p:cNvPr id="118" name="任意多边形: 形状 117"/>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任意多边形: 形状 139"/>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1" name="任意多边形: 形状 140"/>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8902" y="764750"/>
            <a:ext cx="3122848" cy="691191"/>
            <a:chOff x="2618674" y="2446308"/>
            <a:chExt cx="3122848" cy="691191"/>
          </a:xfrm>
        </p:grpSpPr>
        <p:sp>
          <p:nvSpPr>
            <p:cNvPr id="91" name="文本框 90"/>
            <p:cNvSpPr txBox="1"/>
            <p:nvPr/>
          </p:nvSpPr>
          <p:spPr>
            <a:xfrm>
              <a:off x="2618674" y="2446308"/>
              <a:ext cx="3122848"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latin typeface="+mn-ea"/>
                  <a:cs typeface="+mn-ea"/>
                  <a:sym typeface="+mn-lt"/>
                </a:rPr>
                <a:t>研究背景介绍</a:t>
              </a:r>
            </a:p>
          </p:txBody>
        </p:sp>
        <p:sp>
          <p:nvSpPr>
            <p:cNvPr id="92" name="文本框 91"/>
            <p:cNvSpPr txBox="1"/>
            <p:nvPr/>
          </p:nvSpPr>
          <p:spPr>
            <a:xfrm>
              <a:off x="2953068" y="2792596"/>
              <a:ext cx="2471056" cy="344903"/>
            </a:xfrm>
            <a:prstGeom prst="rect">
              <a:avLst/>
            </a:prstGeom>
            <a:noFill/>
          </p:spPr>
          <p:txBody>
            <a:bodyPr wrap="square" rtlCol="0">
              <a:spAutoFit/>
            </a:bodyPr>
            <a:lstStyle/>
            <a:p>
              <a:pPr algn="ctr">
                <a:lnSpc>
                  <a:spcPct val="150000"/>
                </a:lnSpc>
              </a:pPr>
              <a:r>
                <a:rPr lang="en-US" altLang="zh-CN" sz="1200" dirty="0">
                  <a:solidFill>
                    <a:schemeClr val="bg1">
                      <a:lumMod val="65000"/>
                    </a:schemeClr>
                  </a:solidFill>
                  <a:latin typeface="Arial" panose="020B0604020202020204" pitchFamily="34" charset="0"/>
                  <a:cs typeface="Arial" panose="020B0604020202020204" pitchFamily="34" charset="0"/>
                  <a:sym typeface="+mn-lt"/>
                </a:rPr>
                <a:t>Click here to add title text</a:t>
              </a:r>
              <a:endParaRPr lang="zh-CN" altLang="en-US" sz="1200" dirty="0">
                <a:solidFill>
                  <a:schemeClr val="bg1">
                    <a:lumMod val="65000"/>
                  </a:schemeClr>
                </a:solidFill>
                <a:latin typeface="Arial" panose="020B0604020202020204" pitchFamily="34" charset="0"/>
                <a:cs typeface="Arial" panose="020B0604020202020204" pitchFamily="34" charset="0"/>
                <a:sym typeface="+mn-lt"/>
              </a:endParaRPr>
            </a:p>
          </p:txBody>
        </p:sp>
      </p:grpSp>
      <p:sp>
        <p:nvSpPr>
          <p:cNvPr id="94" name="矩形 93"/>
          <p:cNvSpPr/>
          <p:nvPr/>
        </p:nvSpPr>
        <p:spPr>
          <a:xfrm>
            <a:off x="4070836" y="1481144"/>
            <a:ext cx="4055976" cy="656467"/>
          </a:xfrm>
          <a:prstGeom prst="rect">
            <a:avLst/>
          </a:pr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航班延误逐渐成为重点话题</a:t>
            </a:r>
          </a:p>
        </p:txBody>
      </p:sp>
      <p:pic>
        <p:nvPicPr>
          <p:cNvPr id="100" name="图片 99"/>
          <p:cNvPicPr>
            <a:picLocks noChangeAspect="1"/>
          </p:cNvPicPr>
          <p:nvPr/>
        </p:nvPicPr>
        <p:blipFill>
          <a:blip r:embed="rId3"/>
          <a:stretch>
            <a:fillRect/>
          </a:stretch>
        </p:blipFill>
        <p:spPr>
          <a:xfrm>
            <a:off x="-37299" y="-855841"/>
            <a:ext cx="2076190" cy="428571"/>
          </a:xfrm>
          <a:prstGeom prst="rect">
            <a:avLst/>
          </a:prstGeom>
        </p:spPr>
      </p:pic>
      <p:sp>
        <p:nvSpPr>
          <p:cNvPr id="112" name="文本框 111"/>
          <p:cNvSpPr txBox="1"/>
          <p:nvPr/>
        </p:nvSpPr>
        <p:spPr>
          <a:xfrm>
            <a:off x="6351938" y="2558901"/>
            <a:ext cx="5059032" cy="3269100"/>
          </a:xfrm>
          <a:prstGeom prst="rect">
            <a:avLst/>
          </a:prstGeom>
          <a:noFill/>
        </p:spPr>
        <p:txBody>
          <a:bodyPr wrap="square">
            <a:spAutoFit/>
          </a:bodyPr>
          <a:lstStyle/>
          <a:p>
            <a:pPr>
              <a:lnSpc>
                <a:spcPct val="150000"/>
              </a:lnSpc>
            </a:pPr>
            <a:r>
              <a:rPr lang="zh-CN" altLang="en-US" sz="2000" dirty="0"/>
              <a:t>随着民航业的快速发展，航班延误逐渐成为一个热点话题。航班延误成因较难解释，因为其可能受制于多重因素，例如天气原因，出发地或者目的地机场管理原因，航空公司管理原因，航空管制原因，前序航班原因，旅客原因等等，甚至多重原因叠加或多种原因形成连锁效应。</a:t>
            </a:r>
          </a:p>
        </p:txBody>
      </p:sp>
      <p:pic>
        <p:nvPicPr>
          <p:cNvPr id="1026" name="Picture 2" descr="查看源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71" y="2485940"/>
            <a:ext cx="5687527" cy="3194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 y="2411931"/>
            <a:ext cx="6256113" cy="3194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查看源图像"/>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6" y="2286538"/>
            <a:ext cx="6196782" cy="3496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additive="base">
                                        <p:cTn id="14" dur="500" fill="hold"/>
                                        <p:tgtEl>
                                          <p:spTgt spid="1028"/>
                                        </p:tgtEl>
                                        <p:attrNameLst>
                                          <p:attrName>ppt_x</p:attrName>
                                        </p:attrNameLst>
                                      </p:cBhvr>
                                      <p:tavLst>
                                        <p:tav tm="0">
                                          <p:val>
                                            <p:strVal val="#ppt_x"/>
                                          </p:val>
                                        </p:tav>
                                        <p:tav tm="100000">
                                          <p:val>
                                            <p:strVal val="#ppt_x"/>
                                          </p:val>
                                        </p:tav>
                                      </p:tavLst>
                                    </p:anim>
                                    <p:anim calcmode="lin" valueType="num">
                                      <p:cBhvr additive="base">
                                        <p:cTn id="15"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barn(inVertical)">
                                      <p:cBhvr>
                                        <p:cTn id="20"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528902" y="764750"/>
            <a:ext cx="3122848" cy="691191"/>
            <a:chOff x="2618674" y="2446308"/>
            <a:chExt cx="3122848" cy="691191"/>
          </a:xfrm>
        </p:grpSpPr>
        <p:sp>
          <p:nvSpPr>
            <p:cNvPr id="12" name="文本框 11"/>
            <p:cNvSpPr txBox="1"/>
            <p:nvPr/>
          </p:nvSpPr>
          <p:spPr>
            <a:xfrm>
              <a:off x="2618674" y="2446308"/>
              <a:ext cx="3122848"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latin typeface="+mn-ea"/>
                  <a:cs typeface="+mn-ea"/>
                  <a:sym typeface="+mn-lt"/>
                </a:rPr>
                <a:t>研究背景介绍</a:t>
              </a:r>
            </a:p>
          </p:txBody>
        </p:sp>
        <p:sp>
          <p:nvSpPr>
            <p:cNvPr id="13" name="文本框 12"/>
            <p:cNvSpPr txBox="1"/>
            <p:nvPr/>
          </p:nvSpPr>
          <p:spPr>
            <a:xfrm>
              <a:off x="2953068" y="2792596"/>
              <a:ext cx="2471056" cy="344903"/>
            </a:xfrm>
            <a:prstGeom prst="rect">
              <a:avLst/>
            </a:prstGeom>
            <a:noFill/>
          </p:spPr>
          <p:txBody>
            <a:bodyPr wrap="square" rtlCol="0">
              <a:spAutoFit/>
            </a:bodyPr>
            <a:lstStyle/>
            <a:p>
              <a:pPr algn="ctr">
                <a:lnSpc>
                  <a:spcPct val="150000"/>
                </a:lnSpc>
              </a:pPr>
              <a:r>
                <a:rPr lang="en-US" altLang="zh-CN" sz="1200" dirty="0">
                  <a:solidFill>
                    <a:schemeClr val="bg1">
                      <a:lumMod val="65000"/>
                    </a:schemeClr>
                  </a:solidFill>
                  <a:latin typeface="Arial" panose="020B0604020202020204" pitchFamily="34" charset="0"/>
                  <a:cs typeface="Arial" panose="020B0604020202020204" pitchFamily="34" charset="0"/>
                  <a:sym typeface="+mn-lt"/>
                </a:rPr>
                <a:t>Click here to add title text</a:t>
              </a:r>
              <a:endParaRPr lang="zh-CN" altLang="en-US" sz="1200" dirty="0">
                <a:solidFill>
                  <a:schemeClr val="bg1">
                    <a:lumMod val="65000"/>
                  </a:schemeClr>
                </a:solidFill>
                <a:latin typeface="Arial" panose="020B0604020202020204" pitchFamily="34" charset="0"/>
                <a:cs typeface="Arial" panose="020B0604020202020204" pitchFamily="34" charset="0"/>
                <a:sym typeface="+mn-lt"/>
              </a:endParaRPr>
            </a:p>
          </p:txBody>
        </p:sp>
      </p:grpSp>
      <p:grpSp>
        <p:nvGrpSpPr>
          <p:cNvPr id="27" name="Group 2536"/>
          <p:cNvGrpSpPr/>
          <p:nvPr/>
        </p:nvGrpSpPr>
        <p:grpSpPr>
          <a:xfrm>
            <a:off x="6624336" y="1944751"/>
            <a:ext cx="4431193" cy="4294772"/>
            <a:chOff x="0" y="0"/>
            <a:chExt cx="4338004" cy="5323844"/>
          </a:xfrm>
        </p:grpSpPr>
        <p:sp>
          <p:nvSpPr>
            <p:cNvPr id="31" name="Shape 2529"/>
            <p:cNvSpPr/>
            <p:nvPr/>
          </p:nvSpPr>
          <p:spPr>
            <a:xfrm>
              <a:off x="123380" y="581652"/>
              <a:ext cx="4125959" cy="47421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15495" y="20936"/>
                    <a:pt x="0" y="21216"/>
                  </a:cubicBezTo>
                  <a:lnTo>
                    <a:pt x="0" y="0"/>
                  </a:lnTo>
                  <a:lnTo>
                    <a:pt x="21600" y="0"/>
                  </a:lnTo>
                  <a:lnTo>
                    <a:pt x="21600" y="12584"/>
                  </a:lnTo>
                  <a:cubicBezTo>
                    <a:pt x="21600" y="13905"/>
                    <a:pt x="21433" y="17557"/>
                    <a:pt x="21600" y="21600"/>
                  </a:cubicBezTo>
                  <a:close/>
                </a:path>
              </a:pathLst>
            </a:custGeom>
            <a:solidFill>
              <a:srgbClr val="40A693">
                <a:alpha val="15000"/>
              </a:srgb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2" name="Shape 2530"/>
            <p:cNvSpPr/>
            <p:nvPr/>
          </p:nvSpPr>
          <p:spPr>
            <a:xfrm>
              <a:off x="0" y="458269"/>
              <a:ext cx="4321577" cy="4813289"/>
            </a:xfrm>
            <a:custGeom>
              <a:avLst/>
              <a:gdLst/>
              <a:ahLst/>
              <a:cxnLst>
                <a:cxn ang="0">
                  <a:pos x="wd2" y="hd2"/>
                </a:cxn>
                <a:cxn ang="5400000">
                  <a:pos x="wd2" y="hd2"/>
                </a:cxn>
                <a:cxn ang="10800000">
                  <a:pos x="wd2" y="hd2"/>
                </a:cxn>
                <a:cxn ang="16200000">
                  <a:pos x="wd2" y="hd2"/>
                </a:cxn>
              </a:cxnLst>
              <a:rect l="0" t="0" r="r" b="b"/>
              <a:pathLst>
                <a:path w="21371" h="21600" extrusionOk="0">
                  <a:moveTo>
                    <a:pt x="21358" y="0"/>
                  </a:moveTo>
                  <a:lnTo>
                    <a:pt x="0" y="0"/>
                  </a:lnTo>
                  <a:lnTo>
                    <a:pt x="0" y="21600"/>
                  </a:lnTo>
                  <a:lnTo>
                    <a:pt x="9248" y="21112"/>
                  </a:lnTo>
                  <a:cubicBezTo>
                    <a:pt x="9248" y="21112"/>
                    <a:pt x="12110" y="20879"/>
                    <a:pt x="14781" y="20017"/>
                  </a:cubicBezTo>
                  <a:cubicBezTo>
                    <a:pt x="17461" y="19152"/>
                    <a:pt x="19950" y="17658"/>
                    <a:pt x="20015" y="17566"/>
                  </a:cubicBezTo>
                  <a:cubicBezTo>
                    <a:pt x="21600" y="15335"/>
                    <a:pt x="21358" y="0"/>
                    <a:pt x="21358" y="0"/>
                  </a:cubicBezTo>
                  <a:close/>
                </a:path>
              </a:pathLst>
            </a:custGeom>
            <a:solidFill>
              <a:srgbClr val="40A693"/>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3" name="Shape 2531"/>
            <p:cNvSpPr/>
            <p:nvPr/>
          </p:nvSpPr>
          <p:spPr>
            <a:xfrm>
              <a:off x="1833077" y="4335947"/>
              <a:ext cx="2214273" cy="833646"/>
            </a:xfrm>
            <a:custGeom>
              <a:avLst/>
              <a:gdLst/>
              <a:ahLst/>
              <a:cxnLst>
                <a:cxn ang="0">
                  <a:pos x="wd2" y="hd2"/>
                </a:cxn>
                <a:cxn ang="5400000">
                  <a:pos x="wd2" y="hd2"/>
                </a:cxn>
                <a:cxn ang="10800000">
                  <a:pos x="wd2" y="hd2"/>
                </a:cxn>
                <a:cxn ang="16200000">
                  <a:pos x="wd2" y="hd2"/>
                </a:cxn>
              </a:cxnLst>
              <a:rect l="0" t="0" r="r" b="b"/>
              <a:pathLst>
                <a:path w="21600" h="21600" extrusionOk="0">
                  <a:moveTo>
                    <a:pt x="21600" y="1127"/>
                  </a:moveTo>
                  <a:cubicBezTo>
                    <a:pt x="21600" y="1127"/>
                    <a:pt x="15259" y="7326"/>
                    <a:pt x="10803" y="0"/>
                  </a:cubicBezTo>
                  <a:cubicBezTo>
                    <a:pt x="10803" y="0"/>
                    <a:pt x="11275" y="17844"/>
                    <a:pt x="0" y="21600"/>
                  </a:cubicBezTo>
                  <a:cubicBezTo>
                    <a:pt x="0" y="21600"/>
                    <a:pt x="9934" y="19456"/>
                    <a:pt x="14448" y="14651"/>
                  </a:cubicBezTo>
                  <a:cubicBezTo>
                    <a:pt x="19917" y="8828"/>
                    <a:pt x="21600" y="1127"/>
                    <a:pt x="21600" y="1127"/>
                  </a:cubicBezTo>
                  <a:close/>
                </a:path>
              </a:pathLst>
            </a:custGeom>
            <a:solidFill>
              <a:srgbClr val="46525B"/>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4" name="Shape 2532"/>
            <p:cNvSpPr/>
            <p:nvPr/>
          </p:nvSpPr>
          <p:spPr>
            <a:xfrm>
              <a:off x="12170" y="263038"/>
              <a:ext cx="4325834" cy="1480163"/>
            </a:xfrm>
            <a:custGeom>
              <a:avLst/>
              <a:gdLst/>
              <a:ahLst/>
              <a:cxnLst>
                <a:cxn ang="0">
                  <a:pos x="wd2" y="hd2"/>
                </a:cxn>
                <a:cxn ang="5400000">
                  <a:pos x="wd2" y="hd2"/>
                </a:cxn>
                <a:cxn ang="10800000">
                  <a:pos x="wd2" y="hd2"/>
                </a:cxn>
                <a:cxn ang="16200000">
                  <a:pos x="wd2" y="hd2"/>
                </a:cxn>
              </a:cxnLst>
              <a:rect l="0" t="0" r="r" b="b"/>
              <a:pathLst>
                <a:path w="21600" h="21600" extrusionOk="0">
                  <a:moveTo>
                    <a:pt x="21600" y="1152"/>
                  </a:moveTo>
                  <a:lnTo>
                    <a:pt x="0" y="21600"/>
                  </a:lnTo>
                  <a:lnTo>
                    <a:pt x="0" y="0"/>
                  </a:lnTo>
                  <a:lnTo>
                    <a:pt x="21600" y="0"/>
                  </a:lnTo>
                  <a:cubicBezTo>
                    <a:pt x="21600" y="0"/>
                    <a:pt x="21600" y="1152"/>
                    <a:pt x="21600" y="1152"/>
                  </a:cubicBezTo>
                  <a:close/>
                </a:path>
              </a:pathLst>
            </a:custGeom>
            <a:solidFill>
              <a:srgbClr val="C1C6CA">
                <a:alpha val="7000"/>
              </a:srgb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5" name="Shape 2533"/>
            <p:cNvSpPr/>
            <p:nvPr/>
          </p:nvSpPr>
          <p:spPr>
            <a:xfrm>
              <a:off x="2062214" y="17626"/>
              <a:ext cx="523761" cy="1374460"/>
            </a:xfrm>
            <a:custGeom>
              <a:avLst/>
              <a:gdLst/>
              <a:ahLst/>
              <a:cxnLst>
                <a:cxn ang="0">
                  <a:pos x="wd2" y="hd2"/>
                </a:cxn>
                <a:cxn ang="5400000">
                  <a:pos x="wd2" y="hd2"/>
                </a:cxn>
                <a:cxn ang="10800000">
                  <a:pos x="wd2" y="hd2"/>
                </a:cxn>
                <a:cxn ang="16200000">
                  <a:pos x="wd2" y="hd2"/>
                </a:cxn>
              </a:cxnLst>
              <a:rect l="0" t="0" r="r" b="b"/>
              <a:pathLst>
                <a:path w="21413" h="21600" extrusionOk="0">
                  <a:moveTo>
                    <a:pt x="21391" y="17954"/>
                  </a:moveTo>
                  <a:lnTo>
                    <a:pt x="21391" y="4312"/>
                  </a:lnTo>
                  <a:cubicBezTo>
                    <a:pt x="21391" y="1572"/>
                    <a:pt x="18120" y="0"/>
                    <a:pt x="12416" y="0"/>
                  </a:cubicBezTo>
                  <a:cubicBezTo>
                    <a:pt x="6906" y="0"/>
                    <a:pt x="4637" y="1784"/>
                    <a:pt x="4208" y="2728"/>
                  </a:cubicBezTo>
                  <a:lnTo>
                    <a:pt x="4197" y="7089"/>
                  </a:lnTo>
                  <a:lnTo>
                    <a:pt x="6880" y="7089"/>
                  </a:lnTo>
                  <a:lnTo>
                    <a:pt x="6880" y="2868"/>
                  </a:lnTo>
                  <a:cubicBezTo>
                    <a:pt x="7040" y="2591"/>
                    <a:pt x="8129" y="1035"/>
                    <a:pt x="12416" y="1035"/>
                  </a:cubicBezTo>
                  <a:cubicBezTo>
                    <a:pt x="16584" y="1035"/>
                    <a:pt x="18699" y="2138"/>
                    <a:pt x="18699" y="4312"/>
                  </a:cubicBezTo>
                  <a:lnTo>
                    <a:pt x="18699" y="17977"/>
                  </a:lnTo>
                  <a:lnTo>
                    <a:pt x="18706" y="18032"/>
                  </a:lnTo>
                  <a:cubicBezTo>
                    <a:pt x="18708" y="18042"/>
                    <a:pt x="18958" y="19074"/>
                    <a:pt x="17258" y="19796"/>
                  </a:cubicBezTo>
                  <a:cubicBezTo>
                    <a:pt x="16060" y="20306"/>
                    <a:pt x="14128" y="20565"/>
                    <a:pt x="11518" y="20565"/>
                  </a:cubicBezTo>
                  <a:cubicBezTo>
                    <a:pt x="4058" y="20565"/>
                    <a:pt x="2693" y="18628"/>
                    <a:pt x="2693" y="14815"/>
                  </a:cubicBezTo>
                  <a:lnTo>
                    <a:pt x="2693" y="6811"/>
                  </a:lnTo>
                  <a:cubicBezTo>
                    <a:pt x="2693" y="6525"/>
                    <a:pt x="2091" y="6294"/>
                    <a:pt x="1346" y="6294"/>
                  </a:cubicBezTo>
                  <a:cubicBezTo>
                    <a:pt x="602" y="6294"/>
                    <a:pt x="0" y="6525"/>
                    <a:pt x="0" y="6811"/>
                  </a:cubicBezTo>
                  <a:lnTo>
                    <a:pt x="0" y="14815"/>
                  </a:lnTo>
                  <a:cubicBezTo>
                    <a:pt x="0" y="17353"/>
                    <a:pt x="0" y="21600"/>
                    <a:pt x="11518" y="21600"/>
                  </a:cubicBezTo>
                  <a:cubicBezTo>
                    <a:pt x="14939" y="21600"/>
                    <a:pt x="17550" y="21222"/>
                    <a:pt x="19281" y="20480"/>
                  </a:cubicBezTo>
                  <a:cubicBezTo>
                    <a:pt x="21600" y="19484"/>
                    <a:pt x="21440" y="18185"/>
                    <a:pt x="21391" y="17954"/>
                  </a:cubicBezTo>
                  <a:close/>
                </a:path>
              </a:pathLst>
            </a:custGeom>
            <a:solidFill>
              <a:srgbClr val="000000">
                <a:alpha val="15000"/>
              </a:srgb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6" name="Shape 2534"/>
            <p:cNvSpPr/>
            <p:nvPr/>
          </p:nvSpPr>
          <p:spPr>
            <a:xfrm>
              <a:off x="2414730" y="352516"/>
              <a:ext cx="65856" cy="101830"/>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3133"/>
                    <a:pt x="16767" y="0"/>
                    <a:pt x="10800" y="0"/>
                  </a:cubicBezTo>
                  <a:cubicBezTo>
                    <a:pt x="4833" y="0"/>
                    <a:pt x="0" y="3133"/>
                    <a:pt x="0" y="6988"/>
                  </a:cubicBezTo>
                  <a:lnTo>
                    <a:pt x="0" y="21600"/>
                  </a:lnTo>
                  <a:lnTo>
                    <a:pt x="21600" y="21600"/>
                  </a:lnTo>
                  <a:cubicBezTo>
                    <a:pt x="21600" y="21600"/>
                    <a:pt x="21600" y="6988"/>
                    <a:pt x="21600" y="6988"/>
                  </a:cubicBezTo>
                  <a:close/>
                </a:path>
              </a:pathLst>
            </a:custGeom>
            <a:solidFill>
              <a:schemeClr val="tx1">
                <a:lumMod val="75000"/>
                <a:lumOff val="25000"/>
              </a:scheme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37" name="Shape 2535"/>
            <p:cNvSpPr/>
            <p:nvPr/>
          </p:nvSpPr>
          <p:spPr>
            <a:xfrm>
              <a:off x="2026965" y="0"/>
              <a:ext cx="523749" cy="1374460"/>
            </a:xfrm>
            <a:custGeom>
              <a:avLst/>
              <a:gdLst/>
              <a:ahLst/>
              <a:cxnLst>
                <a:cxn ang="0">
                  <a:pos x="wd2" y="hd2"/>
                </a:cxn>
                <a:cxn ang="5400000">
                  <a:pos x="wd2" y="hd2"/>
                </a:cxn>
                <a:cxn ang="10800000">
                  <a:pos x="wd2" y="hd2"/>
                </a:cxn>
                <a:cxn ang="16200000">
                  <a:pos x="wd2" y="hd2"/>
                </a:cxn>
              </a:cxnLst>
              <a:rect l="0" t="0" r="r" b="b"/>
              <a:pathLst>
                <a:path w="21414" h="21600" extrusionOk="0">
                  <a:moveTo>
                    <a:pt x="21391" y="17955"/>
                  </a:moveTo>
                  <a:lnTo>
                    <a:pt x="21391" y="4313"/>
                  </a:lnTo>
                  <a:cubicBezTo>
                    <a:pt x="21391" y="1572"/>
                    <a:pt x="18120" y="0"/>
                    <a:pt x="12415" y="0"/>
                  </a:cubicBezTo>
                  <a:cubicBezTo>
                    <a:pt x="6905" y="0"/>
                    <a:pt x="4637" y="1785"/>
                    <a:pt x="4207" y="2729"/>
                  </a:cubicBezTo>
                  <a:lnTo>
                    <a:pt x="4197" y="7090"/>
                  </a:lnTo>
                  <a:lnTo>
                    <a:pt x="6880" y="7090"/>
                  </a:lnTo>
                  <a:lnTo>
                    <a:pt x="6880" y="2870"/>
                  </a:lnTo>
                  <a:cubicBezTo>
                    <a:pt x="7040" y="2592"/>
                    <a:pt x="8129" y="1035"/>
                    <a:pt x="12415" y="1035"/>
                  </a:cubicBezTo>
                  <a:cubicBezTo>
                    <a:pt x="16584" y="1035"/>
                    <a:pt x="18698" y="2138"/>
                    <a:pt x="18698" y="4313"/>
                  </a:cubicBezTo>
                  <a:lnTo>
                    <a:pt x="18698" y="17977"/>
                  </a:lnTo>
                  <a:lnTo>
                    <a:pt x="18706" y="18033"/>
                  </a:lnTo>
                  <a:cubicBezTo>
                    <a:pt x="18708" y="18043"/>
                    <a:pt x="18958" y="19075"/>
                    <a:pt x="17259" y="19797"/>
                  </a:cubicBezTo>
                  <a:cubicBezTo>
                    <a:pt x="16060" y="20307"/>
                    <a:pt x="14128" y="20565"/>
                    <a:pt x="11518" y="20565"/>
                  </a:cubicBezTo>
                  <a:cubicBezTo>
                    <a:pt x="4058" y="20565"/>
                    <a:pt x="2693" y="18629"/>
                    <a:pt x="2693" y="14816"/>
                  </a:cubicBezTo>
                  <a:lnTo>
                    <a:pt x="2693" y="6812"/>
                  </a:lnTo>
                  <a:cubicBezTo>
                    <a:pt x="2693" y="6526"/>
                    <a:pt x="2090" y="6294"/>
                    <a:pt x="1346" y="6294"/>
                  </a:cubicBezTo>
                  <a:cubicBezTo>
                    <a:pt x="602" y="6294"/>
                    <a:pt x="0" y="6526"/>
                    <a:pt x="0" y="6812"/>
                  </a:cubicBezTo>
                  <a:lnTo>
                    <a:pt x="0" y="14816"/>
                  </a:lnTo>
                  <a:cubicBezTo>
                    <a:pt x="0" y="17353"/>
                    <a:pt x="0" y="21600"/>
                    <a:pt x="11518" y="21600"/>
                  </a:cubicBezTo>
                  <a:cubicBezTo>
                    <a:pt x="14939" y="21600"/>
                    <a:pt x="17550" y="21224"/>
                    <a:pt x="19281" y="20480"/>
                  </a:cubicBezTo>
                  <a:cubicBezTo>
                    <a:pt x="21600" y="19485"/>
                    <a:pt x="21441" y="18185"/>
                    <a:pt x="21391" y="17955"/>
                  </a:cubicBezTo>
                  <a:close/>
                </a:path>
              </a:pathLst>
            </a:custGeom>
            <a:solidFill>
              <a:srgbClr val="46525B"/>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grpSp>
      <p:grpSp>
        <p:nvGrpSpPr>
          <p:cNvPr id="63" name="Group 2544"/>
          <p:cNvGrpSpPr/>
          <p:nvPr/>
        </p:nvGrpSpPr>
        <p:grpSpPr>
          <a:xfrm>
            <a:off x="1068513" y="1944751"/>
            <a:ext cx="4317501" cy="4397924"/>
            <a:chOff x="-1" y="0"/>
            <a:chExt cx="4325836" cy="5323844"/>
          </a:xfrm>
        </p:grpSpPr>
        <p:sp>
          <p:nvSpPr>
            <p:cNvPr id="67" name="Shape 2537"/>
            <p:cNvSpPr/>
            <p:nvPr/>
          </p:nvSpPr>
          <p:spPr>
            <a:xfrm>
              <a:off x="123379" y="581652"/>
              <a:ext cx="4125961" cy="47421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15495" y="20936"/>
                    <a:pt x="0" y="21216"/>
                  </a:cubicBezTo>
                  <a:lnTo>
                    <a:pt x="0" y="0"/>
                  </a:lnTo>
                  <a:lnTo>
                    <a:pt x="21600" y="0"/>
                  </a:lnTo>
                  <a:lnTo>
                    <a:pt x="21600" y="12584"/>
                  </a:lnTo>
                  <a:cubicBezTo>
                    <a:pt x="21600" y="13905"/>
                    <a:pt x="21433" y="17557"/>
                    <a:pt x="21600" y="21600"/>
                  </a:cubicBezTo>
                  <a:close/>
                </a:path>
              </a:pathLst>
            </a:custGeom>
            <a:solidFill>
              <a:srgbClr val="778495">
                <a:alpha val="5000"/>
              </a:srgb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68" name="Shape 2538"/>
            <p:cNvSpPr/>
            <p:nvPr/>
          </p:nvSpPr>
          <p:spPr>
            <a:xfrm>
              <a:off x="-1" y="458269"/>
              <a:ext cx="4321579" cy="4813289"/>
            </a:xfrm>
            <a:custGeom>
              <a:avLst/>
              <a:gdLst/>
              <a:ahLst/>
              <a:cxnLst>
                <a:cxn ang="0">
                  <a:pos x="wd2" y="hd2"/>
                </a:cxn>
                <a:cxn ang="5400000">
                  <a:pos x="wd2" y="hd2"/>
                </a:cxn>
                <a:cxn ang="10800000">
                  <a:pos x="wd2" y="hd2"/>
                </a:cxn>
                <a:cxn ang="16200000">
                  <a:pos x="wd2" y="hd2"/>
                </a:cxn>
              </a:cxnLst>
              <a:rect l="0" t="0" r="r" b="b"/>
              <a:pathLst>
                <a:path w="21371" h="21600" extrusionOk="0">
                  <a:moveTo>
                    <a:pt x="21358" y="0"/>
                  </a:moveTo>
                  <a:lnTo>
                    <a:pt x="0" y="0"/>
                  </a:lnTo>
                  <a:lnTo>
                    <a:pt x="0" y="21600"/>
                  </a:lnTo>
                  <a:lnTo>
                    <a:pt x="9248" y="21112"/>
                  </a:lnTo>
                  <a:cubicBezTo>
                    <a:pt x="9248" y="21112"/>
                    <a:pt x="12110" y="20879"/>
                    <a:pt x="14781" y="20017"/>
                  </a:cubicBezTo>
                  <a:cubicBezTo>
                    <a:pt x="17461" y="19152"/>
                    <a:pt x="19950" y="17658"/>
                    <a:pt x="20015" y="17566"/>
                  </a:cubicBezTo>
                  <a:cubicBezTo>
                    <a:pt x="21600" y="15335"/>
                    <a:pt x="21358" y="0"/>
                    <a:pt x="21358" y="0"/>
                  </a:cubicBezTo>
                  <a:close/>
                </a:path>
              </a:pathLst>
            </a:custGeom>
            <a:solidFill>
              <a:srgbClr val="778495"/>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69" name="Shape 2539"/>
            <p:cNvSpPr/>
            <p:nvPr/>
          </p:nvSpPr>
          <p:spPr>
            <a:xfrm>
              <a:off x="1833077" y="4335947"/>
              <a:ext cx="2214274" cy="833646"/>
            </a:xfrm>
            <a:custGeom>
              <a:avLst/>
              <a:gdLst/>
              <a:ahLst/>
              <a:cxnLst>
                <a:cxn ang="0">
                  <a:pos x="wd2" y="hd2"/>
                </a:cxn>
                <a:cxn ang="5400000">
                  <a:pos x="wd2" y="hd2"/>
                </a:cxn>
                <a:cxn ang="10800000">
                  <a:pos x="wd2" y="hd2"/>
                </a:cxn>
                <a:cxn ang="16200000">
                  <a:pos x="wd2" y="hd2"/>
                </a:cxn>
              </a:cxnLst>
              <a:rect l="0" t="0" r="r" b="b"/>
              <a:pathLst>
                <a:path w="21600" h="21600" extrusionOk="0">
                  <a:moveTo>
                    <a:pt x="21600" y="1127"/>
                  </a:moveTo>
                  <a:cubicBezTo>
                    <a:pt x="21600" y="1127"/>
                    <a:pt x="15259" y="7326"/>
                    <a:pt x="10803" y="0"/>
                  </a:cubicBezTo>
                  <a:cubicBezTo>
                    <a:pt x="10803" y="0"/>
                    <a:pt x="11275" y="17844"/>
                    <a:pt x="0" y="21600"/>
                  </a:cubicBezTo>
                  <a:cubicBezTo>
                    <a:pt x="0" y="21600"/>
                    <a:pt x="9934" y="19456"/>
                    <a:pt x="14448" y="14651"/>
                  </a:cubicBezTo>
                  <a:cubicBezTo>
                    <a:pt x="19917" y="8828"/>
                    <a:pt x="21600" y="1127"/>
                    <a:pt x="21600" y="1127"/>
                  </a:cubicBezTo>
                  <a:close/>
                </a:path>
              </a:pathLst>
            </a:custGeom>
            <a:solidFill>
              <a:srgbClr val="46525B"/>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70" name="Shape 2540"/>
            <p:cNvSpPr/>
            <p:nvPr/>
          </p:nvSpPr>
          <p:spPr>
            <a:xfrm>
              <a:off x="-1" y="458269"/>
              <a:ext cx="4325836" cy="1480163"/>
            </a:xfrm>
            <a:custGeom>
              <a:avLst/>
              <a:gdLst/>
              <a:ahLst/>
              <a:cxnLst>
                <a:cxn ang="0">
                  <a:pos x="wd2" y="hd2"/>
                </a:cxn>
                <a:cxn ang="5400000">
                  <a:pos x="wd2" y="hd2"/>
                </a:cxn>
                <a:cxn ang="10800000">
                  <a:pos x="wd2" y="hd2"/>
                </a:cxn>
                <a:cxn ang="16200000">
                  <a:pos x="wd2" y="hd2"/>
                </a:cxn>
              </a:cxnLst>
              <a:rect l="0" t="0" r="r" b="b"/>
              <a:pathLst>
                <a:path w="21600" h="21600" extrusionOk="0">
                  <a:moveTo>
                    <a:pt x="21600" y="1152"/>
                  </a:moveTo>
                  <a:lnTo>
                    <a:pt x="0" y="21600"/>
                  </a:lnTo>
                  <a:lnTo>
                    <a:pt x="0" y="0"/>
                  </a:lnTo>
                  <a:lnTo>
                    <a:pt x="21600" y="0"/>
                  </a:lnTo>
                  <a:cubicBezTo>
                    <a:pt x="21600" y="0"/>
                    <a:pt x="21600" y="1152"/>
                    <a:pt x="21600" y="1152"/>
                  </a:cubicBezTo>
                  <a:close/>
                </a:path>
              </a:pathLst>
            </a:custGeom>
            <a:solidFill>
              <a:srgbClr val="FFFFFF">
                <a:alpha val="10000"/>
              </a:srgb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71" name="Shape 2541"/>
            <p:cNvSpPr/>
            <p:nvPr/>
          </p:nvSpPr>
          <p:spPr>
            <a:xfrm>
              <a:off x="2062216" y="17626"/>
              <a:ext cx="523761" cy="1374460"/>
            </a:xfrm>
            <a:custGeom>
              <a:avLst/>
              <a:gdLst/>
              <a:ahLst/>
              <a:cxnLst>
                <a:cxn ang="0">
                  <a:pos x="wd2" y="hd2"/>
                </a:cxn>
                <a:cxn ang="5400000">
                  <a:pos x="wd2" y="hd2"/>
                </a:cxn>
                <a:cxn ang="10800000">
                  <a:pos x="wd2" y="hd2"/>
                </a:cxn>
                <a:cxn ang="16200000">
                  <a:pos x="wd2" y="hd2"/>
                </a:cxn>
              </a:cxnLst>
              <a:rect l="0" t="0" r="r" b="b"/>
              <a:pathLst>
                <a:path w="21413" h="21600" extrusionOk="0">
                  <a:moveTo>
                    <a:pt x="21391" y="17954"/>
                  </a:moveTo>
                  <a:lnTo>
                    <a:pt x="21391" y="4312"/>
                  </a:lnTo>
                  <a:cubicBezTo>
                    <a:pt x="21391" y="1572"/>
                    <a:pt x="18120" y="0"/>
                    <a:pt x="12416" y="0"/>
                  </a:cubicBezTo>
                  <a:cubicBezTo>
                    <a:pt x="6906" y="0"/>
                    <a:pt x="4637" y="1784"/>
                    <a:pt x="4208" y="2728"/>
                  </a:cubicBezTo>
                  <a:lnTo>
                    <a:pt x="4197" y="7089"/>
                  </a:lnTo>
                  <a:lnTo>
                    <a:pt x="6880" y="7089"/>
                  </a:lnTo>
                  <a:lnTo>
                    <a:pt x="6880" y="2868"/>
                  </a:lnTo>
                  <a:cubicBezTo>
                    <a:pt x="7040" y="2591"/>
                    <a:pt x="8129" y="1035"/>
                    <a:pt x="12416" y="1035"/>
                  </a:cubicBezTo>
                  <a:cubicBezTo>
                    <a:pt x="16584" y="1035"/>
                    <a:pt x="18699" y="2138"/>
                    <a:pt x="18699" y="4312"/>
                  </a:cubicBezTo>
                  <a:lnTo>
                    <a:pt x="18699" y="17977"/>
                  </a:lnTo>
                  <a:lnTo>
                    <a:pt x="18706" y="18032"/>
                  </a:lnTo>
                  <a:cubicBezTo>
                    <a:pt x="18708" y="18042"/>
                    <a:pt x="18958" y="19074"/>
                    <a:pt x="17258" y="19796"/>
                  </a:cubicBezTo>
                  <a:cubicBezTo>
                    <a:pt x="16060" y="20306"/>
                    <a:pt x="14128" y="20565"/>
                    <a:pt x="11518" y="20565"/>
                  </a:cubicBezTo>
                  <a:cubicBezTo>
                    <a:pt x="4058" y="20565"/>
                    <a:pt x="2693" y="18628"/>
                    <a:pt x="2693" y="14815"/>
                  </a:cubicBezTo>
                  <a:lnTo>
                    <a:pt x="2693" y="6811"/>
                  </a:lnTo>
                  <a:cubicBezTo>
                    <a:pt x="2693" y="6525"/>
                    <a:pt x="2091" y="6294"/>
                    <a:pt x="1346" y="6294"/>
                  </a:cubicBezTo>
                  <a:cubicBezTo>
                    <a:pt x="602" y="6294"/>
                    <a:pt x="0" y="6525"/>
                    <a:pt x="0" y="6811"/>
                  </a:cubicBezTo>
                  <a:lnTo>
                    <a:pt x="0" y="14815"/>
                  </a:lnTo>
                  <a:cubicBezTo>
                    <a:pt x="0" y="17353"/>
                    <a:pt x="0" y="21600"/>
                    <a:pt x="11518" y="21600"/>
                  </a:cubicBezTo>
                  <a:cubicBezTo>
                    <a:pt x="14939" y="21600"/>
                    <a:pt x="17550" y="21222"/>
                    <a:pt x="19281" y="20480"/>
                  </a:cubicBezTo>
                  <a:cubicBezTo>
                    <a:pt x="21600" y="19484"/>
                    <a:pt x="21440" y="18185"/>
                    <a:pt x="21391" y="17954"/>
                  </a:cubicBezTo>
                  <a:close/>
                </a:path>
              </a:pathLst>
            </a:custGeom>
            <a:solidFill>
              <a:srgbClr val="2D8AF3">
                <a:alpha val="15000"/>
              </a:srgbClr>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cs typeface="+mn-ea"/>
                <a:sym typeface="+mn-lt"/>
              </a:endParaRPr>
            </a:p>
          </p:txBody>
        </p:sp>
        <p:sp>
          <p:nvSpPr>
            <p:cNvPr id="72" name="Shape 2542"/>
            <p:cNvSpPr/>
            <p:nvPr/>
          </p:nvSpPr>
          <p:spPr>
            <a:xfrm>
              <a:off x="2414730" y="352516"/>
              <a:ext cx="65856" cy="101830"/>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3133"/>
                    <a:pt x="16767" y="0"/>
                    <a:pt x="10800" y="0"/>
                  </a:cubicBezTo>
                  <a:cubicBezTo>
                    <a:pt x="4833" y="0"/>
                    <a:pt x="0" y="3133"/>
                    <a:pt x="0" y="6988"/>
                  </a:cubicBezTo>
                  <a:lnTo>
                    <a:pt x="0" y="21600"/>
                  </a:lnTo>
                  <a:lnTo>
                    <a:pt x="21600" y="21600"/>
                  </a:lnTo>
                  <a:cubicBezTo>
                    <a:pt x="21600" y="21600"/>
                    <a:pt x="21600" y="6988"/>
                    <a:pt x="21600" y="6988"/>
                  </a:cubicBezTo>
                  <a:close/>
                </a:path>
              </a:pathLst>
            </a:custGeom>
            <a:solidFill>
              <a:srgbClr val="B489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bg1"/>
                </a:solidFill>
                <a:cs typeface="+mn-ea"/>
                <a:sym typeface="+mn-lt"/>
              </a:endParaRPr>
            </a:p>
          </p:txBody>
        </p:sp>
        <p:sp>
          <p:nvSpPr>
            <p:cNvPr id="73" name="Shape 2543"/>
            <p:cNvSpPr/>
            <p:nvPr/>
          </p:nvSpPr>
          <p:spPr>
            <a:xfrm>
              <a:off x="2026965" y="0"/>
              <a:ext cx="523749" cy="1374460"/>
            </a:xfrm>
            <a:custGeom>
              <a:avLst/>
              <a:gdLst/>
              <a:ahLst/>
              <a:cxnLst>
                <a:cxn ang="0">
                  <a:pos x="wd2" y="hd2"/>
                </a:cxn>
                <a:cxn ang="5400000">
                  <a:pos x="wd2" y="hd2"/>
                </a:cxn>
                <a:cxn ang="10800000">
                  <a:pos x="wd2" y="hd2"/>
                </a:cxn>
                <a:cxn ang="16200000">
                  <a:pos x="wd2" y="hd2"/>
                </a:cxn>
              </a:cxnLst>
              <a:rect l="0" t="0" r="r" b="b"/>
              <a:pathLst>
                <a:path w="21414" h="21600" extrusionOk="0">
                  <a:moveTo>
                    <a:pt x="21391" y="17955"/>
                  </a:moveTo>
                  <a:lnTo>
                    <a:pt x="21391" y="4313"/>
                  </a:lnTo>
                  <a:cubicBezTo>
                    <a:pt x="21391" y="1572"/>
                    <a:pt x="18120" y="0"/>
                    <a:pt x="12415" y="0"/>
                  </a:cubicBezTo>
                  <a:cubicBezTo>
                    <a:pt x="6905" y="0"/>
                    <a:pt x="4637" y="1785"/>
                    <a:pt x="4207" y="2729"/>
                  </a:cubicBezTo>
                  <a:lnTo>
                    <a:pt x="4197" y="7090"/>
                  </a:lnTo>
                  <a:lnTo>
                    <a:pt x="6880" y="7090"/>
                  </a:lnTo>
                  <a:lnTo>
                    <a:pt x="6880" y="2870"/>
                  </a:lnTo>
                  <a:cubicBezTo>
                    <a:pt x="7040" y="2592"/>
                    <a:pt x="8129" y="1035"/>
                    <a:pt x="12415" y="1035"/>
                  </a:cubicBezTo>
                  <a:cubicBezTo>
                    <a:pt x="16584" y="1035"/>
                    <a:pt x="18698" y="2138"/>
                    <a:pt x="18698" y="4313"/>
                  </a:cubicBezTo>
                  <a:lnTo>
                    <a:pt x="18698" y="17977"/>
                  </a:lnTo>
                  <a:lnTo>
                    <a:pt x="18706" y="18033"/>
                  </a:lnTo>
                  <a:cubicBezTo>
                    <a:pt x="18708" y="18043"/>
                    <a:pt x="18958" y="19075"/>
                    <a:pt x="17259" y="19797"/>
                  </a:cubicBezTo>
                  <a:cubicBezTo>
                    <a:pt x="16060" y="20307"/>
                    <a:pt x="14128" y="20565"/>
                    <a:pt x="11518" y="20565"/>
                  </a:cubicBezTo>
                  <a:cubicBezTo>
                    <a:pt x="4058" y="20565"/>
                    <a:pt x="2693" y="18629"/>
                    <a:pt x="2693" y="14816"/>
                  </a:cubicBezTo>
                  <a:lnTo>
                    <a:pt x="2693" y="6812"/>
                  </a:lnTo>
                  <a:cubicBezTo>
                    <a:pt x="2693" y="6526"/>
                    <a:pt x="2090" y="6294"/>
                    <a:pt x="1346" y="6294"/>
                  </a:cubicBezTo>
                  <a:cubicBezTo>
                    <a:pt x="602" y="6294"/>
                    <a:pt x="0" y="6526"/>
                    <a:pt x="0" y="6812"/>
                  </a:cubicBezTo>
                  <a:lnTo>
                    <a:pt x="0" y="14816"/>
                  </a:lnTo>
                  <a:cubicBezTo>
                    <a:pt x="0" y="17353"/>
                    <a:pt x="0" y="21600"/>
                    <a:pt x="11518" y="21600"/>
                  </a:cubicBezTo>
                  <a:cubicBezTo>
                    <a:pt x="14939" y="21600"/>
                    <a:pt x="17550" y="21224"/>
                    <a:pt x="19281" y="20480"/>
                  </a:cubicBezTo>
                  <a:cubicBezTo>
                    <a:pt x="21600" y="19485"/>
                    <a:pt x="21441" y="18185"/>
                    <a:pt x="21391" y="17955"/>
                  </a:cubicBezTo>
                  <a:close/>
                </a:path>
              </a:pathLst>
            </a:custGeom>
            <a:solidFill>
              <a:srgbClr val="FFC000"/>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bg1"/>
                </a:solidFill>
                <a:cs typeface="+mn-ea"/>
                <a:sym typeface="+mn-lt"/>
              </a:endParaRPr>
            </a:p>
          </p:txBody>
        </p:sp>
      </p:grpSp>
      <p:sp>
        <p:nvSpPr>
          <p:cNvPr id="79" name="TextBox 117"/>
          <p:cNvSpPr txBox="1"/>
          <p:nvPr/>
        </p:nvSpPr>
        <p:spPr>
          <a:xfrm flipH="1">
            <a:off x="1353010" y="3587277"/>
            <a:ext cx="3795300" cy="1202573"/>
          </a:xfrm>
          <a:prstGeom prst="rect">
            <a:avLst/>
          </a:prstGeom>
          <a:noFill/>
        </p:spPr>
        <p:txBody>
          <a:bodyPr wrap="square" lIns="0" tIns="0" rIns="0" bIns="0" rtlCol="0">
            <a:spAutoFit/>
          </a:bodyPr>
          <a:lstStyle/>
          <a:p>
            <a:pPr algn="ctr">
              <a:lnSpc>
                <a:spcPct val="125000"/>
              </a:lnSpc>
            </a:pPr>
            <a:r>
              <a:rPr lang="zh-CN" altLang="en-US" sz="1600" dirty="0">
                <a:cs typeface="+mn-ea"/>
                <a:sym typeface="+mn-lt"/>
              </a:rPr>
              <a:t>对于机场而言，航班延误将导致非常有限的资源分配计划被打乱，导致旅客滞留，从而显著增加机场的安全、运营和调度压力，造成航空公司的乘客满意度大幅下降；</a:t>
            </a:r>
            <a:endParaRPr lang="en-US" sz="1600" dirty="0">
              <a:cs typeface="+mn-ea"/>
              <a:sym typeface="+mn-lt"/>
            </a:endParaRPr>
          </a:p>
        </p:txBody>
      </p:sp>
      <p:sp>
        <p:nvSpPr>
          <p:cNvPr id="38" name="矩形 37"/>
          <p:cNvSpPr/>
          <p:nvPr/>
        </p:nvSpPr>
        <p:spPr>
          <a:xfrm>
            <a:off x="4070836" y="1481144"/>
            <a:ext cx="4055976" cy="656467"/>
          </a:xfrm>
          <a:prstGeom prst="rect">
            <a:avLst/>
          </a:pr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航班延误的研究意义重大</a:t>
            </a:r>
          </a:p>
        </p:txBody>
      </p:sp>
      <p:sp>
        <p:nvSpPr>
          <p:cNvPr id="50" name="TextBox 110"/>
          <p:cNvSpPr txBox="1"/>
          <p:nvPr/>
        </p:nvSpPr>
        <p:spPr>
          <a:xfrm>
            <a:off x="1382987" y="3067754"/>
            <a:ext cx="2539157" cy="276999"/>
          </a:xfrm>
          <a:prstGeom prst="rect">
            <a:avLst/>
          </a:prstGeom>
          <a:noFill/>
        </p:spPr>
        <p:txBody>
          <a:bodyPr wrap="none" lIns="0" tIns="0" rIns="0" bIns="0" rtlCol="0">
            <a:spAutoFit/>
          </a:bodyPr>
          <a:lstStyle/>
          <a:p>
            <a:pPr algn="ctr"/>
            <a:r>
              <a:rPr lang="zh-CN" altLang="en-US" b="1" dirty="0">
                <a:cs typeface="+mn-ea"/>
                <a:sym typeface="+mn-lt"/>
              </a:rPr>
              <a:t>对于机场和航空公司而言</a:t>
            </a:r>
            <a:endParaRPr lang="en-US" altLang="zh-CN" b="1" dirty="0">
              <a:cs typeface="+mn-ea"/>
              <a:sym typeface="+mn-lt"/>
            </a:endParaRPr>
          </a:p>
        </p:txBody>
      </p:sp>
      <p:sp>
        <p:nvSpPr>
          <p:cNvPr id="51" name="TextBox 110"/>
          <p:cNvSpPr txBox="1"/>
          <p:nvPr/>
        </p:nvSpPr>
        <p:spPr>
          <a:xfrm>
            <a:off x="7085111" y="3073454"/>
            <a:ext cx="1833836" cy="276999"/>
          </a:xfrm>
          <a:prstGeom prst="rect">
            <a:avLst/>
          </a:prstGeom>
          <a:noFill/>
        </p:spPr>
        <p:txBody>
          <a:bodyPr wrap="none" lIns="0" tIns="0" rIns="0" bIns="0" rtlCol="0">
            <a:spAutoFit/>
          </a:bodyPr>
          <a:lstStyle/>
          <a:p>
            <a:pPr algn="ctr"/>
            <a:r>
              <a:rPr lang="zh-CN" altLang="en-US" b="1" dirty="0">
                <a:cs typeface="+mn-ea"/>
                <a:sym typeface="+mn-lt"/>
              </a:rPr>
              <a:t>对于一般乘客而言</a:t>
            </a:r>
            <a:endParaRPr lang="en-US" altLang="zh-CN" b="1" dirty="0">
              <a:cs typeface="+mn-ea"/>
              <a:sym typeface="+mn-lt"/>
            </a:endParaRPr>
          </a:p>
        </p:txBody>
      </p:sp>
      <p:sp>
        <p:nvSpPr>
          <p:cNvPr id="52" name="TextBox 117"/>
          <p:cNvSpPr txBox="1"/>
          <p:nvPr/>
        </p:nvSpPr>
        <p:spPr>
          <a:xfrm flipH="1">
            <a:off x="7055231" y="3551104"/>
            <a:ext cx="3494062" cy="1510350"/>
          </a:xfrm>
          <a:prstGeom prst="rect">
            <a:avLst/>
          </a:prstGeom>
          <a:noFill/>
        </p:spPr>
        <p:txBody>
          <a:bodyPr wrap="square" lIns="0" tIns="0" rIns="0" bIns="0" rtlCol="0">
            <a:spAutoFit/>
          </a:bodyPr>
          <a:lstStyle/>
          <a:p>
            <a:pPr algn="ctr">
              <a:lnSpc>
                <a:spcPct val="125000"/>
              </a:lnSpc>
            </a:pPr>
            <a:r>
              <a:rPr lang="zh-CN" altLang="en-US" sz="1600" dirty="0">
                <a:cs typeface="+mn-ea"/>
                <a:sym typeface="+mn-lt"/>
              </a:rPr>
              <a:t>对于一般的乘客，航班延迟小到几分钟，大到几小时，甚至有的时候跨天都是有可能的。飞机航班延迟对于乘客的出行安排将造成巨大的不可抗性的影响，严重的延误可能会耽误乘客的学习生活；</a:t>
            </a:r>
            <a:endParaRPr lang="en-US" sz="1600" dirty="0">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442347" y="802054"/>
            <a:ext cx="5698463"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latin typeface="+mn-ea"/>
                <a:cs typeface="+mn-ea"/>
                <a:sym typeface="+mn-lt"/>
              </a:rPr>
              <a:t>研究背景介绍</a:t>
            </a:r>
            <a:r>
              <a:rPr lang="en-US" altLang="zh-CN" sz="2800" b="1" spc="300" dirty="0">
                <a:solidFill>
                  <a:schemeClr val="tx1">
                    <a:lumMod val="95000"/>
                    <a:lumOff val="5000"/>
                  </a:schemeClr>
                </a:solidFill>
                <a:latin typeface="+mn-ea"/>
                <a:cs typeface="+mn-ea"/>
                <a:sym typeface="+mn-lt"/>
              </a:rPr>
              <a:t>-</a:t>
            </a:r>
            <a:r>
              <a:rPr lang="zh-CN" altLang="en-US" sz="2800" b="1" spc="300" dirty="0">
                <a:solidFill>
                  <a:schemeClr val="tx1">
                    <a:lumMod val="95000"/>
                    <a:lumOff val="5000"/>
                  </a:schemeClr>
                </a:solidFill>
                <a:latin typeface="+mn-ea"/>
                <a:cs typeface="+mn-ea"/>
                <a:sym typeface="+mn-lt"/>
              </a:rPr>
              <a:t>技术点与可行性</a:t>
            </a:r>
          </a:p>
        </p:txBody>
      </p:sp>
      <p:sp>
        <p:nvSpPr>
          <p:cNvPr id="57" name="文本框 56"/>
          <p:cNvSpPr txBox="1"/>
          <p:nvPr/>
        </p:nvSpPr>
        <p:spPr>
          <a:xfrm>
            <a:off x="1264330" y="2490299"/>
            <a:ext cx="3356974" cy="707886"/>
          </a:xfrm>
          <a:prstGeom prst="rect">
            <a:avLst/>
          </a:prstGeom>
          <a:noFill/>
        </p:spPr>
        <p:txBody>
          <a:bodyPr wrap="square">
            <a:spAutoFit/>
          </a:bodyPr>
          <a:lstStyle/>
          <a:p>
            <a:r>
              <a:rPr lang="zh-CN" altLang="en-US" sz="2000" b="1" dirty="0">
                <a:solidFill>
                  <a:schemeClr val="bg1"/>
                </a:solidFill>
              </a:rPr>
              <a:t>如果可以进行航班的预测将是很有意义与价值的！</a:t>
            </a:r>
          </a:p>
        </p:txBody>
      </p:sp>
      <p:sp>
        <p:nvSpPr>
          <p:cNvPr id="182" name="book-with-bookmark_20755"/>
          <p:cNvSpPr/>
          <p:nvPr/>
        </p:nvSpPr>
        <p:spPr>
          <a:xfrm>
            <a:off x="4076701" y="2526436"/>
            <a:ext cx="1089206" cy="972115"/>
          </a:xfrm>
          <a:custGeom>
            <a:avLst/>
            <a:gdLst>
              <a:gd name="connsiteX0" fmla="*/ 531210 w 609293"/>
              <a:gd name="connsiteY0" fmla="*/ 180168 h 543794"/>
              <a:gd name="connsiteX1" fmla="*/ 334243 w 609293"/>
              <a:gd name="connsiteY1" fmla="*/ 329543 h 543794"/>
              <a:gd name="connsiteX2" fmla="*/ 216913 w 609293"/>
              <a:gd name="connsiteY2" fmla="*/ 343162 h 543794"/>
              <a:gd name="connsiteX3" fmla="*/ 89171 w 609293"/>
              <a:gd name="connsiteY3" fmla="*/ 288831 h 543794"/>
              <a:gd name="connsiteX4" fmla="*/ 89171 w 609293"/>
              <a:gd name="connsiteY4" fmla="*/ 323978 h 543794"/>
              <a:gd name="connsiteX5" fmla="*/ 131996 w 609293"/>
              <a:gd name="connsiteY5" fmla="*/ 390611 h 543794"/>
              <a:gd name="connsiteX6" fmla="*/ 218527 w 609293"/>
              <a:gd name="connsiteY6" fmla="*/ 427662 h 543794"/>
              <a:gd name="connsiteX7" fmla="*/ 297871 w 609293"/>
              <a:gd name="connsiteY7" fmla="*/ 416971 h 543794"/>
              <a:gd name="connsiteX8" fmla="*/ 493371 w 609293"/>
              <a:gd name="connsiteY8" fmla="*/ 265399 h 543794"/>
              <a:gd name="connsiteX9" fmla="*/ 516250 w 609293"/>
              <a:gd name="connsiteY9" fmla="*/ 238746 h 543794"/>
              <a:gd name="connsiteX10" fmla="*/ 516543 w 609293"/>
              <a:gd name="connsiteY10" fmla="*/ 238160 h 543794"/>
              <a:gd name="connsiteX11" fmla="*/ 518743 w 609293"/>
              <a:gd name="connsiteY11" fmla="*/ 234499 h 543794"/>
              <a:gd name="connsiteX12" fmla="*/ 531063 w 609293"/>
              <a:gd name="connsiteY12" fmla="*/ 199938 h 543794"/>
              <a:gd name="connsiteX13" fmla="*/ 335465 w 609293"/>
              <a:gd name="connsiteY13" fmla="*/ 37482 h 543794"/>
              <a:gd name="connsiteX14" fmla="*/ 347882 w 609293"/>
              <a:gd name="connsiteY14" fmla="*/ 39433 h 543794"/>
              <a:gd name="connsiteX15" fmla="*/ 424840 w 609293"/>
              <a:gd name="connsiteY15" fmla="*/ 67565 h 543794"/>
              <a:gd name="connsiteX16" fmla="*/ 352290 w 609293"/>
              <a:gd name="connsiteY16" fmla="*/ 119268 h 543794"/>
              <a:gd name="connsiteX17" fmla="*/ 309604 w 609293"/>
              <a:gd name="connsiteY17" fmla="*/ 126003 h 543794"/>
              <a:gd name="connsiteX18" fmla="*/ 271025 w 609293"/>
              <a:gd name="connsiteY18" fmla="*/ 104774 h 543794"/>
              <a:gd name="connsiteX19" fmla="*/ 276012 w 609293"/>
              <a:gd name="connsiteY19" fmla="*/ 77836 h 543794"/>
              <a:gd name="connsiteX20" fmla="*/ 356250 w 609293"/>
              <a:gd name="connsiteY20" fmla="*/ 23374 h 543794"/>
              <a:gd name="connsiteX21" fmla="*/ 335465 w 609293"/>
              <a:gd name="connsiteY21" fmla="*/ 37482 h 543794"/>
              <a:gd name="connsiteX22" fmla="*/ 318990 w 609293"/>
              <a:gd name="connsiteY22" fmla="*/ 34893 h 543794"/>
              <a:gd name="connsiteX23" fmla="*/ 261499 w 609293"/>
              <a:gd name="connsiteY23" fmla="*/ 50709 h 543794"/>
              <a:gd name="connsiteX24" fmla="*/ 44879 w 609293"/>
              <a:gd name="connsiteY24" fmla="*/ 202281 h 543794"/>
              <a:gd name="connsiteX25" fmla="*/ 35053 w 609293"/>
              <a:gd name="connsiteY25" fmla="*/ 226005 h 543794"/>
              <a:gd name="connsiteX26" fmla="*/ 35053 w 609293"/>
              <a:gd name="connsiteY26" fmla="*/ 368498 h 543794"/>
              <a:gd name="connsiteX27" fmla="*/ 76558 w 609293"/>
              <a:gd name="connsiteY27" fmla="*/ 435570 h 543794"/>
              <a:gd name="connsiteX28" fmla="*/ 223953 w 609293"/>
              <a:gd name="connsiteY28" fmla="*/ 503082 h 543794"/>
              <a:gd name="connsiteX29" fmla="*/ 301977 w 609293"/>
              <a:gd name="connsiteY29" fmla="*/ 492245 h 543794"/>
              <a:gd name="connsiteX30" fmla="*/ 303004 w 609293"/>
              <a:gd name="connsiteY30" fmla="*/ 491513 h 543794"/>
              <a:gd name="connsiteX31" fmla="*/ 551742 w 609293"/>
              <a:gd name="connsiteY31" fmla="*/ 306258 h 543794"/>
              <a:gd name="connsiteX32" fmla="*/ 571835 w 609293"/>
              <a:gd name="connsiteY32" fmla="*/ 283705 h 543794"/>
              <a:gd name="connsiteX33" fmla="*/ 538543 w 609293"/>
              <a:gd name="connsiteY33" fmla="*/ 267889 h 543794"/>
              <a:gd name="connsiteX34" fmla="*/ 515370 w 609293"/>
              <a:gd name="connsiteY34" fmla="*/ 292638 h 543794"/>
              <a:gd name="connsiteX35" fmla="*/ 319870 w 609293"/>
              <a:gd name="connsiteY35" fmla="*/ 444064 h 543794"/>
              <a:gd name="connsiteX36" fmla="*/ 204301 w 609293"/>
              <a:gd name="connsiteY36" fmla="*/ 459587 h 543794"/>
              <a:gd name="connsiteX37" fmla="*/ 117770 w 609293"/>
              <a:gd name="connsiteY37" fmla="*/ 422536 h 543794"/>
              <a:gd name="connsiteX38" fmla="*/ 54119 w 609293"/>
              <a:gd name="connsiteY38" fmla="*/ 323978 h 543794"/>
              <a:gd name="connsiteX39" fmla="*/ 54119 w 609293"/>
              <a:gd name="connsiteY39" fmla="*/ 262471 h 543794"/>
              <a:gd name="connsiteX40" fmla="*/ 62039 w 609293"/>
              <a:gd name="connsiteY40" fmla="*/ 247826 h 543794"/>
              <a:gd name="connsiteX41" fmla="*/ 78465 w 609293"/>
              <a:gd name="connsiteY41" fmla="*/ 246361 h 543794"/>
              <a:gd name="connsiteX42" fmla="*/ 230846 w 609293"/>
              <a:gd name="connsiteY42" fmla="*/ 311091 h 543794"/>
              <a:gd name="connsiteX43" fmla="*/ 313124 w 609293"/>
              <a:gd name="connsiteY43" fmla="*/ 301865 h 543794"/>
              <a:gd name="connsiteX44" fmla="*/ 534583 w 609293"/>
              <a:gd name="connsiteY44" fmla="*/ 133598 h 543794"/>
              <a:gd name="connsiteX45" fmla="*/ 541329 w 609293"/>
              <a:gd name="connsiteY45" fmla="*/ 128033 h 543794"/>
              <a:gd name="connsiteX46" fmla="*/ 546756 w 609293"/>
              <a:gd name="connsiteY46" fmla="*/ 117782 h 543794"/>
              <a:gd name="connsiteX47" fmla="*/ 532970 w 609293"/>
              <a:gd name="connsiteY47" fmla="*/ 107091 h 543794"/>
              <a:gd name="connsiteX48" fmla="*/ 424840 w 609293"/>
              <a:gd name="connsiteY48" fmla="*/ 67565 h 543794"/>
              <a:gd name="connsiteX49" fmla="*/ 438982 w 609293"/>
              <a:gd name="connsiteY49" fmla="*/ 57486 h 543794"/>
              <a:gd name="connsiteX50" fmla="*/ 298953 w 609293"/>
              <a:gd name="connsiteY50" fmla="*/ 1302 h 543794"/>
              <a:gd name="connsiteX51" fmla="*/ 359909 w 609293"/>
              <a:gd name="connsiteY51" fmla="*/ 6629 h 543794"/>
              <a:gd name="connsiteX52" fmla="*/ 544996 w 609293"/>
              <a:gd name="connsiteY52" fmla="*/ 74287 h 543794"/>
              <a:gd name="connsiteX53" fmla="*/ 581368 w 609293"/>
              <a:gd name="connsiteY53" fmla="*/ 112509 h 543794"/>
              <a:gd name="connsiteX54" fmla="*/ 566262 w 609293"/>
              <a:gd name="connsiteY54" fmla="*/ 152489 h 543794"/>
              <a:gd name="connsiteX55" fmla="*/ 566115 w 609293"/>
              <a:gd name="connsiteY55" fmla="*/ 199938 h 543794"/>
              <a:gd name="connsiteX56" fmla="*/ 556582 w 609293"/>
              <a:gd name="connsiteY56" fmla="*/ 237721 h 543794"/>
              <a:gd name="connsiteX57" fmla="*/ 595301 w 609293"/>
              <a:gd name="connsiteY57" fmla="*/ 256027 h 543794"/>
              <a:gd name="connsiteX58" fmla="*/ 609087 w 609293"/>
              <a:gd name="connsiteY58" fmla="*/ 275358 h 543794"/>
              <a:gd name="connsiteX59" fmla="*/ 574328 w 609293"/>
              <a:gd name="connsiteY59" fmla="*/ 333058 h 543794"/>
              <a:gd name="connsiteX60" fmla="*/ 573302 w 609293"/>
              <a:gd name="connsiteY60" fmla="*/ 333790 h 543794"/>
              <a:gd name="connsiteX61" fmla="*/ 324417 w 609293"/>
              <a:gd name="connsiteY61" fmla="*/ 519045 h 543794"/>
              <a:gd name="connsiteX62" fmla="*/ 252259 w 609293"/>
              <a:gd name="connsiteY62" fmla="*/ 543794 h 543794"/>
              <a:gd name="connsiteX63" fmla="*/ 209287 w 609293"/>
              <a:gd name="connsiteY63" fmla="*/ 534861 h 543794"/>
              <a:gd name="connsiteX64" fmla="*/ 61892 w 609293"/>
              <a:gd name="connsiteY64" fmla="*/ 467349 h 543794"/>
              <a:gd name="connsiteX65" fmla="*/ 1 w 609293"/>
              <a:gd name="connsiteY65" fmla="*/ 368498 h 543794"/>
              <a:gd name="connsiteX66" fmla="*/ 1 w 609293"/>
              <a:gd name="connsiteY66" fmla="*/ 226152 h 543794"/>
              <a:gd name="connsiteX67" fmla="*/ 24787 w 609293"/>
              <a:gd name="connsiteY67" fmla="*/ 173578 h 543794"/>
              <a:gd name="connsiteX68" fmla="*/ 241406 w 609293"/>
              <a:gd name="connsiteY68" fmla="*/ 22006 h 543794"/>
              <a:gd name="connsiteX69" fmla="*/ 298953 w 609293"/>
              <a:gd name="connsiteY69" fmla="*/ 1302 h 54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9293" h="543794">
                <a:moveTo>
                  <a:pt x="531210" y="180168"/>
                </a:moveTo>
                <a:lnTo>
                  <a:pt x="334243" y="329543"/>
                </a:lnTo>
                <a:cubicBezTo>
                  <a:pt x="303591" y="352828"/>
                  <a:pt x="252112" y="358832"/>
                  <a:pt x="216913" y="343162"/>
                </a:cubicBezTo>
                <a:lnTo>
                  <a:pt x="89171" y="288831"/>
                </a:lnTo>
                <a:lnTo>
                  <a:pt x="89171" y="323978"/>
                </a:lnTo>
                <a:cubicBezTo>
                  <a:pt x="89171" y="349460"/>
                  <a:pt x="108824" y="380067"/>
                  <a:pt x="131996" y="390611"/>
                </a:cubicBezTo>
                <a:lnTo>
                  <a:pt x="218527" y="427662"/>
                </a:lnTo>
                <a:cubicBezTo>
                  <a:pt x="242139" y="438499"/>
                  <a:pt x="278365" y="433520"/>
                  <a:pt x="297871" y="416971"/>
                </a:cubicBezTo>
                <a:lnTo>
                  <a:pt x="493371" y="265399"/>
                </a:lnTo>
                <a:cubicBezTo>
                  <a:pt x="502171" y="257931"/>
                  <a:pt x="510090" y="248412"/>
                  <a:pt x="516250" y="238746"/>
                </a:cubicBezTo>
                <a:cubicBezTo>
                  <a:pt x="516397" y="238600"/>
                  <a:pt x="516397" y="238453"/>
                  <a:pt x="516543" y="238160"/>
                </a:cubicBezTo>
                <a:cubicBezTo>
                  <a:pt x="517130" y="236842"/>
                  <a:pt x="517863" y="235671"/>
                  <a:pt x="518743" y="234499"/>
                </a:cubicBezTo>
                <a:cubicBezTo>
                  <a:pt x="526517" y="221466"/>
                  <a:pt x="531063" y="208432"/>
                  <a:pt x="531063" y="199938"/>
                </a:cubicBezTo>
                <a:close/>
                <a:moveTo>
                  <a:pt x="335465" y="37482"/>
                </a:moveTo>
                <a:lnTo>
                  <a:pt x="347882" y="39433"/>
                </a:lnTo>
                <a:lnTo>
                  <a:pt x="424840" y="67565"/>
                </a:lnTo>
                <a:lnTo>
                  <a:pt x="352290" y="119268"/>
                </a:lnTo>
                <a:cubicBezTo>
                  <a:pt x="326179" y="138008"/>
                  <a:pt x="306963" y="140936"/>
                  <a:pt x="309604" y="126003"/>
                </a:cubicBezTo>
                <a:cubicBezTo>
                  <a:pt x="312244" y="111070"/>
                  <a:pt x="295082" y="101553"/>
                  <a:pt x="271025" y="104774"/>
                </a:cubicBezTo>
                <a:cubicBezTo>
                  <a:pt x="247115" y="107995"/>
                  <a:pt x="249315" y="95990"/>
                  <a:pt x="276012" y="77836"/>
                </a:cubicBezTo>
                <a:close/>
                <a:moveTo>
                  <a:pt x="356250" y="23374"/>
                </a:moveTo>
                <a:lnTo>
                  <a:pt x="335465" y="37482"/>
                </a:lnTo>
                <a:lnTo>
                  <a:pt x="318990" y="34893"/>
                </a:lnTo>
                <a:cubicBezTo>
                  <a:pt x="298311" y="34893"/>
                  <a:pt x="275871" y="40604"/>
                  <a:pt x="261499" y="50709"/>
                </a:cubicBezTo>
                <a:lnTo>
                  <a:pt x="44879" y="202281"/>
                </a:lnTo>
                <a:cubicBezTo>
                  <a:pt x="35933" y="208578"/>
                  <a:pt x="34906" y="214583"/>
                  <a:pt x="35053" y="226005"/>
                </a:cubicBezTo>
                <a:lnTo>
                  <a:pt x="35053" y="368498"/>
                </a:lnTo>
                <a:cubicBezTo>
                  <a:pt x="35053" y="394272"/>
                  <a:pt x="54119" y="425026"/>
                  <a:pt x="76558" y="435570"/>
                </a:cubicBezTo>
                <a:lnTo>
                  <a:pt x="223953" y="503082"/>
                </a:lnTo>
                <a:cubicBezTo>
                  <a:pt x="247126" y="513919"/>
                  <a:pt x="282765" y="508940"/>
                  <a:pt x="301977" y="492245"/>
                </a:cubicBezTo>
                <a:cubicBezTo>
                  <a:pt x="302417" y="491952"/>
                  <a:pt x="302711" y="491659"/>
                  <a:pt x="303004" y="491513"/>
                </a:cubicBezTo>
                <a:lnTo>
                  <a:pt x="551742" y="306258"/>
                </a:lnTo>
                <a:cubicBezTo>
                  <a:pt x="562449" y="296885"/>
                  <a:pt x="568755" y="288831"/>
                  <a:pt x="571835" y="283705"/>
                </a:cubicBezTo>
                <a:lnTo>
                  <a:pt x="538543" y="267889"/>
                </a:lnTo>
                <a:cubicBezTo>
                  <a:pt x="531650" y="276969"/>
                  <a:pt x="523877" y="285463"/>
                  <a:pt x="515370" y="292638"/>
                </a:cubicBezTo>
                <a:lnTo>
                  <a:pt x="319870" y="444064"/>
                </a:lnTo>
                <a:cubicBezTo>
                  <a:pt x="290684" y="468813"/>
                  <a:pt x="239646" y="475843"/>
                  <a:pt x="204301" y="459587"/>
                </a:cubicBezTo>
                <a:lnTo>
                  <a:pt x="117770" y="422536"/>
                </a:lnTo>
                <a:cubicBezTo>
                  <a:pt x="81838" y="406134"/>
                  <a:pt x="54119" y="362933"/>
                  <a:pt x="54119" y="323978"/>
                </a:cubicBezTo>
                <a:lnTo>
                  <a:pt x="54119" y="262471"/>
                </a:lnTo>
                <a:cubicBezTo>
                  <a:pt x="54119" y="256613"/>
                  <a:pt x="57052" y="251048"/>
                  <a:pt x="62039" y="247826"/>
                </a:cubicBezTo>
                <a:cubicBezTo>
                  <a:pt x="66878" y="244604"/>
                  <a:pt x="73038" y="244018"/>
                  <a:pt x="78465" y="246361"/>
                </a:cubicBezTo>
                <a:lnTo>
                  <a:pt x="230846" y="311091"/>
                </a:lnTo>
                <a:cubicBezTo>
                  <a:pt x="254899" y="321928"/>
                  <a:pt x="292444" y="317534"/>
                  <a:pt x="313124" y="301865"/>
                </a:cubicBezTo>
                <a:lnTo>
                  <a:pt x="534583" y="133598"/>
                </a:lnTo>
                <a:cubicBezTo>
                  <a:pt x="536343" y="131255"/>
                  <a:pt x="538689" y="129351"/>
                  <a:pt x="541329" y="128033"/>
                </a:cubicBezTo>
                <a:cubicBezTo>
                  <a:pt x="545729" y="123639"/>
                  <a:pt x="547049" y="119832"/>
                  <a:pt x="546756" y="117782"/>
                </a:cubicBezTo>
                <a:cubicBezTo>
                  <a:pt x="546316" y="114999"/>
                  <a:pt x="542503" y="110606"/>
                  <a:pt x="532970" y="107091"/>
                </a:cubicBezTo>
                <a:lnTo>
                  <a:pt x="424840" y="67565"/>
                </a:lnTo>
                <a:lnTo>
                  <a:pt x="438982" y="57486"/>
                </a:lnTo>
                <a:close/>
                <a:moveTo>
                  <a:pt x="298953" y="1302"/>
                </a:moveTo>
                <a:cubicBezTo>
                  <a:pt x="320274" y="-1462"/>
                  <a:pt x="342163" y="112"/>
                  <a:pt x="359909" y="6629"/>
                </a:cubicBezTo>
                <a:lnTo>
                  <a:pt x="544996" y="74287"/>
                </a:lnTo>
                <a:cubicBezTo>
                  <a:pt x="565529" y="81756"/>
                  <a:pt x="578875" y="95815"/>
                  <a:pt x="581368" y="112509"/>
                </a:cubicBezTo>
                <a:cubicBezTo>
                  <a:pt x="583568" y="126422"/>
                  <a:pt x="577995" y="140627"/>
                  <a:pt x="566262" y="152489"/>
                </a:cubicBezTo>
                <a:lnTo>
                  <a:pt x="566115" y="199938"/>
                </a:lnTo>
                <a:cubicBezTo>
                  <a:pt x="566115" y="211361"/>
                  <a:pt x="562595" y="224541"/>
                  <a:pt x="556582" y="237721"/>
                </a:cubicBezTo>
                <a:lnTo>
                  <a:pt x="595301" y="256027"/>
                </a:lnTo>
                <a:cubicBezTo>
                  <a:pt x="603221" y="260127"/>
                  <a:pt x="608060" y="267010"/>
                  <a:pt x="609087" y="275358"/>
                </a:cubicBezTo>
                <a:cubicBezTo>
                  <a:pt x="611727" y="296885"/>
                  <a:pt x="588408" y="320756"/>
                  <a:pt x="574328" y="333058"/>
                </a:cubicBezTo>
                <a:cubicBezTo>
                  <a:pt x="573888" y="333204"/>
                  <a:pt x="573595" y="333497"/>
                  <a:pt x="573302" y="333790"/>
                </a:cubicBezTo>
                <a:lnTo>
                  <a:pt x="324417" y="519045"/>
                </a:lnTo>
                <a:cubicBezTo>
                  <a:pt x="305791" y="535154"/>
                  <a:pt x="278658" y="543794"/>
                  <a:pt x="252259" y="543794"/>
                </a:cubicBezTo>
                <a:cubicBezTo>
                  <a:pt x="237153" y="543794"/>
                  <a:pt x="222193" y="540865"/>
                  <a:pt x="209287" y="534861"/>
                </a:cubicBezTo>
                <a:lnTo>
                  <a:pt x="61892" y="467349"/>
                </a:lnTo>
                <a:cubicBezTo>
                  <a:pt x="27133" y="451093"/>
                  <a:pt x="1" y="407745"/>
                  <a:pt x="1" y="368498"/>
                </a:cubicBezTo>
                <a:lnTo>
                  <a:pt x="1" y="226152"/>
                </a:lnTo>
                <a:cubicBezTo>
                  <a:pt x="1" y="214875"/>
                  <a:pt x="-146" y="191151"/>
                  <a:pt x="24787" y="173578"/>
                </a:cubicBezTo>
                <a:lnTo>
                  <a:pt x="241406" y="22006"/>
                </a:lnTo>
                <a:cubicBezTo>
                  <a:pt x="256879" y="11169"/>
                  <a:pt x="277632" y="4066"/>
                  <a:pt x="298953" y="1302"/>
                </a:cubicBezTo>
                <a:close/>
              </a:path>
            </a:pathLst>
          </a:cu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文本框 183"/>
          <p:cNvSpPr txBox="1"/>
          <p:nvPr/>
        </p:nvSpPr>
        <p:spPr>
          <a:xfrm>
            <a:off x="877165" y="1551535"/>
            <a:ext cx="4340562" cy="369332"/>
          </a:xfrm>
          <a:prstGeom prst="rect">
            <a:avLst/>
          </a:prstGeom>
          <a:noFill/>
        </p:spPr>
        <p:txBody>
          <a:bodyPr wrap="square">
            <a:spAutoFit/>
          </a:bodyPr>
          <a:lstStyle/>
          <a:p>
            <a:r>
              <a:rPr lang="en-US" altLang="zh-CN" b="1" dirty="0"/>
              <a:t>1.</a:t>
            </a:r>
            <a:r>
              <a:rPr lang="zh-CN" altLang="en-US" b="1" dirty="0"/>
              <a:t>人工智能机器学习在预测领域大放光彩</a:t>
            </a:r>
          </a:p>
        </p:txBody>
      </p:sp>
      <p:sp>
        <p:nvSpPr>
          <p:cNvPr id="187" name="文本框 186"/>
          <p:cNvSpPr txBox="1"/>
          <p:nvPr/>
        </p:nvSpPr>
        <p:spPr>
          <a:xfrm>
            <a:off x="6020706" y="1512454"/>
            <a:ext cx="4266403" cy="646331"/>
          </a:xfrm>
          <a:prstGeom prst="rect">
            <a:avLst/>
          </a:prstGeom>
          <a:noFill/>
        </p:spPr>
        <p:txBody>
          <a:bodyPr wrap="square">
            <a:spAutoFit/>
          </a:bodyPr>
          <a:lstStyle/>
          <a:p>
            <a:r>
              <a:rPr lang="en-US" altLang="zh-CN" b="1" dirty="0"/>
              <a:t>2.</a:t>
            </a:r>
            <a:r>
              <a:rPr lang="zh-CN" altLang="en-US" b="1" dirty="0"/>
              <a:t>在众多的延误因素中，天气信息是可以较好地预见的</a:t>
            </a:r>
          </a:p>
        </p:txBody>
      </p:sp>
      <p:sp>
        <p:nvSpPr>
          <p:cNvPr id="191" name="文本框 190"/>
          <p:cNvSpPr txBox="1"/>
          <p:nvPr/>
        </p:nvSpPr>
        <p:spPr>
          <a:xfrm>
            <a:off x="914245" y="4057908"/>
            <a:ext cx="4266403" cy="923330"/>
          </a:xfrm>
          <a:prstGeom prst="rect">
            <a:avLst/>
          </a:prstGeom>
          <a:noFill/>
        </p:spPr>
        <p:txBody>
          <a:bodyPr wrap="square">
            <a:spAutoFit/>
          </a:bodyPr>
          <a:lstStyle/>
          <a:p>
            <a:r>
              <a:rPr lang="en-US" altLang="zh-CN" b="1" dirty="0"/>
              <a:t>3.</a:t>
            </a:r>
            <a:r>
              <a:rPr lang="zh-CN" altLang="en-US" b="1" dirty="0"/>
              <a:t>将航班的预测信息与天气预测信息结合起来可以达到给出较好的航班决策建议的目的</a:t>
            </a:r>
          </a:p>
        </p:txBody>
      </p:sp>
      <p:sp>
        <p:nvSpPr>
          <p:cNvPr id="11" name="文本框 10"/>
          <p:cNvSpPr txBox="1"/>
          <p:nvPr/>
        </p:nvSpPr>
        <p:spPr>
          <a:xfrm>
            <a:off x="914245" y="1967079"/>
            <a:ext cx="4355303" cy="1754326"/>
          </a:xfrm>
          <a:prstGeom prst="rect">
            <a:avLst/>
          </a:prstGeom>
          <a:noFill/>
        </p:spPr>
        <p:txBody>
          <a:bodyPr wrap="square">
            <a:spAutoFit/>
          </a:bodyPr>
          <a:lstStyle/>
          <a:p>
            <a:r>
              <a:rPr lang="zh-CN" altLang="en-US" b="0" i="0" dirty="0">
                <a:solidFill>
                  <a:srgbClr val="262626"/>
                </a:solidFill>
                <a:effectLst/>
                <a:latin typeface="PingFang SC"/>
              </a:rPr>
              <a:t>如果我们使用大数据和机器学习来处理这一问题，我们就可以利用高度相关的模式分析来取代现场分析，这样就可以更好的为航班延误做好准备。这样，航空公司也可以在乘客到达机场之前将延误动态通知发送给乘客。</a:t>
            </a:r>
            <a:endParaRPr lang="zh-CN" altLang="en-US"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0706" y="2490299"/>
            <a:ext cx="4517574" cy="3087009"/>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914245" y="5117221"/>
            <a:ext cx="4266403" cy="923330"/>
          </a:xfrm>
          <a:prstGeom prst="rect">
            <a:avLst/>
          </a:prstGeom>
          <a:noFill/>
        </p:spPr>
        <p:txBody>
          <a:bodyPr wrap="square">
            <a:spAutoFit/>
          </a:bodyPr>
          <a:lstStyle/>
          <a:p>
            <a:r>
              <a:rPr lang="zh-CN" altLang="en-US" dirty="0">
                <a:solidFill>
                  <a:srgbClr val="262626"/>
                </a:solidFill>
                <a:latin typeface="PingFang SC"/>
              </a:rPr>
              <a:t>需要说明的是，由于数据集的限制，我们将采用很简单的降水、风速等特征加之历史航班的信息进行模型构建</a:t>
            </a:r>
            <a:endParaRPr lang="zh-CN" altLang="en-US" b="1"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组合 334"/>
          <p:cNvGrpSpPr/>
          <p:nvPr/>
        </p:nvGrpSpPr>
        <p:grpSpPr>
          <a:xfrm>
            <a:off x="-113374" y="-2796244"/>
            <a:ext cx="12427708" cy="12432086"/>
            <a:chOff x="-113374" y="-2796244"/>
            <a:chExt cx="12427708" cy="12432086"/>
          </a:xfrm>
        </p:grpSpPr>
        <p:sp>
          <p:nvSpPr>
            <p:cNvPr id="79" name="任意多边形: 形状 78"/>
            <p:cNvSpPr/>
            <p:nvPr/>
          </p:nvSpPr>
          <p:spPr>
            <a:xfrm rot="2700000">
              <a:off x="-115563" y="-2794055"/>
              <a:ext cx="12432086" cy="12427708"/>
            </a:xfrm>
            <a:custGeom>
              <a:avLst/>
              <a:gdLst>
                <a:gd name="connsiteX0" fmla="*/ 0 w 12432086"/>
                <a:gd name="connsiteY0" fmla="*/ 7911769 h 12427708"/>
                <a:gd name="connsiteX1" fmla="*/ 7911769 w 12432086"/>
                <a:gd name="connsiteY1" fmla="*/ 0 h 12427708"/>
                <a:gd name="connsiteX2" fmla="*/ 8319915 w 12432086"/>
                <a:gd name="connsiteY2" fmla="*/ 0 h 12427708"/>
                <a:gd name="connsiteX3" fmla="*/ 12432086 w 12432086"/>
                <a:gd name="connsiteY3" fmla="*/ 4112171 h 12427708"/>
                <a:gd name="connsiteX4" fmla="*/ 12432086 w 12432086"/>
                <a:gd name="connsiteY4" fmla="*/ 4541963 h 12427708"/>
                <a:gd name="connsiteX5" fmla="*/ 4546341 w 12432086"/>
                <a:gd name="connsiteY5" fmla="*/ 12427708 h 12427708"/>
                <a:gd name="connsiteX6" fmla="*/ 4099501 w 12432086"/>
                <a:gd name="connsiteY6" fmla="*/ 12427708 h 12427708"/>
                <a:gd name="connsiteX7" fmla="*/ 0 w 12432086"/>
                <a:gd name="connsiteY7" fmla="*/ 8328208 h 12427708"/>
                <a:gd name="connsiteX8" fmla="*/ 0 w 12432086"/>
                <a:gd name="connsiteY8" fmla="*/ 7911769 h 124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086" h="12427708">
                  <a:moveTo>
                    <a:pt x="0" y="7911769"/>
                  </a:moveTo>
                  <a:lnTo>
                    <a:pt x="7911769" y="0"/>
                  </a:lnTo>
                  <a:lnTo>
                    <a:pt x="8319915" y="0"/>
                  </a:lnTo>
                  <a:lnTo>
                    <a:pt x="12432086" y="4112171"/>
                  </a:lnTo>
                  <a:lnTo>
                    <a:pt x="12432086" y="4541963"/>
                  </a:lnTo>
                  <a:lnTo>
                    <a:pt x="4546341" y="12427708"/>
                  </a:lnTo>
                  <a:lnTo>
                    <a:pt x="4099501" y="12427708"/>
                  </a:lnTo>
                  <a:lnTo>
                    <a:pt x="0" y="8328208"/>
                  </a:lnTo>
                  <a:lnTo>
                    <a:pt x="0" y="7911769"/>
                  </a:lnTo>
                  <a:close/>
                </a:path>
              </a:pathLst>
            </a:custGeom>
            <a:solidFill>
              <a:srgbClr val="40A6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矩形 10"/>
            <p:cNvSpPr/>
            <p:nvPr/>
          </p:nvSpPr>
          <p:spPr>
            <a:xfrm>
              <a:off x="462000" y="441000"/>
              <a:ext cx="11268000" cy="5976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85"/>
            <p:cNvSpPr/>
            <p:nvPr/>
          </p:nvSpPr>
          <p:spPr>
            <a:xfrm>
              <a:off x="570000" y="531000"/>
              <a:ext cx="11052000" cy="5796000"/>
            </a:xfrm>
            <a:prstGeom prst="rect">
              <a:avLst/>
            </a:prstGeom>
            <a:solidFill>
              <a:schemeClr val="bg1"/>
            </a:soli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0000" y="529333"/>
            <a:ext cx="11052000" cy="1397683"/>
            <a:chOff x="570000" y="529333"/>
            <a:chExt cx="11052000" cy="1397683"/>
          </a:xfrm>
        </p:grpSpPr>
        <p:sp>
          <p:nvSpPr>
            <p:cNvPr id="4" name="矩形 3"/>
            <p:cNvSpPr/>
            <p:nvPr/>
          </p:nvSpPr>
          <p:spPr>
            <a:xfrm>
              <a:off x="570000" y="529333"/>
              <a:ext cx="2815253" cy="1397683"/>
            </a:xfrm>
            <a:prstGeom prst="rect">
              <a:avLst/>
            </a:prstGeom>
            <a:blipFill dpi="0" rotWithShape="0">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flipH="1">
              <a:off x="8806746" y="529333"/>
              <a:ext cx="2815254" cy="1397683"/>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1" name="矩形 100"/>
          <p:cNvSpPr/>
          <p:nvPr/>
        </p:nvSpPr>
        <p:spPr>
          <a:xfrm flipV="1">
            <a:off x="570000" y="4749619"/>
            <a:ext cx="2815253"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H="1" flipV="1">
            <a:off x="8806746" y="4749619"/>
            <a:ext cx="2815254" cy="1577382"/>
          </a:xfrm>
          <a:prstGeom prst="rect">
            <a:avLst/>
          </a:prstGeom>
          <a:blipFill dpi="0" rotWithShape="1">
            <a:blip r:embed="rId3">
              <a:extLst>
                <a:ext uri="{96DAC541-7B7A-43D3-8B79-37D633B846F1}">
                  <asvg:svgBlip xmlns:asvg="http://schemas.microsoft.com/office/drawing/2016/SVG/main" r:embed="rId4"/>
                </a:ext>
              </a:extLst>
            </a:blip>
            <a:srcRect/>
            <a:stretch>
              <a:fillRect l="-16000" t="-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rot="12408354">
            <a:off x="1139264" y="1648314"/>
            <a:ext cx="1067506" cy="2032000"/>
            <a:chOff x="17939512" y="-7801751"/>
            <a:chExt cx="1067506" cy="2032000"/>
          </a:xfrm>
          <a:noFill/>
        </p:grpSpPr>
        <p:sp>
          <p:nvSpPr>
            <p:cNvPr id="260" name="任意多边形: 形状 259"/>
            <p:cNvSpPr/>
            <p:nvPr/>
          </p:nvSpPr>
          <p:spPr>
            <a:xfrm>
              <a:off x="17996664" y="-7750951"/>
              <a:ext cx="590548" cy="285750"/>
            </a:xfrm>
            <a:custGeom>
              <a:avLst/>
              <a:gdLst>
                <a:gd name="connsiteX0" fmla="*/ 304800 w 590548"/>
                <a:gd name="connsiteY0" fmla="*/ 0 h 285750"/>
                <a:gd name="connsiteX1" fmla="*/ 590548 w 590548"/>
                <a:gd name="connsiteY1" fmla="*/ 107950 h 285750"/>
                <a:gd name="connsiteX2" fmla="*/ 190500 w 590548"/>
                <a:gd name="connsiteY2" fmla="*/ 285750 h 285750"/>
                <a:gd name="connsiteX3" fmla="*/ 50800 w 590548"/>
                <a:gd name="connsiteY3" fmla="*/ 273050 h 285750"/>
                <a:gd name="connsiteX4" fmla="*/ 476248 w 590548"/>
                <a:gd name="connsiteY4" fmla="*/ 127000 h 285750"/>
                <a:gd name="connsiteX5" fmla="*/ 374648 w 590548"/>
                <a:gd name="connsiteY5" fmla="*/ 57150 h 285750"/>
                <a:gd name="connsiteX6" fmla="*/ 222248 w 590548"/>
                <a:gd name="connsiteY6" fmla="*/ 114300 h 285750"/>
                <a:gd name="connsiteX7" fmla="*/ 260348 w 590548"/>
                <a:gd name="connsiteY7" fmla="*/ 146050 h 285750"/>
                <a:gd name="connsiteX8" fmla="*/ 368300 w 590548"/>
                <a:gd name="connsiteY8" fmla="*/ 120650 h 285750"/>
                <a:gd name="connsiteX9" fmla="*/ 406400 w 590548"/>
                <a:gd name="connsiteY9" fmla="*/ 127000 h 285750"/>
                <a:gd name="connsiteX10" fmla="*/ 114300 w 590548"/>
                <a:gd name="connsiteY10" fmla="*/ 209550 h 285750"/>
                <a:gd name="connsiteX11" fmla="*/ 0 w 590548"/>
                <a:gd name="connsiteY11" fmla="*/ 171450 h 285750"/>
                <a:gd name="connsiteX12" fmla="*/ 304800 w 590548"/>
                <a:gd name="connsiteY12"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0548" h="285750">
                  <a:moveTo>
                    <a:pt x="304800" y="0"/>
                  </a:moveTo>
                  <a:cubicBezTo>
                    <a:pt x="342900" y="0"/>
                    <a:pt x="590548" y="6350"/>
                    <a:pt x="590548" y="107950"/>
                  </a:cubicBezTo>
                  <a:cubicBezTo>
                    <a:pt x="590548" y="266700"/>
                    <a:pt x="228600" y="285750"/>
                    <a:pt x="190500" y="285750"/>
                  </a:cubicBezTo>
                  <a:cubicBezTo>
                    <a:pt x="177800" y="285750"/>
                    <a:pt x="95248" y="279400"/>
                    <a:pt x="50800" y="273050"/>
                  </a:cubicBezTo>
                  <a:cubicBezTo>
                    <a:pt x="88900" y="273050"/>
                    <a:pt x="476248" y="254000"/>
                    <a:pt x="476248" y="127000"/>
                  </a:cubicBezTo>
                  <a:cubicBezTo>
                    <a:pt x="476248" y="69850"/>
                    <a:pt x="387348" y="57150"/>
                    <a:pt x="374648" y="57150"/>
                  </a:cubicBezTo>
                  <a:cubicBezTo>
                    <a:pt x="355600" y="57150"/>
                    <a:pt x="222248" y="82550"/>
                    <a:pt x="222248" y="114300"/>
                  </a:cubicBezTo>
                  <a:cubicBezTo>
                    <a:pt x="222248" y="133350"/>
                    <a:pt x="241300" y="146050"/>
                    <a:pt x="260348" y="146050"/>
                  </a:cubicBezTo>
                  <a:cubicBezTo>
                    <a:pt x="273048" y="146050"/>
                    <a:pt x="355600" y="120650"/>
                    <a:pt x="368300" y="120650"/>
                  </a:cubicBezTo>
                  <a:cubicBezTo>
                    <a:pt x="387348" y="120650"/>
                    <a:pt x="393700" y="127000"/>
                    <a:pt x="406400" y="127000"/>
                  </a:cubicBezTo>
                  <a:cubicBezTo>
                    <a:pt x="323848" y="190500"/>
                    <a:pt x="209548" y="209550"/>
                    <a:pt x="114300" y="209550"/>
                  </a:cubicBezTo>
                  <a:cubicBezTo>
                    <a:pt x="76200" y="209550"/>
                    <a:pt x="0" y="209550"/>
                    <a:pt x="0" y="171450"/>
                  </a:cubicBezTo>
                  <a:cubicBezTo>
                    <a:pt x="0" y="38100"/>
                    <a:pt x="234948" y="0"/>
                    <a:pt x="304800"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6" name="任意多边形: 形状 255"/>
            <p:cNvSpPr/>
            <p:nvPr/>
          </p:nvSpPr>
          <p:spPr>
            <a:xfrm>
              <a:off x="18034764" y="-7490601"/>
              <a:ext cx="514348" cy="565150"/>
            </a:xfrm>
            <a:custGeom>
              <a:avLst/>
              <a:gdLst>
                <a:gd name="connsiteX0" fmla="*/ 514348 w 514348"/>
                <a:gd name="connsiteY0" fmla="*/ 0 h 565150"/>
                <a:gd name="connsiteX1" fmla="*/ 393700 w 514348"/>
                <a:gd name="connsiteY1" fmla="*/ 565150 h 565150"/>
                <a:gd name="connsiteX2" fmla="*/ 184148 w 514348"/>
                <a:gd name="connsiteY2" fmla="*/ 488950 h 565150"/>
                <a:gd name="connsiteX3" fmla="*/ 82548 w 514348"/>
                <a:gd name="connsiteY3" fmla="*/ 501650 h 565150"/>
                <a:gd name="connsiteX4" fmla="*/ 0 w 514348"/>
                <a:gd name="connsiteY4" fmla="*/ 69850 h 565150"/>
                <a:gd name="connsiteX5" fmla="*/ 165100 w 514348"/>
                <a:gd name="connsiteY5" fmla="*/ 88900 h 565150"/>
                <a:gd name="connsiteX6" fmla="*/ 514348 w 514348"/>
                <a:gd name="connsiteY6"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8" h="565150">
                  <a:moveTo>
                    <a:pt x="514348" y="0"/>
                  </a:moveTo>
                  <a:cubicBezTo>
                    <a:pt x="457200" y="177800"/>
                    <a:pt x="419100" y="374650"/>
                    <a:pt x="393700" y="565150"/>
                  </a:cubicBezTo>
                  <a:cubicBezTo>
                    <a:pt x="323848" y="501650"/>
                    <a:pt x="254000" y="488950"/>
                    <a:pt x="184148" y="488950"/>
                  </a:cubicBezTo>
                  <a:cubicBezTo>
                    <a:pt x="165100" y="488950"/>
                    <a:pt x="114300" y="495300"/>
                    <a:pt x="82548" y="501650"/>
                  </a:cubicBezTo>
                  <a:cubicBezTo>
                    <a:pt x="69848" y="361950"/>
                    <a:pt x="31748" y="209550"/>
                    <a:pt x="0" y="69850"/>
                  </a:cubicBezTo>
                  <a:cubicBezTo>
                    <a:pt x="63500" y="82550"/>
                    <a:pt x="146048" y="88900"/>
                    <a:pt x="165100" y="88900"/>
                  </a:cubicBezTo>
                  <a:cubicBezTo>
                    <a:pt x="266700" y="88900"/>
                    <a:pt x="406400" y="63500"/>
                    <a:pt x="514348"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18485612" y="-6995301"/>
              <a:ext cx="463552" cy="196850"/>
            </a:xfrm>
            <a:custGeom>
              <a:avLst/>
              <a:gdLst>
                <a:gd name="connsiteX0" fmla="*/ 184152 w 463552"/>
                <a:gd name="connsiteY0" fmla="*/ 0 h 196850"/>
                <a:gd name="connsiteX1" fmla="*/ 438152 w 463552"/>
                <a:gd name="connsiteY1" fmla="*/ 25400 h 196850"/>
                <a:gd name="connsiteX2" fmla="*/ 463552 w 463552"/>
                <a:gd name="connsiteY2" fmla="*/ 44450 h 196850"/>
                <a:gd name="connsiteX3" fmla="*/ 463552 w 463552"/>
                <a:gd name="connsiteY3" fmla="*/ 184150 h 196850"/>
                <a:gd name="connsiteX4" fmla="*/ 431800 w 463552"/>
                <a:gd name="connsiteY4" fmla="*/ 196850 h 196850"/>
                <a:gd name="connsiteX5" fmla="*/ 6352 w 463552"/>
                <a:gd name="connsiteY5" fmla="*/ 139700 h 196850"/>
                <a:gd name="connsiteX6" fmla="*/ 0 w 463552"/>
                <a:gd name="connsiteY6" fmla="*/ 120650 h 196850"/>
                <a:gd name="connsiteX7" fmla="*/ 19052 w 463552"/>
                <a:gd name="connsiteY7" fmla="*/ 6350 h 196850"/>
                <a:gd name="connsiteX8" fmla="*/ 50800 w 463552"/>
                <a:gd name="connsiteY8" fmla="*/ 12700 h 196850"/>
                <a:gd name="connsiteX9" fmla="*/ 184152 w 463552"/>
                <a:gd name="connsiteY9" fmla="*/ 0 h 19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552" h="196850">
                  <a:moveTo>
                    <a:pt x="184152" y="0"/>
                  </a:moveTo>
                  <a:cubicBezTo>
                    <a:pt x="196852" y="0"/>
                    <a:pt x="355600" y="12700"/>
                    <a:pt x="438152" y="25400"/>
                  </a:cubicBezTo>
                  <a:cubicBezTo>
                    <a:pt x="444500" y="31750"/>
                    <a:pt x="457200" y="38100"/>
                    <a:pt x="463552" y="44450"/>
                  </a:cubicBezTo>
                  <a:lnTo>
                    <a:pt x="463552" y="184150"/>
                  </a:lnTo>
                  <a:cubicBezTo>
                    <a:pt x="457200" y="196850"/>
                    <a:pt x="444500" y="196850"/>
                    <a:pt x="431800" y="196850"/>
                  </a:cubicBezTo>
                  <a:lnTo>
                    <a:pt x="6352" y="139700"/>
                  </a:lnTo>
                  <a:cubicBezTo>
                    <a:pt x="0" y="133350"/>
                    <a:pt x="0" y="139700"/>
                    <a:pt x="0" y="120650"/>
                  </a:cubicBezTo>
                  <a:cubicBezTo>
                    <a:pt x="0" y="107950"/>
                    <a:pt x="12700" y="44450"/>
                    <a:pt x="19052" y="6350"/>
                  </a:cubicBezTo>
                  <a:cubicBezTo>
                    <a:pt x="25400" y="12700"/>
                    <a:pt x="31752" y="12700"/>
                    <a:pt x="50800" y="12700"/>
                  </a:cubicBezTo>
                  <a:cubicBezTo>
                    <a:pt x="63500" y="12700"/>
                    <a:pt x="165100" y="0"/>
                    <a:pt x="1841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1" name="任意多边形: 形状 250"/>
            <p:cNvSpPr/>
            <p:nvPr/>
          </p:nvSpPr>
          <p:spPr>
            <a:xfrm>
              <a:off x="18123664" y="-6945019"/>
              <a:ext cx="298448" cy="210069"/>
            </a:xfrm>
            <a:custGeom>
              <a:avLst/>
              <a:gdLst>
                <a:gd name="connsiteX0" fmla="*/ 88900 w 298448"/>
                <a:gd name="connsiteY0" fmla="*/ 519 h 210069"/>
                <a:gd name="connsiteX1" fmla="*/ 298448 w 298448"/>
                <a:gd name="connsiteY1" fmla="*/ 121169 h 210069"/>
                <a:gd name="connsiteX2" fmla="*/ 292100 w 298448"/>
                <a:gd name="connsiteY2" fmla="*/ 203719 h 210069"/>
                <a:gd name="connsiteX3" fmla="*/ 184148 w 298448"/>
                <a:gd name="connsiteY3" fmla="*/ 197369 h 210069"/>
                <a:gd name="connsiteX4" fmla="*/ 0 w 298448"/>
                <a:gd name="connsiteY4" fmla="*/ 210069 h 210069"/>
                <a:gd name="connsiteX5" fmla="*/ 0 w 298448"/>
                <a:gd name="connsiteY5" fmla="*/ 51319 h 210069"/>
                <a:gd name="connsiteX6" fmla="*/ 0 w 298448"/>
                <a:gd name="connsiteY6" fmla="*/ 25919 h 210069"/>
                <a:gd name="connsiteX7" fmla="*/ 88900 w 298448"/>
                <a:gd name="connsiteY7" fmla="*/ 519 h 2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48" h="210069">
                  <a:moveTo>
                    <a:pt x="88900" y="519"/>
                  </a:moveTo>
                  <a:cubicBezTo>
                    <a:pt x="146048" y="519"/>
                    <a:pt x="298448" y="25919"/>
                    <a:pt x="298448" y="121169"/>
                  </a:cubicBezTo>
                  <a:cubicBezTo>
                    <a:pt x="298448" y="140219"/>
                    <a:pt x="292100" y="178319"/>
                    <a:pt x="292100" y="203719"/>
                  </a:cubicBezTo>
                  <a:cubicBezTo>
                    <a:pt x="260348" y="197369"/>
                    <a:pt x="196848" y="197369"/>
                    <a:pt x="184148" y="197369"/>
                  </a:cubicBezTo>
                  <a:cubicBezTo>
                    <a:pt x="165100" y="197369"/>
                    <a:pt x="76200" y="203719"/>
                    <a:pt x="0" y="210069"/>
                  </a:cubicBezTo>
                  <a:cubicBezTo>
                    <a:pt x="6348" y="159269"/>
                    <a:pt x="0" y="64019"/>
                    <a:pt x="0" y="51319"/>
                  </a:cubicBezTo>
                  <a:lnTo>
                    <a:pt x="0" y="25919"/>
                  </a:lnTo>
                  <a:cubicBezTo>
                    <a:pt x="19048" y="-5831"/>
                    <a:pt x="57148" y="519"/>
                    <a:pt x="88900" y="51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9" name="任意多边形: 形状 248"/>
            <p:cNvSpPr/>
            <p:nvPr/>
          </p:nvSpPr>
          <p:spPr>
            <a:xfrm>
              <a:off x="18472912" y="-6785751"/>
              <a:ext cx="425452" cy="323850"/>
            </a:xfrm>
            <a:custGeom>
              <a:avLst/>
              <a:gdLst>
                <a:gd name="connsiteX0" fmla="*/ 6352 w 425452"/>
                <a:gd name="connsiteY0" fmla="*/ 0 h 323850"/>
                <a:gd name="connsiteX1" fmla="*/ 425452 w 425452"/>
                <a:gd name="connsiteY1" fmla="*/ 247650 h 323850"/>
                <a:gd name="connsiteX2" fmla="*/ 361952 w 425452"/>
                <a:gd name="connsiteY2" fmla="*/ 323850 h 323850"/>
                <a:gd name="connsiteX3" fmla="*/ 38100 w 425452"/>
                <a:gd name="connsiteY3" fmla="*/ 69850 h 323850"/>
                <a:gd name="connsiteX4" fmla="*/ 6352 w 425452"/>
                <a:gd name="connsiteY4" fmla="*/ 63500 h 323850"/>
                <a:gd name="connsiteX5" fmla="*/ 0 w 425452"/>
                <a:gd name="connsiteY5" fmla="*/ 57150 h 323850"/>
                <a:gd name="connsiteX6" fmla="*/ 6352 w 425452"/>
                <a:gd name="connsiteY6"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452" h="323850">
                  <a:moveTo>
                    <a:pt x="6352" y="0"/>
                  </a:moveTo>
                  <a:cubicBezTo>
                    <a:pt x="31752" y="6350"/>
                    <a:pt x="425452" y="190500"/>
                    <a:pt x="425452" y="247650"/>
                  </a:cubicBezTo>
                  <a:cubicBezTo>
                    <a:pt x="425452" y="279400"/>
                    <a:pt x="381000" y="323850"/>
                    <a:pt x="361952" y="323850"/>
                  </a:cubicBezTo>
                  <a:cubicBezTo>
                    <a:pt x="342900" y="323850"/>
                    <a:pt x="101600" y="133350"/>
                    <a:pt x="38100" y="69850"/>
                  </a:cubicBezTo>
                  <a:cubicBezTo>
                    <a:pt x="31752" y="63500"/>
                    <a:pt x="19052" y="69850"/>
                    <a:pt x="6352" y="63500"/>
                  </a:cubicBezTo>
                  <a:cubicBezTo>
                    <a:pt x="6352" y="63500"/>
                    <a:pt x="0" y="76200"/>
                    <a:pt x="0" y="57150"/>
                  </a:cubicBezTo>
                  <a:cubicBezTo>
                    <a:pt x="0" y="44450"/>
                    <a:pt x="6352" y="19050"/>
                    <a:pt x="6352" y="0"/>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任意多边形: 形状 247"/>
            <p:cNvSpPr/>
            <p:nvPr/>
          </p:nvSpPr>
          <p:spPr>
            <a:xfrm>
              <a:off x="18091912" y="-6695217"/>
              <a:ext cx="349252" cy="677817"/>
            </a:xfrm>
            <a:custGeom>
              <a:avLst/>
              <a:gdLst>
                <a:gd name="connsiteX0" fmla="*/ 245270 w 349252"/>
                <a:gd name="connsiteY0" fmla="*/ 451 h 677817"/>
                <a:gd name="connsiteX1" fmla="*/ 317500 w 349252"/>
                <a:gd name="connsiteY1" fmla="*/ 11067 h 677817"/>
                <a:gd name="connsiteX2" fmla="*/ 317500 w 349252"/>
                <a:gd name="connsiteY2" fmla="*/ 385717 h 677817"/>
                <a:gd name="connsiteX3" fmla="*/ 349252 w 349252"/>
                <a:gd name="connsiteY3" fmla="*/ 677817 h 677817"/>
                <a:gd name="connsiteX4" fmla="*/ 146052 w 349252"/>
                <a:gd name="connsiteY4" fmla="*/ 627017 h 677817"/>
                <a:gd name="connsiteX5" fmla="*/ 0 w 349252"/>
                <a:gd name="connsiteY5" fmla="*/ 646067 h 677817"/>
                <a:gd name="connsiteX6" fmla="*/ 31752 w 349252"/>
                <a:gd name="connsiteY6" fmla="*/ 252367 h 677817"/>
                <a:gd name="connsiteX7" fmla="*/ 38100 w 349252"/>
                <a:gd name="connsiteY7" fmla="*/ 17417 h 677817"/>
                <a:gd name="connsiteX8" fmla="*/ 245270 w 349252"/>
                <a:gd name="connsiteY8" fmla="*/ 451 h 67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52" h="677817">
                  <a:moveTo>
                    <a:pt x="245270" y="451"/>
                  </a:moveTo>
                  <a:cubicBezTo>
                    <a:pt x="269480" y="1542"/>
                    <a:pt x="293688" y="4717"/>
                    <a:pt x="317500" y="11067"/>
                  </a:cubicBezTo>
                  <a:lnTo>
                    <a:pt x="317500" y="385717"/>
                  </a:lnTo>
                  <a:cubicBezTo>
                    <a:pt x="323852" y="487317"/>
                    <a:pt x="336552" y="582567"/>
                    <a:pt x="349252" y="677817"/>
                  </a:cubicBezTo>
                  <a:cubicBezTo>
                    <a:pt x="311152" y="646067"/>
                    <a:pt x="196852" y="627017"/>
                    <a:pt x="146052" y="627017"/>
                  </a:cubicBezTo>
                  <a:cubicBezTo>
                    <a:pt x="133352" y="627017"/>
                    <a:pt x="57152" y="639717"/>
                    <a:pt x="0" y="646067"/>
                  </a:cubicBezTo>
                  <a:lnTo>
                    <a:pt x="31752" y="252367"/>
                  </a:lnTo>
                  <a:cubicBezTo>
                    <a:pt x="38100" y="80917"/>
                    <a:pt x="38100" y="49167"/>
                    <a:pt x="38100" y="17417"/>
                  </a:cubicBezTo>
                  <a:cubicBezTo>
                    <a:pt x="100014" y="12655"/>
                    <a:pt x="172642" y="-2823"/>
                    <a:pt x="245270" y="451"/>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p:cNvSpPr/>
            <p:nvPr/>
          </p:nvSpPr>
          <p:spPr>
            <a:xfrm>
              <a:off x="18066512" y="-6005405"/>
              <a:ext cx="361952" cy="178504"/>
            </a:xfrm>
            <a:custGeom>
              <a:avLst/>
              <a:gdLst>
                <a:gd name="connsiteX0" fmla="*/ 133944 w 361952"/>
                <a:gd name="connsiteY0" fmla="*/ 9 h 178504"/>
                <a:gd name="connsiteX1" fmla="*/ 177800 w 361952"/>
                <a:gd name="connsiteY1" fmla="*/ 704 h 178504"/>
                <a:gd name="connsiteX2" fmla="*/ 336552 w 361952"/>
                <a:gd name="connsiteY2" fmla="*/ 38804 h 178504"/>
                <a:gd name="connsiteX3" fmla="*/ 222252 w 361952"/>
                <a:gd name="connsiteY3" fmla="*/ 19754 h 178504"/>
                <a:gd name="connsiteX4" fmla="*/ 114300 w 361952"/>
                <a:gd name="connsiteY4" fmla="*/ 83254 h 178504"/>
                <a:gd name="connsiteX5" fmla="*/ 241300 w 361952"/>
                <a:gd name="connsiteY5" fmla="*/ 159454 h 178504"/>
                <a:gd name="connsiteX6" fmla="*/ 279400 w 361952"/>
                <a:gd name="connsiteY6" fmla="*/ 127704 h 178504"/>
                <a:gd name="connsiteX7" fmla="*/ 254000 w 361952"/>
                <a:gd name="connsiteY7" fmla="*/ 95954 h 178504"/>
                <a:gd name="connsiteX8" fmla="*/ 184152 w 361952"/>
                <a:gd name="connsiteY8" fmla="*/ 83254 h 178504"/>
                <a:gd name="connsiteX9" fmla="*/ 209552 w 361952"/>
                <a:gd name="connsiteY9" fmla="*/ 76904 h 178504"/>
                <a:gd name="connsiteX10" fmla="*/ 361952 w 361952"/>
                <a:gd name="connsiteY10" fmla="*/ 127704 h 178504"/>
                <a:gd name="connsiteX11" fmla="*/ 222252 w 361952"/>
                <a:gd name="connsiteY11" fmla="*/ 178504 h 178504"/>
                <a:gd name="connsiteX12" fmla="*/ 88900 w 361952"/>
                <a:gd name="connsiteY12" fmla="*/ 153104 h 178504"/>
                <a:gd name="connsiteX13" fmla="*/ 0 w 361952"/>
                <a:gd name="connsiteY13" fmla="*/ 70554 h 178504"/>
                <a:gd name="connsiteX14" fmla="*/ 133944 w 361952"/>
                <a:gd name="connsiteY14" fmla="*/ 9 h 17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2" h="178504">
                  <a:moveTo>
                    <a:pt x="133944" y="9"/>
                  </a:moveTo>
                  <a:cubicBezTo>
                    <a:pt x="152400" y="-90"/>
                    <a:pt x="168276" y="704"/>
                    <a:pt x="177800" y="704"/>
                  </a:cubicBezTo>
                  <a:cubicBezTo>
                    <a:pt x="215900" y="704"/>
                    <a:pt x="292100" y="-5646"/>
                    <a:pt x="336552" y="38804"/>
                  </a:cubicBezTo>
                  <a:cubicBezTo>
                    <a:pt x="298452" y="26104"/>
                    <a:pt x="234952" y="19754"/>
                    <a:pt x="222252" y="19754"/>
                  </a:cubicBezTo>
                  <a:cubicBezTo>
                    <a:pt x="177800" y="19754"/>
                    <a:pt x="114300" y="13404"/>
                    <a:pt x="114300" y="83254"/>
                  </a:cubicBezTo>
                  <a:cubicBezTo>
                    <a:pt x="114300" y="140404"/>
                    <a:pt x="222252" y="159454"/>
                    <a:pt x="241300" y="159454"/>
                  </a:cubicBezTo>
                  <a:cubicBezTo>
                    <a:pt x="254000" y="159454"/>
                    <a:pt x="279400" y="146754"/>
                    <a:pt x="279400" y="127704"/>
                  </a:cubicBezTo>
                  <a:cubicBezTo>
                    <a:pt x="279400" y="108654"/>
                    <a:pt x="266700" y="102304"/>
                    <a:pt x="254000" y="95954"/>
                  </a:cubicBezTo>
                  <a:cubicBezTo>
                    <a:pt x="234952" y="89604"/>
                    <a:pt x="209552" y="89604"/>
                    <a:pt x="184152" y="83254"/>
                  </a:cubicBezTo>
                  <a:cubicBezTo>
                    <a:pt x="190500" y="76904"/>
                    <a:pt x="190500" y="76904"/>
                    <a:pt x="209552" y="76904"/>
                  </a:cubicBezTo>
                  <a:cubicBezTo>
                    <a:pt x="222252" y="76904"/>
                    <a:pt x="361952" y="89604"/>
                    <a:pt x="361952" y="127704"/>
                  </a:cubicBezTo>
                  <a:cubicBezTo>
                    <a:pt x="361952" y="178504"/>
                    <a:pt x="222252" y="178504"/>
                    <a:pt x="222252" y="178504"/>
                  </a:cubicBezTo>
                  <a:cubicBezTo>
                    <a:pt x="177800" y="178504"/>
                    <a:pt x="133352" y="178504"/>
                    <a:pt x="88900" y="153104"/>
                  </a:cubicBezTo>
                  <a:cubicBezTo>
                    <a:pt x="69852" y="146754"/>
                    <a:pt x="0" y="102304"/>
                    <a:pt x="0" y="70554"/>
                  </a:cubicBezTo>
                  <a:cubicBezTo>
                    <a:pt x="0" y="8642"/>
                    <a:pt x="78582" y="307"/>
                    <a:pt x="133944" y="9"/>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形状 177"/>
            <p:cNvSpPr/>
            <p:nvPr/>
          </p:nvSpPr>
          <p:spPr>
            <a:xfrm>
              <a:off x="17939512" y="-7801751"/>
              <a:ext cx="1067506" cy="2032000"/>
            </a:xfrm>
            <a:custGeom>
              <a:avLst/>
              <a:gdLst>
                <a:gd name="connsiteX0" fmla="*/ 266700 w 1067506"/>
                <a:gd name="connsiteY0" fmla="*/ 0 h 2032000"/>
                <a:gd name="connsiteX1" fmla="*/ 368300 w 1067506"/>
                <a:gd name="connsiteY1" fmla="*/ 0 h 2032000"/>
                <a:gd name="connsiteX2" fmla="*/ 704852 w 1067506"/>
                <a:gd name="connsiteY2" fmla="*/ 158750 h 2032000"/>
                <a:gd name="connsiteX3" fmla="*/ 565152 w 1067506"/>
                <a:gd name="connsiteY3" fmla="*/ 742950 h 2032000"/>
                <a:gd name="connsiteX4" fmla="*/ 603252 w 1067506"/>
                <a:gd name="connsiteY4" fmla="*/ 749300 h 2032000"/>
                <a:gd name="connsiteX5" fmla="*/ 723900 w 1067506"/>
                <a:gd name="connsiteY5" fmla="*/ 749300 h 2032000"/>
                <a:gd name="connsiteX6" fmla="*/ 908052 w 1067506"/>
                <a:gd name="connsiteY6" fmla="*/ 762000 h 2032000"/>
                <a:gd name="connsiteX7" fmla="*/ 1047752 w 1067506"/>
                <a:gd name="connsiteY7" fmla="*/ 812800 h 2032000"/>
                <a:gd name="connsiteX8" fmla="*/ 1066800 w 1067506"/>
                <a:gd name="connsiteY8" fmla="*/ 952500 h 2032000"/>
                <a:gd name="connsiteX9" fmla="*/ 1035052 w 1067506"/>
                <a:gd name="connsiteY9" fmla="*/ 1054100 h 2032000"/>
                <a:gd name="connsiteX10" fmla="*/ 908052 w 1067506"/>
                <a:gd name="connsiteY10" fmla="*/ 1054100 h 2032000"/>
                <a:gd name="connsiteX11" fmla="*/ 698500 w 1067506"/>
                <a:gd name="connsiteY11" fmla="*/ 1022350 h 2032000"/>
                <a:gd name="connsiteX12" fmla="*/ 1016000 w 1067506"/>
                <a:gd name="connsiteY12" fmla="*/ 1263650 h 2032000"/>
                <a:gd name="connsiteX13" fmla="*/ 901700 w 1067506"/>
                <a:gd name="connsiteY13" fmla="*/ 1397000 h 2032000"/>
                <a:gd name="connsiteX14" fmla="*/ 704852 w 1067506"/>
                <a:gd name="connsiteY14" fmla="*/ 1263650 h 2032000"/>
                <a:gd name="connsiteX15" fmla="*/ 552452 w 1067506"/>
                <a:gd name="connsiteY15" fmla="*/ 1143000 h 2032000"/>
                <a:gd name="connsiteX16" fmla="*/ 527052 w 1067506"/>
                <a:gd name="connsiteY16" fmla="*/ 1143000 h 2032000"/>
                <a:gd name="connsiteX17" fmla="*/ 527052 w 1067506"/>
                <a:gd name="connsiteY17" fmla="*/ 1524000 h 2032000"/>
                <a:gd name="connsiteX18" fmla="*/ 565152 w 1067506"/>
                <a:gd name="connsiteY18" fmla="*/ 1828800 h 2032000"/>
                <a:gd name="connsiteX19" fmla="*/ 527052 w 1067506"/>
                <a:gd name="connsiteY19" fmla="*/ 1879600 h 2032000"/>
                <a:gd name="connsiteX20" fmla="*/ 546100 w 1067506"/>
                <a:gd name="connsiteY20" fmla="*/ 1930400 h 2032000"/>
                <a:gd name="connsiteX21" fmla="*/ 349252 w 1067506"/>
                <a:gd name="connsiteY21" fmla="*/ 2032000 h 2032000"/>
                <a:gd name="connsiteX22" fmla="*/ 69852 w 1067506"/>
                <a:gd name="connsiteY22" fmla="*/ 1866900 h 2032000"/>
                <a:gd name="connsiteX23" fmla="*/ 95252 w 1067506"/>
                <a:gd name="connsiteY23" fmla="*/ 1746250 h 2032000"/>
                <a:gd name="connsiteX24" fmla="*/ 127000 w 1067506"/>
                <a:gd name="connsiteY24" fmla="*/ 1377950 h 2032000"/>
                <a:gd name="connsiteX25" fmla="*/ 133352 w 1067506"/>
                <a:gd name="connsiteY25" fmla="*/ 946150 h 2032000"/>
                <a:gd name="connsiteX26" fmla="*/ 76200 w 1067506"/>
                <a:gd name="connsiteY26" fmla="*/ 552450 h 2032000"/>
                <a:gd name="connsiteX27" fmla="*/ 0 w 1067506"/>
                <a:gd name="connsiteY27" fmla="*/ 222250 h 2032000"/>
                <a:gd name="connsiteX28" fmla="*/ 266700 w 1067506"/>
                <a:gd name="connsiteY28" fmla="*/ 0 h 2032000"/>
                <a:gd name="connsiteX29" fmla="*/ 361952 w 1067506"/>
                <a:gd name="connsiteY29" fmla="*/ 50800 h 2032000"/>
                <a:gd name="connsiteX30" fmla="*/ 57152 w 1067506"/>
                <a:gd name="connsiteY30" fmla="*/ 222250 h 2032000"/>
                <a:gd name="connsiteX31" fmla="*/ 171452 w 1067506"/>
                <a:gd name="connsiteY31" fmla="*/ 260350 h 2032000"/>
                <a:gd name="connsiteX32" fmla="*/ 463552 w 1067506"/>
                <a:gd name="connsiteY32" fmla="*/ 177800 h 2032000"/>
                <a:gd name="connsiteX33" fmla="*/ 425452 w 1067506"/>
                <a:gd name="connsiteY33" fmla="*/ 171450 h 2032000"/>
                <a:gd name="connsiteX34" fmla="*/ 317500 w 1067506"/>
                <a:gd name="connsiteY34" fmla="*/ 196850 h 2032000"/>
                <a:gd name="connsiteX35" fmla="*/ 279400 w 1067506"/>
                <a:gd name="connsiteY35" fmla="*/ 165100 h 2032000"/>
                <a:gd name="connsiteX36" fmla="*/ 431800 w 1067506"/>
                <a:gd name="connsiteY36" fmla="*/ 107950 h 2032000"/>
                <a:gd name="connsiteX37" fmla="*/ 533400 w 1067506"/>
                <a:gd name="connsiteY37" fmla="*/ 177800 h 2032000"/>
                <a:gd name="connsiteX38" fmla="*/ 107952 w 1067506"/>
                <a:gd name="connsiteY38" fmla="*/ 323850 h 2032000"/>
                <a:gd name="connsiteX39" fmla="*/ 247652 w 1067506"/>
                <a:gd name="connsiteY39" fmla="*/ 336550 h 2032000"/>
                <a:gd name="connsiteX40" fmla="*/ 647700 w 1067506"/>
                <a:gd name="connsiteY40" fmla="*/ 158750 h 2032000"/>
                <a:gd name="connsiteX41" fmla="*/ 361952 w 1067506"/>
                <a:gd name="connsiteY41" fmla="*/ 50800 h 2032000"/>
                <a:gd name="connsiteX42" fmla="*/ 609600 w 1067506"/>
                <a:gd name="connsiteY42" fmla="*/ 311150 h 2032000"/>
                <a:gd name="connsiteX43" fmla="*/ 260352 w 1067506"/>
                <a:gd name="connsiteY43" fmla="*/ 400050 h 2032000"/>
                <a:gd name="connsiteX44" fmla="*/ 95252 w 1067506"/>
                <a:gd name="connsiteY44" fmla="*/ 381000 h 2032000"/>
                <a:gd name="connsiteX45" fmla="*/ 177800 w 1067506"/>
                <a:gd name="connsiteY45" fmla="*/ 812800 h 2032000"/>
                <a:gd name="connsiteX46" fmla="*/ 279400 w 1067506"/>
                <a:gd name="connsiteY46" fmla="*/ 800100 h 2032000"/>
                <a:gd name="connsiteX47" fmla="*/ 488952 w 1067506"/>
                <a:gd name="connsiteY47" fmla="*/ 876300 h 2032000"/>
                <a:gd name="connsiteX48" fmla="*/ 609600 w 1067506"/>
                <a:gd name="connsiteY48" fmla="*/ 311150 h 2032000"/>
                <a:gd name="connsiteX49" fmla="*/ 730252 w 1067506"/>
                <a:gd name="connsiteY49" fmla="*/ 806450 h 2032000"/>
                <a:gd name="connsiteX50" fmla="*/ 596900 w 1067506"/>
                <a:gd name="connsiteY50" fmla="*/ 819150 h 2032000"/>
                <a:gd name="connsiteX51" fmla="*/ 565152 w 1067506"/>
                <a:gd name="connsiteY51" fmla="*/ 812800 h 2032000"/>
                <a:gd name="connsiteX52" fmla="*/ 546100 w 1067506"/>
                <a:gd name="connsiteY52" fmla="*/ 927100 h 2032000"/>
                <a:gd name="connsiteX53" fmla="*/ 552452 w 1067506"/>
                <a:gd name="connsiteY53" fmla="*/ 946150 h 2032000"/>
                <a:gd name="connsiteX54" fmla="*/ 977900 w 1067506"/>
                <a:gd name="connsiteY54" fmla="*/ 1003300 h 2032000"/>
                <a:gd name="connsiteX55" fmla="*/ 1009652 w 1067506"/>
                <a:gd name="connsiteY55" fmla="*/ 990600 h 2032000"/>
                <a:gd name="connsiteX56" fmla="*/ 1009652 w 1067506"/>
                <a:gd name="connsiteY56" fmla="*/ 850900 h 2032000"/>
                <a:gd name="connsiteX57" fmla="*/ 984252 w 1067506"/>
                <a:gd name="connsiteY57" fmla="*/ 831850 h 2032000"/>
                <a:gd name="connsiteX58" fmla="*/ 730252 w 1067506"/>
                <a:gd name="connsiteY58" fmla="*/ 806450 h 2032000"/>
                <a:gd name="connsiteX59" fmla="*/ 273052 w 1067506"/>
                <a:gd name="connsiteY59" fmla="*/ 857250 h 2032000"/>
                <a:gd name="connsiteX60" fmla="*/ 184152 w 1067506"/>
                <a:gd name="connsiteY60" fmla="*/ 882650 h 2032000"/>
                <a:gd name="connsiteX61" fmla="*/ 184152 w 1067506"/>
                <a:gd name="connsiteY61" fmla="*/ 908050 h 2032000"/>
                <a:gd name="connsiteX62" fmla="*/ 184152 w 1067506"/>
                <a:gd name="connsiteY62" fmla="*/ 1066800 h 2032000"/>
                <a:gd name="connsiteX63" fmla="*/ 368300 w 1067506"/>
                <a:gd name="connsiteY63" fmla="*/ 1054100 h 2032000"/>
                <a:gd name="connsiteX64" fmla="*/ 476252 w 1067506"/>
                <a:gd name="connsiteY64" fmla="*/ 1060450 h 2032000"/>
                <a:gd name="connsiteX65" fmla="*/ 482600 w 1067506"/>
                <a:gd name="connsiteY65" fmla="*/ 977900 h 2032000"/>
                <a:gd name="connsiteX66" fmla="*/ 273052 w 1067506"/>
                <a:gd name="connsiteY66" fmla="*/ 857250 h 2032000"/>
                <a:gd name="connsiteX67" fmla="*/ 539752 w 1067506"/>
                <a:gd name="connsiteY67" fmla="*/ 1016000 h 2032000"/>
                <a:gd name="connsiteX68" fmla="*/ 533400 w 1067506"/>
                <a:gd name="connsiteY68" fmla="*/ 1073150 h 2032000"/>
                <a:gd name="connsiteX69" fmla="*/ 539752 w 1067506"/>
                <a:gd name="connsiteY69" fmla="*/ 1079500 h 2032000"/>
                <a:gd name="connsiteX70" fmla="*/ 571500 w 1067506"/>
                <a:gd name="connsiteY70" fmla="*/ 1085850 h 2032000"/>
                <a:gd name="connsiteX71" fmla="*/ 895352 w 1067506"/>
                <a:gd name="connsiteY71" fmla="*/ 1339850 h 2032000"/>
                <a:gd name="connsiteX72" fmla="*/ 958852 w 1067506"/>
                <a:gd name="connsiteY72" fmla="*/ 1263650 h 2032000"/>
                <a:gd name="connsiteX73" fmla="*/ 539752 w 1067506"/>
                <a:gd name="connsiteY73" fmla="*/ 1016000 h 2032000"/>
                <a:gd name="connsiteX74" fmla="*/ 397670 w 1067506"/>
                <a:gd name="connsiteY74" fmla="*/ 1106984 h 2032000"/>
                <a:gd name="connsiteX75" fmla="*/ 190500 w 1067506"/>
                <a:gd name="connsiteY75" fmla="*/ 1123950 h 2032000"/>
                <a:gd name="connsiteX76" fmla="*/ 184152 w 1067506"/>
                <a:gd name="connsiteY76" fmla="*/ 1358900 h 2032000"/>
                <a:gd name="connsiteX77" fmla="*/ 152400 w 1067506"/>
                <a:gd name="connsiteY77" fmla="*/ 1752600 h 2032000"/>
                <a:gd name="connsiteX78" fmla="*/ 298452 w 1067506"/>
                <a:gd name="connsiteY78" fmla="*/ 1733550 h 2032000"/>
                <a:gd name="connsiteX79" fmla="*/ 501652 w 1067506"/>
                <a:gd name="connsiteY79" fmla="*/ 1784350 h 2032000"/>
                <a:gd name="connsiteX80" fmla="*/ 469900 w 1067506"/>
                <a:gd name="connsiteY80" fmla="*/ 1492250 h 2032000"/>
                <a:gd name="connsiteX81" fmla="*/ 469900 w 1067506"/>
                <a:gd name="connsiteY81" fmla="*/ 1117600 h 2032000"/>
                <a:gd name="connsiteX82" fmla="*/ 397670 w 1067506"/>
                <a:gd name="connsiteY82" fmla="*/ 1106984 h 2032000"/>
                <a:gd name="connsiteX83" fmla="*/ 260944 w 1067506"/>
                <a:gd name="connsiteY83" fmla="*/ 1796355 h 2032000"/>
                <a:gd name="connsiteX84" fmla="*/ 127000 w 1067506"/>
                <a:gd name="connsiteY84" fmla="*/ 1866900 h 2032000"/>
                <a:gd name="connsiteX85" fmla="*/ 215900 w 1067506"/>
                <a:gd name="connsiteY85" fmla="*/ 1949450 h 2032000"/>
                <a:gd name="connsiteX86" fmla="*/ 349252 w 1067506"/>
                <a:gd name="connsiteY86" fmla="*/ 1974850 h 2032000"/>
                <a:gd name="connsiteX87" fmla="*/ 488952 w 1067506"/>
                <a:gd name="connsiteY87" fmla="*/ 1924050 h 2032000"/>
                <a:gd name="connsiteX88" fmla="*/ 336552 w 1067506"/>
                <a:gd name="connsiteY88" fmla="*/ 1873250 h 2032000"/>
                <a:gd name="connsiteX89" fmla="*/ 311152 w 1067506"/>
                <a:gd name="connsiteY89" fmla="*/ 1879600 h 2032000"/>
                <a:gd name="connsiteX90" fmla="*/ 381000 w 1067506"/>
                <a:gd name="connsiteY90" fmla="*/ 1892300 h 2032000"/>
                <a:gd name="connsiteX91" fmla="*/ 406400 w 1067506"/>
                <a:gd name="connsiteY91" fmla="*/ 1924050 h 2032000"/>
                <a:gd name="connsiteX92" fmla="*/ 368300 w 1067506"/>
                <a:gd name="connsiteY92" fmla="*/ 1955800 h 2032000"/>
                <a:gd name="connsiteX93" fmla="*/ 241300 w 1067506"/>
                <a:gd name="connsiteY93" fmla="*/ 1879600 h 2032000"/>
                <a:gd name="connsiteX94" fmla="*/ 349252 w 1067506"/>
                <a:gd name="connsiteY94" fmla="*/ 1816100 h 2032000"/>
                <a:gd name="connsiteX95" fmla="*/ 463552 w 1067506"/>
                <a:gd name="connsiteY95" fmla="*/ 1835150 h 2032000"/>
                <a:gd name="connsiteX96" fmla="*/ 304800 w 1067506"/>
                <a:gd name="connsiteY96" fmla="*/ 1797050 h 2032000"/>
                <a:gd name="connsiteX97" fmla="*/ 260944 w 1067506"/>
                <a:gd name="connsiteY97" fmla="*/ 1796355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67506" h="2032000">
                  <a:moveTo>
                    <a:pt x="266700" y="0"/>
                  </a:moveTo>
                  <a:lnTo>
                    <a:pt x="368300" y="0"/>
                  </a:lnTo>
                  <a:cubicBezTo>
                    <a:pt x="450852" y="0"/>
                    <a:pt x="717552" y="0"/>
                    <a:pt x="704852" y="158750"/>
                  </a:cubicBezTo>
                  <a:lnTo>
                    <a:pt x="565152" y="742950"/>
                  </a:lnTo>
                  <a:lnTo>
                    <a:pt x="603252" y="749300"/>
                  </a:lnTo>
                  <a:cubicBezTo>
                    <a:pt x="654052" y="755650"/>
                    <a:pt x="704852" y="749300"/>
                    <a:pt x="723900" y="749300"/>
                  </a:cubicBezTo>
                  <a:cubicBezTo>
                    <a:pt x="736600" y="749300"/>
                    <a:pt x="844552" y="755650"/>
                    <a:pt x="908052" y="762000"/>
                  </a:cubicBezTo>
                  <a:cubicBezTo>
                    <a:pt x="939800" y="768350"/>
                    <a:pt x="1016000" y="755650"/>
                    <a:pt x="1047752" y="812800"/>
                  </a:cubicBezTo>
                  <a:cubicBezTo>
                    <a:pt x="1073152" y="850900"/>
                    <a:pt x="1066800" y="939800"/>
                    <a:pt x="1066800" y="952500"/>
                  </a:cubicBezTo>
                  <a:cubicBezTo>
                    <a:pt x="1066800" y="977900"/>
                    <a:pt x="1047752" y="1035050"/>
                    <a:pt x="1035052" y="1054100"/>
                  </a:cubicBezTo>
                  <a:lnTo>
                    <a:pt x="908052" y="1054100"/>
                  </a:lnTo>
                  <a:cubicBezTo>
                    <a:pt x="844552" y="1041400"/>
                    <a:pt x="806452" y="1022350"/>
                    <a:pt x="698500" y="1022350"/>
                  </a:cubicBezTo>
                  <a:cubicBezTo>
                    <a:pt x="698500" y="1022350"/>
                    <a:pt x="1016000" y="1168400"/>
                    <a:pt x="1016000" y="1263650"/>
                  </a:cubicBezTo>
                  <a:cubicBezTo>
                    <a:pt x="1016000" y="1301750"/>
                    <a:pt x="958852" y="1397000"/>
                    <a:pt x="901700" y="1397000"/>
                  </a:cubicBezTo>
                  <a:cubicBezTo>
                    <a:pt x="844552" y="1397000"/>
                    <a:pt x="762000" y="1308100"/>
                    <a:pt x="704852" y="1263650"/>
                  </a:cubicBezTo>
                  <a:cubicBezTo>
                    <a:pt x="654052" y="1219200"/>
                    <a:pt x="603252" y="1181100"/>
                    <a:pt x="552452" y="1143000"/>
                  </a:cubicBezTo>
                  <a:lnTo>
                    <a:pt x="527052" y="1143000"/>
                  </a:lnTo>
                  <a:lnTo>
                    <a:pt x="527052" y="1524000"/>
                  </a:lnTo>
                  <a:lnTo>
                    <a:pt x="565152" y="1828800"/>
                  </a:lnTo>
                  <a:cubicBezTo>
                    <a:pt x="571500" y="1860550"/>
                    <a:pt x="546100" y="1854200"/>
                    <a:pt x="527052" y="1879600"/>
                  </a:cubicBezTo>
                  <a:cubicBezTo>
                    <a:pt x="539752" y="1892300"/>
                    <a:pt x="546100" y="1911350"/>
                    <a:pt x="546100" y="1930400"/>
                  </a:cubicBezTo>
                  <a:cubicBezTo>
                    <a:pt x="546100" y="2025650"/>
                    <a:pt x="387352" y="2032000"/>
                    <a:pt x="349252" y="2032000"/>
                  </a:cubicBezTo>
                  <a:cubicBezTo>
                    <a:pt x="247652" y="2032000"/>
                    <a:pt x="69852" y="1981200"/>
                    <a:pt x="69852" y="1866900"/>
                  </a:cubicBezTo>
                  <a:cubicBezTo>
                    <a:pt x="69852" y="1822450"/>
                    <a:pt x="107952" y="1797050"/>
                    <a:pt x="95252" y="1746250"/>
                  </a:cubicBezTo>
                  <a:cubicBezTo>
                    <a:pt x="107952" y="1625600"/>
                    <a:pt x="114300" y="1498600"/>
                    <a:pt x="127000" y="1377950"/>
                  </a:cubicBezTo>
                  <a:lnTo>
                    <a:pt x="133352" y="946150"/>
                  </a:lnTo>
                  <a:cubicBezTo>
                    <a:pt x="120652" y="819150"/>
                    <a:pt x="101600" y="679450"/>
                    <a:pt x="76200" y="552450"/>
                  </a:cubicBezTo>
                  <a:cubicBezTo>
                    <a:pt x="57152" y="444500"/>
                    <a:pt x="0" y="241300"/>
                    <a:pt x="0" y="222250"/>
                  </a:cubicBezTo>
                  <a:cubicBezTo>
                    <a:pt x="0" y="88900"/>
                    <a:pt x="152400" y="31750"/>
                    <a:pt x="266700" y="0"/>
                  </a:cubicBezTo>
                  <a:close/>
                  <a:moveTo>
                    <a:pt x="361952" y="50800"/>
                  </a:moveTo>
                  <a:cubicBezTo>
                    <a:pt x="292100" y="50800"/>
                    <a:pt x="57152" y="88900"/>
                    <a:pt x="57152" y="222250"/>
                  </a:cubicBezTo>
                  <a:cubicBezTo>
                    <a:pt x="57152" y="260350"/>
                    <a:pt x="133352" y="260350"/>
                    <a:pt x="171452" y="260350"/>
                  </a:cubicBezTo>
                  <a:cubicBezTo>
                    <a:pt x="266700" y="260350"/>
                    <a:pt x="381000" y="241300"/>
                    <a:pt x="463552" y="177800"/>
                  </a:cubicBezTo>
                  <a:cubicBezTo>
                    <a:pt x="450852" y="177800"/>
                    <a:pt x="444500" y="171450"/>
                    <a:pt x="425452" y="171450"/>
                  </a:cubicBezTo>
                  <a:cubicBezTo>
                    <a:pt x="412752" y="171450"/>
                    <a:pt x="330200" y="196850"/>
                    <a:pt x="317500" y="196850"/>
                  </a:cubicBezTo>
                  <a:cubicBezTo>
                    <a:pt x="298452" y="196850"/>
                    <a:pt x="279400" y="184150"/>
                    <a:pt x="279400" y="165100"/>
                  </a:cubicBezTo>
                  <a:cubicBezTo>
                    <a:pt x="279400" y="133350"/>
                    <a:pt x="412752" y="107950"/>
                    <a:pt x="431800" y="107950"/>
                  </a:cubicBezTo>
                  <a:cubicBezTo>
                    <a:pt x="444500" y="107950"/>
                    <a:pt x="533400" y="120650"/>
                    <a:pt x="533400" y="177800"/>
                  </a:cubicBezTo>
                  <a:cubicBezTo>
                    <a:pt x="533400" y="304800"/>
                    <a:pt x="146052" y="323850"/>
                    <a:pt x="107952" y="323850"/>
                  </a:cubicBezTo>
                  <a:cubicBezTo>
                    <a:pt x="152400" y="330200"/>
                    <a:pt x="234952" y="336550"/>
                    <a:pt x="247652" y="336550"/>
                  </a:cubicBezTo>
                  <a:cubicBezTo>
                    <a:pt x="285752" y="336550"/>
                    <a:pt x="647700" y="317500"/>
                    <a:pt x="647700" y="158750"/>
                  </a:cubicBezTo>
                  <a:cubicBezTo>
                    <a:pt x="647700" y="57150"/>
                    <a:pt x="400052" y="50800"/>
                    <a:pt x="361952" y="50800"/>
                  </a:cubicBezTo>
                  <a:close/>
                  <a:moveTo>
                    <a:pt x="609600" y="311150"/>
                  </a:moveTo>
                  <a:cubicBezTo>
                    <a:pt x="501652" y="374650"/>
                    <a:pt x="361952" y="400050"/>
                    <a:pt x="260352" y="400050"/>
                  </a:cubicBezTo>
                  <a:cubicBezTo>
                    <a:pt x="241300" y="400050"/>
                    <a:pt x="158752" y="393700"/>
                    <a:pt x="95252" y="381000"/>
                  </a:cubicBezTo>
                  <a:cubicBezTo>
                    <a:pt x="127000" y="520700"/>
                    <a:pt x="165100" y="673100"/>
                    <a:pt x="177800" y="812800"/>
                  </a:cubicBezTo>
                  <a:cubicBezTo>
                    <a:pt x="209552" y="806450"/>
                    <a:pt x="260352" y="800100"/>
                    <a:pt x="279400" y="800100"/>
                  </a:cubicBezTo>
                  <a:cubicBezTo>
                    <a:pt x="349252" y="800100"/>
                    <a:pt x="419100" y="812800"/>
                    <a:pt x="488952" y="876300"/>
                  </a:cubicBezTo>
                  <a:cubicBezTo>
                    <a:pt x="514352" y="685800"/>
                    <a:pt x="552452" y="488950"/>
                    <a:pt x="609600" y="311150"/>
                  </a:cubicBezTo>
                  <a:close/>
                  <a:moveTo>
                    <a:pt x="730252" y="806450"/>
                  </a:moveTo>
                  <a:cubicBezTo>
                    <a:pt x="711200" y="806450"/>
                    <a:pt x="609600" y="819150"/>
                    <a:pt x="596900" y="819150"/>
                  </a:cubicBezTo>
                  <a:cubicBezTo>
                    <a:pt x="577852" y="819150"/>
                    <a:pt x="571500" y="819150"/>
                    <a:pt x="565152" y="812800"/>
                  </a:cubicBezTo>
                  <a:cubicBezTo>
                    <a:pt x="558800" y="850900"/>
                    <a:pt x="546100" y="914400"/>
                    <a:pt x="546100" y="927100"/>
                  </a:cubicBezTo>
                  <a:cubicBezTo>
                    <a:pt x="546100" y="946150"/>
                    <a:pt x="546100" y="939800"/>
                    <a:pt x="552452" y="946150"/>
                  </a:cubicBezTo>
                  <a:lnTo>
                    <a:pt x="977900" y="1003300"/>
                  </a:lnTo>
                  <a:cubicBezTo>
                    <a:pt x="990600" y="1003300"/>
                    <a:pt x="1003300" y="1003300"/>
                    <a:pt x="1009652" y="990600"/>
                  </a:cubicBezTo>
                  <a:lnTo>
                    <a:pt x="1009652" y="850900"/>
                  </a:lnTo>
                  <a:cubicBezTo>
                    <a:pt x="1003300" y="844550"/>
                    <a:pt x="990600" y="838200"/>
                    <a:pt x="984252" y="831850"/>
                  </a:cubicBezTo>
                  <a:cubicBezTo>
                    <a:pt x="901700" y="819150"/>
                    <a:pt x="742952" y="806450"/>
                    <a:pt x="730252" y="806450"/>
                  </a:cubicBezTo>
                  <a:close/>
                  <a:moveTo>
                    <a:pt x="273052" y="857250"/>
                  </a:moveTo>
                  <a:cubicBezTo>
                    <a:pt x="241300" y="857250"/>
                    <a:pt x="203200" y="850900"/>
                    <a:pt x="184152" y="882650"/>
                  </a:cubicBezTo>
                  <a:lnTo>
                    <a:pt x="184152" y="908050"/>
                  </a:lnTo>
                  <a:cubicBezTo>
                    <a:pt x="184152" y="920750"/>
                    <a:pt x="190500" y="1016000"/>
                    <a:pt x="184152" y="1066800"/>
                  </a:cubicBezTo>
                  <a:cubicBezTo>
                    <a:pt x="260352" y="1060450"/>
                    <a:pt x="349252" y="1054100"/>
                    <a:pt x="368300" y="1054100"/>
                  </a:cubicBezTo>
                  <a:cubicBezTo>
                    <a:pt x="381000" y="1054100"/>
                    <a:pt x="444500" y="1054100"/>
                    <a:pt x="476252" y="1060450"/>
                  </a:cubicBezTo>
                  <a:cubicBezTo>
                    <a:pt x="476252" y="1035050"/>
                    <a:pt x="482600" y="996950"/>
                    <a:pt x="482600" y="977900"/>
                  </a:cubicBezTo>
                  <a:cubicBezTo>
                    <a:pt x="482600" y="882650"/>
                    <a:pt x="330200" y="857250"/>
                    <a:pt x="273052" y="857250"/>
                  </a:cubicBezTo>
                  <a:close/>
                  <a:moveTo>
                    <a:pt x="539752" y="1016000"/>
                  </a:moveTo>
                  <a:cubicBezTo>
                    <a:pt x="539752" y="1035050"/>
                    <a:pt x="533400" y="1060450"/>
                    <a:pt x="533400" y="1073150"/>
                  </a:cubicBezTo>
                  <a:cubicBezTo>
                    <a:pt x="533400" y="1092200"/>
                    <a:pt x="539752" y="1079500"/>
                    <a:pt x="539752" y="1079500"/>
                  </a:cubicBezTo>
                  <a:cubicBezTo>
                    <a:pt x="552452" y="1085850"/>
                    <a:pt x="565152" y="1079500"/>
                    <a:pt x="571500" y="1085850"/>
                  </a:cubicBezTo>
                  <a:cubicBezTo>
                    <a:pt x="635000" y="1149350"/>
                    <a:pt x="876300" y="1339850"/>
                    <a:pt x="895352" y="1339850"/>
                  </a:cubicBezTo>
                  <a:cubicBezTo>
                    <a:pt x="914400" y="1339850"/>
                    <a:pt x="958852" y="1295400"/>
                    <a:pt x="958852" y="1263650"/>
                  </a:cubicBezTo>
                  <a:cubicBezTo>
                    <a:pt x="958852" y="1206500"/>
                    <a:pt x="565152" y="1022350"/>
                    <a:pt x="539752" y="1016000"/>
                  </a:cubicBezTo>
                  <a:close/>
                  <a:moveTo>
                    <a:pt x="397670" y="1106984"/>
                  </a:moveTo>
                  <a:cubicBezTo>
                    <a:pt x="325042" y="1103710"/>
                    <a:pt x="252414" y="1119188"/>
                    <a:pt x="190500" y="1123950"/>
                  </a:cubicBezTo>
                  <a:cubicBezTo>
                    <a:pt x="190500" y="1155700"/>
                    <a:pt x="190500" y="1187450"/>
                    <a:pt x="184152" y="1358900"/>
                  </a:cubicBezTo>
                  <a:lnTo>
                    <a:pt x="152400" y="1752600"/>
                  </a:lnTo>
                  <a:cubicBezTo>
                    <a:pt x="209552" y="1746250"/>
                    <a:pt x="285752" y="1733550"/>
                    <a:pt x="298452" y="1733550"/>
                  </a:cubicBezTo>
                  <a:cubicBezTo>
                    <a:pt x="349252" y="1733550"/>
                    <a:pt x="463552" y="1752600"/>
                    <a:pt x="501652" y="1784350"/>
                  </a:cubicBezTo>
                  <a:cubicBezTo>
                    <a:pt x="488952" y="1689100"/>
                    <a:pt x="476252" y="1593850"/>
                    <a:pt x="469900" y="1492250"/>
                  </a:cubicBezTo>
                  <a:lnTo>
                    <a:pt x="469900" y="1117600"/>
                  </a:lnTo>
                  <a:cubicBezTo>
                    <a:pt x="446088" y="1111250"/>
                    <a:pt x="421880" y="1108075"/>
                    <a:pt x="397670" y="1106984"/>
                  </a:cubicBezTo>
                  <a:close/>
                  <a:moveTo>
                    <a:pt x="260944" y="1796355"/>
                  </a:moveTo>
                  <a:cubicBezTo>
                    <a:pt x="205582" y="1796653"/>
                    <a:pt x="127000" y="1804988"/>
                    <a:pt x="127000" y="1866900"/>
                  </a:cubicBezTo>
                  <a:cubicBezTo>
                    <a:pt x="127000" y="1898650"/>
                    <a:pt x="196852" y="1943100"/>
                    <a:pt x="215900" y="1949450"/>
                  </a:cubicBezTo>
                  <a:cubicBezTo>
                    <a:pt x="260352" y="1974850"/>
                    <a:pt x="304800" y="1974850"/>
                    <a:pt x="349252" y="1974850"/>
                  </a:cubicBezTo>
                  <a:cubicBezTo>
                    <a:pt x="349252" y="1974850"/>
                    <a:pt x="488952" y="1974850"/>
                    <a:pt x="488952" y="1924050"/>
                  </a:cubicBezTo>
                  <a:cubicBezTo>
                    <a:pt x="488952" y="1885950"/>
                    <a:pt x="349252" y="1873250"/>
                    <a:pt x="336552" y="1873250"/>
                  </a:cubicBezTo>
                  <a:cubicBezTo>
                    <a:pt x="317500" y="1873250"/>
                    <a:pt x="317500" y="1873250"/>
                    <a:pt x="311152" y="1879600"/>
                  </a:cubicBezTo>
                  <a:cubicBezTo>
                    <a:pt x="336552" y="1885950"/>
                    <a:pt x="361952" y="1885950"/>
                    <a:pt x="381000" y="1892300"/>
                  </a:cubicBezTo>
                  <a:cubicBezTo>
                    <a:pt x="393700" y="1898650"/>
                    <a:pt x="406400" y="1905000"/>
                    <a:pt x="406400" y="1924050"/>
                  </a:cubicBezTo>
                  <a:cubicBezTo>
                    <a:pt x="406400" y="1943100"/>
                    <a:pt x="381000" y="1955800"/>
                    <a:pt x="368300" y="1955800"/>
                  </a:cubicBezTo>
                  <a:cubicBezTo>
                    <a:pt x="349252" y="1955800"/>
                    <a:pt x="241300" y="1936750"/>
                    <a:pt x="241300" y="1879600"/>
                  </a:cubicBezTo>
                  <a:cubicBezTo>
                    <a:pt x="241300" y="1809750"/>
                    <a:pt x="304800" y="1816100"/>
                    <a:pt x="349252" y="1816100"/>
                  </a:cubicBezTo>
                  <a:cubicBezTo>
                    <a:pt x="361952" y="1816100"/>
                    <a:pt x="425452" y="1822450"/>
                    <a:pt x="463552" y="1835150"/>
                  </a:cubicBezTo>
                  <a:cubicBezTo>
                    <a:pt x="419100" y="1790700"/>
                    <a:pt x="342900" y="1797050"/>
                    <a:pt x="304800" y="1797050"/>
                  </a:cubicBezTo>
                  <a:cubicBezTo>
                    <a:pt x="295276" y="1797050"/>
                    <a:pt x="279400" y="1796256"/>
                    <a:pt x="260944" y="1796355"/>
                  </a:cubicBezTo>
                  <a:close/>
                </a:path>
              </a:pathLst>
            </a:custGeom>
            <a:grpFill/>
            <a:ln>
              <a:gradFill>
                <a:gsLst>
                  <a:gs pos="0">
                    <a:srgbClr val="D8F0EB"/>
                  </a:gs>
                  <a:gs pos="100000">
                    <a:srgbClr val="40A693">
                      <a:alpha val="3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10" name="组合 109"/>
          <p:cNvGrpSpPr/>
          <p:nvPr/>
        </p:nvGrpSpPr>
        <p:grpSpPr>
          <a:xfrm>
            <a:off x="4414832" y="4774346"/>
            <a:ext cx="1301752" cy="1320800"/>
            <a:chOff x="20187412" y="-7668401"/>
            <a:chExt cx="1301752" cy="1320800"/>
          </a:xfrm>
          <a:noFill/>
        </p:grpSpPr>
        <p:sp>
          <p:nvSpPr>
            <p:cNvPr id="255" name="任意多边形: 形状 254"/>
            <p:cNvSpPr/>
            <p:nvPr/>
          </p:nvSpPr>
          <p:spPr>
            <a:xfrm>
              <a:off x="20943064" y="-7350900"/>
              <a:ext cx="190500" cy="184557"/>
            </a:xfrm>
            <a:custGeom>
              <a:avLst/>
              <a:gdLst>
                <a:gd name="connsiteX0" fmla="*/ 101600 w 190500"/>
                <a:gd name="connsiteY0" fmla="*/ 0 h 184557"/>
                <a:gd name="connsiteX1" fmla="*/ 190500 w 190500"/>
                <a:gd name="connsiteY1" fmla="*/ 101600 h 184557"/>
                <a:gd name="connsiteX2" fmla="*/ 165100 w 190500"/>
                <a:gd name="connsiteY2" fmla="*/ 184150 h 184557"/>
                <a:gd name="connsiteX3" fmla="*/ 146048 w 190500"/>
                <a:gd name="connsiteY3" fmla="*/ 101600 h 184557"/>
                <a:gd name="connsiteX4" fmla="*/ 101600 w 190500"/>
                <a:gd name="connsiteY4" fmla="*/ 44450 h 184557"/>
                <a:gd name="connsiteX5" fmla="*/ 19048 w 190500"/>
                <a:gd name="connsiteY5" fmla="*/ 146050 h 184557"/>
                <a:gd name="connsiteX6" fmla="*/ 0 w 190500"/>
                <a:gd name="connsiteY6" fmla="*/ 120650 h 184557"/>
                <a:gd name="connsiteX7" fmla="*/ 101600 w 190500"/>
                <a:gd name="connsiteY7" fmla="*/ 0 h 18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557">
                  <a:moveTo>
                    <a:pt x="101600" y="0"/>
                  </a:moveTo>
                  <a:cubicBezTo>
                    <a:pt x="165100" y="0"/>
                    <a:pt x="190500" y="63500"/>
                    <a:pt x="190500" y="101600"/>
                  </a:cubicBezTo>
                  <a:cubicBezTo>
                    <a:pt x="190500" y="120650"/>
                    <a:pt x="177800" y="158750"/>
                    <a:pt x="165100" y="184150"/>
                  </a:cubicBezTo>
                  <a:cubicBezTo>
                    <a:pt x="127000" y="190500"/>
                    <a:pt x="146048" y="120650"/>
                    <a:pt x="146048" y="101600"/>
                  </a:cubicBezTo>
                  <a:cubicBezTo>
                    <a:pt x="146048" y="69850"/>
                    <a:pt x="127000" y="44450"/>
                    <a:pt x="101600" y="44450"/>
                  </a:cubicBezTo>
                  <a:cubicBezTo>
                    <a:pt x="44448" y="44450"/>
                    <a:pt x="50800" y="120650"/>
                    <a:pt x="19048" y="146050"/>
                  </a:cubicBezTo>
                  <a:cubicBezTo>
                    <a:pt x="12700" y="139700"/>
                    <a:pt x="0" y="133350"/>
                    <a:pt x="0" y="120650"/>
                  </a:cubicBezTo>
                  <a:cubicBezTo>
                    <a:pt x="0" y="76200"/>
                    <a:pt x="44448" y="0"/>
                    <a:pt x="1016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4" name="任意多边形: 形状 253"/>
            <p:cNvSpPr/>
            <p:nvPr/>
          </p:nvSpPr>
          <p:spPr>
            <a:xfrm>
              <a:off x="20549364" y="-7249301"/>
              <a:ext cx="793748" cy="533400"/>
            </a:xfrm>
            <a:custGeom>
              <a:avLst/>
              <a:gdLst>
                <a:gd name="connsiteX0" fmla="*/ 177800 w 793748"/>
                <a:gd name="connsiteY0" fmla="*/ 0 h 533400"/>
                <a:gd name="connsiteX1" fmla="*/ 368300 w 793748"/>
                <a:gd name="connsiteY1" fmla="*/ 184150 h 533400"/>
                <a:gd name="connsiteX2" fmla="*/ 355600 w 793748"/>
                <a:gd name="connsiteY2" fmla="*/ 260350 h 533400"/>
                <a:gd name="connsiteX3" fmla="*/ 393700 w 793748"/>
                <a:gd name="connsiteY3" fmla="*/ 273050 h 533400"/>
                <a:gd name="connsiteX4" fmla="*/ 584200 w 793748"/>
                <a:gd name="connsiteY4" fmla="*/ 127000 h 533400"/>
                <a:gd name="connsiteX5" fmla="*/ 793748 w 793748"/>
                <a:gd name="connsiteY5" fmla="*/ 323850 h 533400"/>
                <a:gd name="connsiteX6" fmla="*/ 596900 w 793748"/>
                <a:gd name="connsiteY6" fmla="*/ 533400 h 533400"/>
                <a:gd name="connsiteX7" fmla="*/ 393700 w 793748"/>
                <a:gd name="connsiteY7" fmla="*/ 330200 h 533400"/>
                <a:gd name="connsiteX8" fmla="*/ 336548 w 793748"/>
                <a:gd name="connsiteY8" fmla="*/ 298450 h 533400"/>
                <a:gd name="connsiteX9" fmla="*/ 292100 w 793748"/>
                <a:gd name="connsiteY9" fmla="*/ 336550 h 533400"/>
                <a:gd name="connsiteX10" fmla="*/ 177800 w 793748"/>
                <a:gd name="connsiteY10" fmla="*/ 381000 h 533400"/>
                <a:gd name="connsiteX11" fmla="*/ 0 w 793748"/>
                <a:gd name="connsiteY11" fmla="*/ 203200 h 533400"/>
                <a:gd name="connsiteX12" fmla="*/ 177800 w 793748"/>
                <a:gd name="connsiteY12" fmla="*/ 0 h 533400"/>
                <a:gd name="connsiteX13" fmla="*/ 177800 w 793748"/>
                <a:gd name="connsiteY13" fmla="*/ 50800 h 533400"/>
                <a:gd name="connsiteX14" fmla="*/ 50800 w 793748"/>
                <a:gd name="connsiteY14" fmla="*/ 203200 h 533400"/>
                <a:gd name="connsiteX15" fmla="*/ 177800 w 793748"/>
                <a:gd name="connsiteY15" fmla="*/ 336550 h 533400"/>
                <a:gd name="connsiteX16" fmla="*/ 317500 w 793748"/>
                <a:gd name="connsiteY16" fmla="*/ 190500 h 533400"/>
                <a:gd name="connsiteX17" fmla="*/ 177800 w 793748"/>
                <a:gd name="connsiteY17" fmla="*/ 50800 h 533400"/>
                <a:gd name="connsiteX18" fmla="*/ 584200 w 793748"/>
                <a:gd name="connsiteY18" fmla="*/ 177800 h 533400"/>
                <a:gd name="connsiteX19" fmla="*/ 457200 w 793748"/>
                <a:gd name="connsiteY19" fmla="*/ 336550 h 533400"/>
                <a:gd name="connsiteX20" fmla="*/ 590548 w 793748"/>
                <a:gd name="connsiteY20" fmla="*/ 482600 h 533400"/>
                <a:gd name="connsiteX21" fmla="*/ 742948 w 793748"/>
                <a:gd name="connsiteY21" fmla="*/ 323850 h 533400"/>
                <a:gd name="connsiteX22" fmla="*/ 584200 w 793748"/>
                <a:gd name="connsiteY22" fmla="*/ 177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93748" h="533400">
                  <a:moveTo>
                    <a:pt x="177800" y="0"/>
                  </a:moveTo>
                  <a:cubicBezTo>
                    <a:pt x="273048" y="0"/>
                    <a:pt x="368300" y="69850"/>
                    <a:pt x="368300" y="184150"/>
                  </a:cubicBezTo>
                  <a:cubicBezTo>
                    <a:pt x="368300" y="196850"/>
                    <a:pt x="361948" y="228600"/>
                    <a:pt x="355600" y="260350"/>
                  </a:cubicBezTo>
                  <a:cubicBezTo>
                    <a:pt x="368300" y="266700"/>
                    <a:pt x="381000" y="273050"/>
                    <a:pt x="393700" y="273050"/>
                  </a:cubicBezTo>
                  <a:cubicBezTo>
                    <a:pt x="412748" y="273050"/>
                    <a:pt x="450848" y="127000"/>
                    <a:pt x="584200" y="127000"/>
                  </a:cubicBezTo>
                  <a:cubicBezTo>
                    <a:pt x="704848" y="127000"/>
                    <a:pt x="793748" y="228600"/>
                    <a:pt x="793748" y="323850"/>
                  </a:cubicBezTo>
                  <a:cubicBezTo>
                    <a:pt x="793748" y="431800"/>
                    <a:pt x="704848" y="533400"/>
                    <a:pt x="596900" y="533400"/>
                  </a:cubicBezTo>
                  <a:cubicBezTo>
                    <a:pt x="501648" y="533400"/>
                    <a:pt x="406400" y="463550"/>
                    <a:pt x="393700" y="330200"/>
                  </a:cubicBezTo>
                  <a:cubicBezTo>
                    <a:pt x="381000" y="311150"/>
                    <a:pt x="349248" y="298450"/>
                    <a:pt x="336548" y="298450"/>
                  </a:cubicBezTo>
                  <a:cubicBezTo>
                    <a:pt x="317500" y="298450"/>
                    <a:pt x="304800" y="330200"/>
                    <a:pt x="292100" y="336550"/>
                  </a:cubicBezTo>
                  <a:cubicBezTo>
                    <a:pt x="215900" y="387350"/>
                    <a:pt x="228600" y="381000"/>
                    <a:pt x="177800" y="381000"/>
                  </a:cubicBezTo>
                  <a:cubicBezTo>
                    <a:pt x="69848" y="381000"/>
                    <a:pt x="0" y="285750"/>
                    <a:pt x="0" y="203200"/>
                  </a:cubicBezTo>
                  <a:cubicBezTo>
                    <a:pt x="0" y="95250"/>
                    <a:pt x="63500" y="0"/>
                    <a:pt x="177800" y="0"/>
                  </a:cubicBezTo>
                  <a:close/>
                  <a:moveTo>
                    <a:pt x="177800" y="50800"/>
                  </a:moveTo>
                  <a:cubicBezTo>
                    <a:pt x="95248" y="50800"/>
                    <a:pt x="50800" y="133350"/>
                    <a:pt x="50800" y="203200"/>
                  </a:cubicBezTo>
                  <a:cubicBezTo>
                    <a:pt x="50800" y="260350"/>
                    <a:pt x="120648" y="336550"/>
                    <a:pt x="177800" y="336550"/>
                  </a:cubicBezTo>
                  <a:cubicBezTo>
                    <a:pt x="241300" y="336550"/>
                    <a:pt x="317500" y="266700"/>
                    <a:pt x="317500" y="190500"/>
                  </a:cubicBezTo>
                  <a:cubicBezTo>
                    <a:pt x="317500" y="120650"/>
                    <a:pt x="241300" y="50800"/>
                    <a:pt x="177800" y="50800"/>
                  </a:cubicBezTo>
                  <a:close/>
                  <a:moveTo>
                    <a:pt x="584200" y="177800"/>
                  </a:moveTo>
                  <a:cubicBezTo>
                    <a:pt x="495300" y="177800"/>
                    <a:pt x="457200" y="260350"/>
                    <a:pt x="457200" y="336550"/>
                  </a:cubicBezTo>
                  <a:cubicBezTo>
                    <a:pt x="457200" y="412750"/>
                    <a:pt x="495300" y="482600"/>
                    <a:pt x="590548" y="482600"/>
                  </a:cubicBezTo>
                  <a:cubicBezTo>
                    <a:pt x="666748" y="482600"/>
                    <a:pt x="742948" y="406400"/>
                    <a:pt x="742948" y="323850"/>
                  </a:cubicBezTo>
                  <a:cubicBezTo>
                    <a:pt x="742948" y="247650"/>
                    <a:pt x="654048" y="177800"/>
                    <a:pt x="584200" y="1778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20714464" y="-7071501"/>
              <a:ext cx="50800" cy="44450"/>
            </a:xfrm>
            <a:custGeom>
              <a:avLst/>
              <a:gdLst>
                <a:gd name="connsiteX0" fmla="*/ 12700 w 50800"/>
                <a:gd name="connsiteY0" fmla="*/ 0 h 44450"/>
                <a:gd name="connsiteX1" fmla="*/ 44448 w 50800"/>
                <a:gd name="connsiteY1" fmla="*/ 0 h 44450"/>
                <a:gd name="connsiteX2" fmla="*/ 50800 w 50800"/>
                <a:gd name="connsiteY2" fmla="*/ 19050 h 44450"/>
                <a:gd name="connsiteX3" fmla="*/ 25400 w 50800"/>
                <a:gd name="connsiteY3" fmla="*/ 44450 h 44450"/>
                <a:gd name="connsiteX4" fmla="*/ 0 w 50800"/>
                <a:gd name="connsiteY4" fmla="*/ 19050 h 44450"/>
                <a:gd name="connsiteX5" fmla="*/ 12700 w 50800"/>
                <a:gd name="connsiteY5"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44450">
                  <a:moveTo>
                    <a:pt x="12700" y="0"/>
                  </a:moveTo>
                  <a:lnTo>
                    <a:pt x="44448" y="0"/>
                  </a:lnTo>
                  <a:cubicBezTo>
                    <a:pt x="44448" y="6350"/>
                    <a:pt x="50800" y="6350"/>
                    <a:pt x="50800" y="19050"/>
                  </a:cubicBezTo>
                  <a:cubicBezTo>
                    <a:pt x="50800" y="38100"/>
                    <a:pt x="44448" y="44450"/>
                    <a:pt x="25400" y="44450"/>
                  </a:cubicBezTo>
                  <a:cubicBezTo>
                    <a:pt x="12700" y="44450"/>
                    <a:pt x="0" y="38100"/>
                    <a:pt x="0" y="19050"/>
                  </a:cubicBezTo>
                  <a:cubicBezTo>
                    <a:pt x="0" y="6350"/>
                    <a:pt x="6348" y="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0" name="任意多边形: 形状 249"/>
            <p:cNvSpPr/>
            <p:nvPr/>
          </p:nvSpPr>
          <p:spPr>
            <a:xfrm>
              <a:off x="21108164" y="-6944501"/>
              <a:ext cx="44448" cy="57150"/>
            </a:xfrm>
            <a:custGeom>
              <a:avLst/>
              <a:gdLst>
                <a:gd name="connsiteX0" fmla="*/ 12700 w 44448"/>
                <a:gd name="connsiteY0" fmla="*/ 0 h 57150"/>
                <a:gd name="connsiteX1" fmla="*/ 44448 w 44448"/>
                <a:gd name="connsiteY1" fmla="*/ 0 h 57150"/>
                <a:gd name="connsiteX2" fmla="*/ 44448 w 44448"/>
                <a:gd name="connsiteY2" fmla="*/ 44450 h 57150"/>
                <a:gd name="connsiteX3" fmla="*/ 31748 w 44448"/>
                <a:gd name="connsiteY3" fmla="*/ 57150 h 57150"/>
                <a:gd name="connsiteX4" fmla="*/ 6348 w 44448"/>
                <a:gd name="connsiteY4" fmla="*/ 57150 h 57150"/>
                <a:gd name="connsiteX5" fmla="*/ 0 w 44448"/>
                <a:gd name="connsiteY5" fmla="*/ 31750 h 57150"/>
                <a:gd name="connsiteX6" fmla="*/ 12700 w 44448"/>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 h="57150">
                  <a:moveTo>
                    <a:pt x="12700" y="0"/>
                  </a:moveTo>
                  <a:lnTo>
                    <a:pt x="44448" y="0"/>
                  </a:lnTo>
                  <a:lnTo>
                    <a:pt x="44448" y="44450"/>
                  </a:lnTo>
                  <a:lnTo>
                    <a:pt x="31748" y="57150"/>
                  </a:lnTo>
                  <a:lnTo>
                    <a:pt x="6348" y="57150"/>
                  </a:lnTo>
                  <a:cubicBezTo>
                    <a:pt x="0" y="50800"/>
                    <a:pt x="0" y="44450"/>
                    <a:pt x="0" y="31750"/>
                  </a:cubicBezTo>
                  <a:cubicBezTo>
                    <a:pt x="0" y="12700"/>
                    <a:pt x="0" y="12700"/>
                    <a:pt x="127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任意多边形: 形状 176"/>
            <p:cNvSpPr/>
            <p:nvPr/>
          </p:nvSpPr>
          <p:spPr>
            <a:xfrm>
              <a:off x="20187412" y="-7668401"/>
              <a:ext cx="1301752" cy="1320800"/>
            </a:xfrm>
            <a:custGeom>
              <a:avLst/>
              <a:gdLst>
                <a:gd name="connsiteX0" fmla="*/ 977900 w 1301752"/>
                <a:gd name="connsiteY0" fmla="*/ 0 h 1320800"/>
                <a:gd name="connsiteX1" fmla="*/ 1009652 w 1301752"/>
                <a:gd name="connsiteY1" fmla="*/ 19050 h 1320800"/>
                <a:gd name="connsiteX2" fmla="*/ 1047752 w 1301752"/>
                <a:gd name="connsiteY2" fmla="*/ 133350 h 1320800"/>
                <a:gd name="connsiteX3" fmla="*/ 1231900 w 1301752"/>
                <a:gd name="connsiteY3" fmla="*/ 615950 h 1320800"/>
                <a:gd name="connsiteX4" fmla="*/ 1301752 w 1301752"/>
                <a:gd name="connsiteY4" fmla="*/ 939800 h 1320800"/>
                <a:gd name="connsiteX5" fmla="*/ 1047752 w 1301752"/>
                <a:gd name="connsiteY5" fmla="*/ 1320800 h 1320800"/>
                <a:gd name="connsiteX6" fmla="*/ 647700 w 1301752"/>
                <a:gd name="connsiteY6" fmla="*/ 965200 h 1320800"/>
                <a:gd name="connsiteX7" fmla="*/ 641352 w 1301752"/>
                <a:gd name="connsiteY7" fmla="*/ 946150 h 1320800"/>
                <a:gd name="connsiteX8" fmla="*/ 311152 w 1301752"/>
                <a:gd name="connsiteY8" fmla="*/ 1060450 h 1320800"/>
                <a:gd name="connsiteX9" fmla="*/ 0 w 1301752"/>
                <a:gd name="connsiteY9" fmla="*/ 819150 h 1320800"/>
                <a:gd name="connsiteX10" fmla="*/ 742952 w 1301752"/>
                <a:gd name="connsiteY10" fmla="*/ 146050 h 1320800"/>
                <a:gd name="connsiteX11" fmla="*/ 977900 w 1301752"/>
                <a:gd name="connsiteY11" fmla="*/ 0 h 1320800"/>
                <a:gd name="connsiteX12" fmla="*/ 857252 w 1301752"/>
                <a:gd name="connsiteY12" fmla="*/ 317500 h 1320800"/>
                <a:gd name="connsiteX13" fmla="*/ 755652 w 1301752"/>
                <a:gd name="connsiteY13" fmla="*/ 438150 h 1320800"/>
                <a:gd name="connsiteX14" fmla="*/ 774700 w 1301752"/>
                <a:gd name="connsiteY14" fmla="*/ 463550 h 1320800"/>
                <a:gd name="connsiteX15" fmla="*/ 857252 w 1301752"/>
                <a:gd name="connsiteY15" fmla="*/ 361950 h 1320800"/>
                <a:gd name="connsiteX16" fmla="*/ 901700 w 1301752"/>
                <a:gd name="connsiteY16" fmla="*/ 419100 h 1320800"/>
                <a:gd name="connsiteX17" fmla="*/ 920752 w 1301752"/>
                <a:gd name="connsiteY17" fmla="*/ 501650 h 1320800"/>
                <a:gd name="connsiteX18" fmla="*/ 946152 w 1301752"/>
                <a:gd name="connsiteY18" fmla="*/ 419100 h 1320800"/>
                <a:gd name="connsiteX19" fmla="*/ 857252 w 1301752"/>
                <a:gd name="connsiteY19" fmla="*/ 317500 h 1320800"/>
                <a:gd name="connsiteX20" fmla="*/ 539752 w 1301752"/>
                <a:gd name="connsiteY20" fmla="*/ 419100 h 1320800"/>
                <a:gd name="connsiteX21" fmla="*/ 361952 w 1301752"/>
                <a:gd name="connsiteY21" fmla="*/ 622300 h 1320800"/>
                <a:gd name="connsiteX22" fmla="*/ 539752 w 1301752"/>
                <a:gd name="connsiteY22" fmla="*/ 800100 h 1320800"/>
                <a:gd name="connsiteX23" fmla="*/ 654052 w 1301752"/>
                <a:gd name="connsiteY23" fmla="*/ 755650 h 1320800"/>
                <a:gd name="connsiteX24" fmla="*/ 698500 w 1301752"/>
                <a:gd name="connsiteY24" fmla="*/ 717550 h 1320800"/>
                <a:gd name="connsiteX25" fmla="*/ 755652 w 1301752"/>
                <a:gd name="connsiteY25" fmla="*/ 749300 h 1320800"/>
                <a:gd name="connsiteX26" fmla="*/ 958852 w 1301752"/>
                <a:gd name="connsiteY26" fmla="*/ 952500 h 1320800"/>
                <a:gd name="connsiteX27" fmla="*/ 1155700 w 1301752"/>
                <a:gd name="connsiteY27" fmla="*/ 742950 h 1320800"/>
                <a:gd name="connsiteX28" fmla="*/ 946152 w 1301752"/>
                <a:gd name="connsiteY28" fmla="*/ 546100 h 1320800"/>
                <a:gd name="connsiteX29" fmla="*/ 755652 w 1301752"/>
                <a:gd name="connsiteY29" fmla="*/ 692150 h 1320800"/>
                <a:gd name="connsiteX30" fmla="*/ 717552 w 1301752"/>
                <a:gd name="connsiteY30" fmla="*/ 679450 h 1320800"/>
                <a:gd name="connsiteX31" fmla="*/ 730252 w 1301752"/>
                <a:gd name="connsiteY31" fmla="*/ 603250 h 1320800"/>
                <a:gd name="connsiteX32" fmla="*/ 539752 w 1301752"/>
                <a:gd name="connsiteY32" fmla="*/ 419100 h 1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01752" h="1320800">
                  <a:moveTo>
                    <a:pt x="977900" y="0"/>
                  </a:moveTo>
                  <a:cubicBezTo>
                    <a:pt x="990600" y="0"/>
                    <a:pt x="1003300" y="0"/>
                    <a:pt x="1009652" y="19050"/>
                  </a:cubicBezTo>
                  <a:cubicBezTo>
                    <a:pt x="1028700" y="50800"/>
                    <a:pt x="1028700" y="95250"/>
                    <a:pt x="1047752" y="133350"/>
                  </a:cubicBezTo>
                  <a:cubicBezTo>
                    <a:pt x="1117600" y="279400"/>
                    <a:pt x="1187452" y="463550"/>
                    <a:pt x="1231900" y="615950"/>
                  </a:cubicBezTo>
                  <a:cubicBezTo>
                    <a:pt x="1282700" y="781050"/>
                    <a:pt x="1301752" y="800100"/>
                    <a:pt x="1301752" y="939800"/>
                  </a:cubicBezTo>
                  <a:cubicBezTo>
                    <a:pt x="1301752" y="1104900"/>
                    <a:pt x="1238252" y="1320800"/>
                    <a:pt x="1047752" y="1320800"/>
                  </a:cubicBezTo>
                  <a:cubicBezTo>
                    <a:pt x="869952" y="1320800"/>
                    <a:pt x="679452" y="1168400"/>
                    <a:pt x="647700" y="965200"/>
                  </a:cubicBezTo>
                  <a:cubicBezTo>
                    <a:pt x="647700" y="958850"/>
                    <a:pt x="647700" y="952500"/>
                    <a:pt x="641352" y="946150"/>
                  </a:cubicBezTo>
                  <a:cubicBezTo>
                    <a:pt x="539752" y="1022350"/>
                    <a:pt x="406400" y="1060450"/>
                    <a:pt x="311152" y="1060450"/>
                  </a:cubicBezTo>
                  <a:cubicBezTo>
                    <a:pt x="177800" y="1060450"/>
                    <a:pt x="0" y="990600"/>
                    <a:pt x="0" y="819150"/>
                  </a:cubicBezTo>
                  <a:cubicBezTo>
                    <a:pt x="0" y="527050"/>
                    <a:pt x="615952" y="222250"/>
                    <a:pt x="742952" y="146050"/>
                  </a:cubicBezTo>
                  <a:cubicBezTo>
                    <a:pt x="762000" y="133350"/>
                    <a:pt x="946152" y="0"/>
                    <a:pt x="977900" y="0"/>
                  </a:cubicBezTo>
                  <a:close/>
                  <a:moveTo>
                    <a:pt x="857252" y="317500"/>
                  </a:moveTo>
                  <a:cubicBezTo>
                    <a:pt x="800100" y="317500"/>
                    <a:pt x="755652" y="393700"/>
                    <a:pt x="755652" y="438150"/>
                  </a:cubicBezTo>
                  <a:cubicBezTo>
                    <a:pt x="755652" y="450850"/>
                    <a:pt x="768352" y="457200"/>
                    <a:pt x="774700" y="463550"/>
                  </a:cubicBezTo>
                  <a:cubicBezTo>
                    <a:pt x="806452" y="438150"/>
                    <a:pt x="800100" y="361950"/>
                    <a:pt x="857252" y="361950"/>
                  </a:cubicBezTo>
                  <a:cubicBezTo>
                    <a:pt x="882652" y="361950"/>
                    <a:pt x="901700" y="387350"/>
                    <a:pt x="901700" y="419100"/>
                  </a:cubicBezTo>
                  <a:cubicBezTo>
                    <a:pt x="901700" y="438150"/>
                    <a:pt x="882652" y="508000"/>
                    <a:pt x="920752" y="501650"/>
                  </a:cubicBezTo>
                  <a:cubicBezTo>
                    <a:pt x="933452" y="476250"/>
                    <a:pt x="946152" y="438150"/>
                    <a:pt x="946152" y="419100"/>
                  </a:cubicBezTo>
                  <a:cubicBezTo>
                    <a:pt x="946152" y="381000"/>
                    <a:pt x="920752" y="317500"/>
                    <a:pt x="857252" y="317500"/>
                  </a:cubicBezTo>
                  <a:close/>
                  <a:moveTo>
                    <a:pt x="539752" y="419100"/>
                  </a:moveTo>
                  <a:cubicBezTo>
                    <a:pt x="425452" y="419100"/>
                    <a:pt x="361952" y="514350"/>
                    <a:pt x="361952" y="622300"/>
                  </a:cubicBezTo>
                  <a:cubicBezTo>
                    <a:pt x="361952" y="704850"/>
                    <a:pt x="431800" y="800100"/>
                    <a:pt x="539752" y="800100"/>
                  </a:cubicBezTo>
                  <a:cubicBezTo>
                    <a:pt x="590552" y="800100"/>
                    <a:pt x="577852" y="806450"/>
                    <a:pt x="654052" y="755650"/>
                  </a:cubicBezTo>
                  <a:cubicBezTo>
                    <a:pt x="666752" y="749300"/>
                    <a:pt x="679452" y="717550"/>
                    <a:pt x="698500" y="717550"/>
                  </a:cubicBezTo>
                  <a:cubicBezTo>
                    <a:pt x="711200" y="717550"/>
                    <a:pt x="742952" y="730250"/>
                    <a:pt x="755652" y="749300"/>
                  </a:cubicBezTo>
                  <a:cubicBezTo>
                    <a:pt x="768352" y="882650"/>
                    <a:pt x="863600" y="952500"/>
                    <a:pt x="958852" y="952500"/>
                  </a:cubicBezTo>
                  <a:cubicBezTo>
                    <a:pt x="1066800" y="952500"/>
                    <a:pt x="1155700" y="850900"/>
                    <a:pt x="1155700" y="742950"/>
                  </a:cubicBezTo>
                  <a:cubicBezTo>
                    <a:pt x="1155700" y="647700"/>
                    <a:pt x="1066800" y="546100"/>
                    <a:pt x="946152" y="546100"/>
                  </a:cubicBezTo>
                  <a:cubicBezTo>
                    <a:pt x="812800" y="546100"/>
                    <a:pt x="774700" y="692150"/>
                    <a:pt x="755652" y="692150"/>
                  </a:cubicBezTo>
                  <a:cubicBezTo>
                    <a:pt x="742952" y="692150"/>
                    <a:pt x="730252" y="685800"/>
                    <a:pt x="717552" y="679450"/>
                  </a:cubicBezTo>
                  <a:cubicBezTo>
                    <a:pt x="723900" y="647700"/>
                    <a:pt x="730252" y="615950"/>
                    <a:pt x="730252" y="603250"/>
                  </a:cubicBezTo>
                  <a:cubicBezTo>
                    <a:pt x="730252" y="488950"/>
                    <a:pt x="635000" y="419100"/>
                    <a:pt x="539752" y="4191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任意多边形: 形状 174"/>
            <p:cNvSpPr/>
            <p:nvPr/>
          </p:nvSpPr>
          <p:spPr>
            <a:xfrm>
              <a:off x="20600164" y="-7198501"/>
              <a:ext cx="266700" cy="285750"/>
            </a:xfrm>
            <a:custGeom>
              <a:avLst/>
              <a:gdLst>
                <a:gd name="connsiteX0" fmla="*/ 127000 w 266700"/>
                <a:gd name="connsiteY0" fmla="*/ 0 h 285750"/>
                <a:gd name="connsiteX1" fmla="*/ 266700 w 266700"/>
                <a:gd name="connsiteY1" fmla="*/ 139700 h 285750"/>
                <a:gd name="connsiteX2" fmla="*/ 127000 w 266700"/>
                <a:gd name="connsiteY2" fmla="*/ 285750 h 285750"/>
                <a:gd name="connsiteX3" fmla="*/ 0 w 266700"/>
                <a:gd name="connsiteY3" fmla="*/ 152400 h 285750"/>
                <a:gd name="connsiteX4" fmla="*/ 127000 w 266700"/>
                <a:gd name="connsiteY4" fmla="*/ 0 h 285750"/>
                <a:gd name="connsiteX5" fmla="*/ 127000 w 266700"/>
                <a:gd name="connsiteY5" fmla="*/ 127000 h 285750"/>
                <a:gd name="connsiteX6" fmla="*/ 114300 w 266700"/>
                <a:gd name="connsiteY6" fmla="*/ 146050 h 285750"/>
                <a:gd name="connsiteX7" fmla="*/ 139700 w 266700"/>
                <a:gd name="connsiteY7" fmla="*/ 171450 h 285750"/>
                <a:gd name="connsiteX8" fmla="*/ 165100 w 266700"/>
                <a:gd name="connsiteY8" fmla="*/ 146050 h 285750"/>
                <a:gd name="connsiteX9" fmla="*/ 158748 w 266700"/>
                <a:gd name="connsiteY9" fmla="*/ 127000 h 285750"/>
                <a:gd name="connsiteX10" fmla="*/ 127000 w 266700"/>
                <a:gd name="connsiteY10" fmla="*/ 12700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85750">
                  <a:moveTo>
                    <a:pt x="127000" y="0"/>
                  </a:moveTo>
                  <a:cubicBezTo>
                    <a:pt x="190500" y="0"/>
                    <a:pt x="266700" y="69850"/>
                    <a:pt x="266700" y="139700"/>
                  </a:cubicBezTo>
                  <a:cubicBezTo>
                    <a:pt x="266700" y="215900"/>
                    <a:pt x="190500" y="285750"/>
                    <a:pt x="127000" y="285750"/>
                  </a:cubicBezTo>
                  <a:cubicBezTo>
                    <a:pt x="69848" y="285750"/>
                    <a:pt x="0" y="209550"/>
                    <a:pt x="0" y="152400"/>
                  </a:cubicBezTo>
                  <a:cubicBezTo>
                    <a:pt x="0" y="82550"/>
                    <a:pt x="44448" y="0"/>
                    <a:pt x="127000" y="0"/>
                  </a:cubicBezTo>
                  <a:close/>
                  <a:moveTo>
                    <a:pt x="127000" y="127000"/>
                  </a:moveTo>
                  <a:cubicBezTo>
                    <a:pt x="120648" y="127000"/>
                    <a:pt x="114300" y="133350"/>
                    <a:pt x="114300" y="146050"/>
                  </a:cubicBezTo>
                  <a:cubicBezTo>
                    <a:pt x="114300" y="165100"/>
                    <a:pt x="127000" y="171450"/>
                    <a:pt x="139700" y="171450"/>
                  </a:cubicBezTo>
                  <a:cubicBezTo>
                    <a:pt x="158748" y="171450"/>
                    <a:pt x="165100" y="165100"/>
                    <a:pt x="165100" y="146050"/>
                  </a:cubicBezTo>
                  <a:cubicBezTo>
                    <a:pt x="165100" y="133350"/>
                    <a:pt x="158748" y="133350"/>
                    <a:pt x="158748" y="127000"/>
                  </a:cubicBezTo>
                  <a:lnTo>
                    <a:pt x="1270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1" name="任意多边形: 形状 170"/>
            <p:cNvSpPr/>
            <p:nvPr/>
          </p:nvSpPr>
          <p:spPr>
            <a:xfrm>
              <a:off x="21006564" y="-7071501"/>
              <a:ext cx="285748" cy="304800"/>
            </a:xfrm>
            <a:custGeom>
              <a:avLst/>
              <a:gdLst>
                <a:gd name="connsiteX0" fmla="*/ 127000 w 285748"/>
                <a:gd name="connsiteY0" fmla="*/ 0 h 304800"/>
                <a:gd name="connsiteX1" fmla="*/ 285748 w 285748"/>
                <a:gd name="connsiteY1" fmla="*/ 146050 h 304800"/>
                <a:gd name="connsiteX2" fmla="*/ 133348 w 285748"/>
                <a:gd name="connsiteY2" fmla="*/ 304800 h 304800"/>
                <a:gd name="connsiteX3" fmla="*/ 0 w 285748"/>
                <a:gd name="connsiteY3" fmla="*/ 158750 h 304800"/>
                <a:gd name="connsiteX4" fmla="*/ 127000 w 285748"/>
                <a:gd name="connsiteY4" fmla="*/ 0 h 304800"/>
                <a:gd name="connsiteX5" fmla="*/ 114300 w 285748"/>
                <a:gd name="connsiteY5" fmla="*/ 127000 h 304800"/>
                <a:gd name="connsiteX6" fmla="*/ 101600 w 285748"/>
                <a:gd name="connsiteY6" fmla="*/ 158750 h 304800"/>
                <a:gd name="connsiteX7" fmla="*/ 107948 w 285748"/>
                <a:gd name="connsiteY7" fmla="*/ 184150 h 304800"/>
                <a:gd name="connsiteX8" fmla="*/ 133348 w 285748"/>
                <a:gd name="connsiteY8" fmla="*/ 184150 h 304800"/>
                <a:gd name="connsiteX9" fmla="*/ 146048 w 285748"/>
                <a:gd name="connsiteY9" fmla="*/ 171450 h 304800"/>
                <a:gd name="connsiteX10" fmla="*/ 146048 w 285748"/>
                <a:gd name="connsiteY10" fmla="*/ 127000 h 304800"/>
                <a:gd name="connsiteX11" fmla="*/ 114300 w 285748"/>
                <a:gd name="connsiteY11" fmla="*/ 127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48" h="304800">
                  <a:moveTo>
                    <a:pt x="127000" y="0"/>
                  </a:moveTo>
                  <a:cubicBezTo>
                    <a:pt x="196848" y="0"/>
                    <a:pt x="285748" y="69850"/>
                    <a:pt x="285748" y="146050"/>
                  </a:cubicBezTo>
                  <a:cubicBezTo>
                    <a:pt x="285748" y="228600"/>
                    <a:pt x="209548" y="304800"/>
                    <a:pt x="133348" y="304800"/>
                  </a:cubicBezTo>
                  <a:cubicBezTo>
                    <a:pt x="38100" y="304800"/>
                    <a:pt x="0" y="234950"/>
                    <a:pt x="0" y="158750"/>
                  </a:cubicBezTo>
                  <a:cubicBezTo>
                    <a:pt x="0" y="82550"/>
                    <a:pt x="38100" y="0"/>
                    <a:pt x="127000" y="0"/>
                  </a:cubicBezTo>
                  <a:close/>
                  <a:moveTo>
                    <a:pt x="114300" y="127000"/>
                  </a:moveTo>
                  <a:cubicBezTo>
                    <a:pt x="101600" y="139700"/>
                    <a:pt x="101600" y="139700"/>
                    <a:pt x="101600" y="158750"/>
                  </a:cubicBezTo>
                  <a:cubicBezTo>
                    <a:pt x="101600" y="171450"/>
                    <a:pt x="101600" y="177800"/>
                    <a:pt x="107948" y="184150"/>
                  </a:cubicBezTo>
                  <a:lnTo>
                    <a:pt x="133348" y="184150"/>
                  </a:lnTo>
                  <a:lnTo>
                    <a:pt x="146048" y="171450"/>
                  </a:lnTo>
                  <a:lnTo>
                    <a:pt x="146048" y="127000"/>
                  </a:lnTo>
                  <a:lnTo>
                    <a:pt x="114300" y="12700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9" name="组合 108"/>
          <p:cNvGrpSpPr/>
          <p:nvPr/>
        </p:nvGrpSpPr>
        <p:grpSpPr>
          <a:xfrm rot="19583752">
            <a:off x="7446032" y="508484"/>
            <a:ext cx="1105295" cy="1479157"/>
            <a:chOff x="22098765" y="-6804801"/>
            <a:chExt cx="1708205" cy="2286000"/>
          </a:xfrm>
          <a:noFill/>
        </p:grpSpPr>
        <p:sp>
          <p:nvSpPr>
            <p:cNvPr id="247" name="任意多边形: 形状 246"/>
            <p:cNvSpPr/>
            <p:nvPr/>
          </p:nvSpPr>
          <p:spPr>
            <a:xfrm>
              <a:off x="22809964" y="-6538101"/>
              <a:ext cx="609600" cy="292100"/>
            </a:xfrm>
            <a:custGeom>
              <a:avLst/>
              <a:gdLst>
                <a:gd name="connsiteX0" fmla="*/ 387348 w 609600"/>
                <a:gd name="connsiteY0" fmla="*/ 0 h 292100"/>
                <a:gd name="connsiteX1" fmla="*/ 609600 w 609600"/>
                <a:gd name="connsiteY1" fmla="*/ 63500 h 292100"/>
                <a:gd name="connsiteX2" fmla="*/ 317500 w 609600"/>
                <a:gd name="connsiteY2" fmla="*/ 260350 h 292100"/>
                <a:gd name="connsiteX3" fmla="*/ 158748 w 609600"/>
                <a:gd name="connsiteY3" fmla="*/ 292100 h 292100"/>
                <a:gd name="connsiteX4" fmla="*/ 50800 w 609600"/>
                <a:gd name="connsiteY4" fmla="*/ 254000 h 292100"/>
                <a:gd name="connsiteX5" fmla="*/ 241300 w 609600"/>
                <a:gd name="connsiteY5" fmla="*/ 184150 h 292100"/>
                <a:gd name="connsiteX6" fmla="*/ 260348 w 609600"/>
                <a:gd name="connsiteY6" fmla="*/ 158750 h 292100"/>
                <a:gd name="connsiteX7" fmla="*/ 222248 w 609600"/>
                <a:gd name="connsiteY7" fmla="*/ 133350 h 292100"/>
                <a:gd name="connsiteX8" fmla="*/ 0 w 609600"/>
                <a:gd name="connsiteY8" fmla="*/ 203200 h 292100"/>
                <a:gd name="connsiteX9" fmla="*/ 387348 w 609600"/>
                <a:gd name="connsiteY9" fmla="*/ 0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292100">
                  <a:moveTo>
                    <a:pt x="387348" y="0"/>
                  </a:moveTo>
                  <a:cubicBezTo>
                    <a:pt x="406400" y="0"/>
                    <a:pt x="609600" y="6350"/>
                    <a:pt x="609600" y="63500"/>
                  </a:cubicBezTo>
                  <a:cubicBezTo>
                    <a:pt x="609600" y="152400"/>
                    <a:pt x="342900" y="254000"/>
                    <a:pt x="317500" y="260350"/>
                  </a:cubicBezTo>
                  <a:cubicBezTo>
                    <a:pt x="266700" y="279400"/>
                    <a:pt x="177800" y="292100"/>
                    <a:pt x="158748" y="292100"/>
                  </a:cubicBezTo>
                  <a:cubicBezTo>
                    <a:pt x="120648" y="292100"/>
                    <a:pt x="101600" y="285750"/>
                    <a:pt x="50800" y="254000"/>
                  </a:cubicBezTo>
                  <a:cubicBezTo>
                    <a:pt x="114300" y="228600"/>
                    <a:pt x="177800" y="203200"/>
                    <a:pt x="241300" y="184150"/>
                  </a:cubicBezTo>
                  <a:cubicBezTo>
                    <a:pt x="247648" y="184150"/>
                    <a:pt x="260348" y="177800"/>
                    <a:pt x="260348" y="158750"/>
                  </a:cubicBezTo>
                  <a:cubicBezTo>
                    <a:pt x="260348" y="127000"/>
                    <a:pt x="234948" y="133350"/>
                    <a:pt x="222248" y="133350"/>
                  </a:cubicBezTo>
                  <a:cubicBezTo>
                    <a:pt x="203200" y="133350"/>
                    <a:pt x="76200" y="171450"/>
                    <a:pt x="0" y="203200"/>
                  </a:cubicBezTo>
                  <a:cubicBezTo>
                    <a:pt x="107948" y="19050"/>
                    <a:pt x="254000" y="0"/>
                    <a:pt x="387348"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3" name="任意多边形: 形状 242"/>
            <p:cNvSpPr/>
            <p:nvPr/>
          </p:nvSpPr>
          <p:spPr>
            <a:xfrm>
              <a:off x="22486112" y="-6246001"/>
              <a:ext cx="311152" cy="577850"/>
            </a:xfrm>
            <a:custGeom>
              <a:avLst/>
              <a:gdLst>
                <a:gd name="connsiteX0" fmla="*/ 298452 w 311152"/>
                <a:gd name="connsiteY0" fmla="*/ 0 h 577850"/>
                <a:gd name="connsiteX1" fmla="*/ 311152 w 311152"/>
                <a:gd name="connsiteY1" fmla="*/ 95250 h 577850"/>
                <a:gd name="connsiteX2" fmla="*/ 260352 w 311152"/>
                <a:gd name="connsiteY2" fmla="*/ 311150 h 577850"/>
                <a:gd name="connsiteX3" fmla="*/ 69852 w 311152"/>
                <a:gd name="connsiteY3" fmla="*/ 577850 h 577850"/>
                <a:gd name="connsiteX4" fmla="*/ 0 w 311152"/>
                <a:gd name="connsiteY4" fmla="*/ 342900 h 577850"/>
                <a:gd name="connsiteX5" fmla="*/ 203200 w 311152"/>
                <a:gd name="connsiteY5" fmla="*/ 44450 h 577850"/>
                <a:gd name="connsiteX6" fmla="*/ 127000 w 311152"/>
                <a:gd name="connsiteY6" fmla="*/ 234950 h 577850"/>
                <a:gd name="connsiteX7" fmla="*/ 158752 w 311152"/>
                <a:gd name="connsiteY7" fmla="*/ 266700 h 577850"/>
                <a:gd name="connsiteX8" fmla="*/ 298452 w 311152"/>
                <a:gd name="connsiteY8"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2" h="577850">
                  <a:moveTo>
                    <a:pt x="298452" y="0"/>
                  </a:moveTo>
                  <a:cubicBezTo>
                    <a:pt x="304800" y="31750"/>
                    <a:pt x="311152" y="82550"/>
                    <a:pt x="311152" y="95250"/>
                  </a:cubicBezTo>
                  <a:cubicBezTo>
                    <a:pt x="311152" y="171450"/>
                    <a:pt x="292100" y="241300"/>
                    <a:pt x="260352" y="311150"/>
                  </a:cubicBezTo>
                  <a:cubicBezTo>
                    <a:pt x="247652" y="342900"/>
                    <a:pt x="146052" y="577850"/>
                    <a:pt x="69852" y="577850"/>
                  </a:cubicBezTo>
                  <a:cubicBezTo>
                    <a:pt x="6352" y="577850"/>
                    <a:pt x="0" y="349250"/>
                    <a:pt x="0" y="342900"/>
                  </a:cubicBezTo>
                  <a:cubicBezTo>
                    <a:pt x="0" y="215900"/>
                    <a:pt x="38100" y="139700"/>
                    <a:pt x="203200" y="44450"/>
                  </a:cubicBezTo>
                  <a:cubicBezTo>
                    <a:pt x="171452" y="107950"/>
                    <a:pt x="127000" y="215900"/>
                    <a:pt x="127000" y="234950"/>
                  </a:cubicBezTo>
                  <a:cubicBezTo>
                    <a:pt x="127000" y="247650"/>
                    <a:pt x="139700" y="266700"/>
                    <a:pt x="158752" y="266700"/>
                  </a:cubicBezTo>
                  <a:cubicBezTo>
                    <a:pt x="196852" y="266700"/>
                    <a:pt x="247652" y="69850"/>
                    <a:pt x="298452"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p:cNvSpPr/>
            <p:nvPr/>
          </p:nvSpPr>
          <p:spPr>
            <a:xfrm>
              <a:off x="23083012" y="-5630051"/>
              <a:ext cx="666864" cy="914400"/>
            </a:xfrm>
            <a:custGeom>
              <a:avLst/>
              <a:gdLst>
                <a:gd name="connsiteX0" fmla="*/ 304800 w 666864"/>
                <a:gd name="connsiteY0" fmla="*/ 0 h 914400"/>
                <a:gd name="connsiteX1" fmla="*/ 666752 w 666864"/>
                <a:gd name="connsiteY1" fmla="*/ 736600 h 914400"/>
                <a:gd name="connsiteX2" fmla="*/ 590552 w 666864"/>
                <a:gd name="connsiteY2" fmla="*/ 914400 h 914400"/>
                <a:gd name="connsiteX3" fmla="*/ 457200 w 666864"/>
                <a:gd name="connsiteY3" fmla="*/ 857250 h 914400"/>
                <a:gd name="connsiteX4" fmla="*/ 349252 w 666864"/>
                <a:gd name="connsiteY4" fmla="*/ 768350 h 914400"/>
                <a:gd name="connsiteX5" fmla="*/ 0 w 666864"/>
                <a:gd name="connsiteY5" fmla="*/ 304800 h 914400"/>
                <a:gd name="connsiteX6" fmla="*/ 304800 w 66686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864" h="914400">
                  <a:moveTo>
                    <a:pt x="304800" y="0"/>
                  </a:moveTo>
                  <a:cubicBezTo>
                    <a:pt x="628652" y="0"/>
                    <a:pt x="666752" y="615950"/>
                    <a:pt x="666752" y="736600"/>
                  </a:cubicBezTo>
                  <a:cubicBezTo>
                    <a:pt x="666752" y="768350"/>
                    <a:pt x="673100" y="914400"/>
                    <a:pt x="590552" y="914400"/>
                  </a:cubicBezTo>
                  <a:cubicBezTo>
                    <a:pt x="577852" y="914400"/>
                    <a:pt x="495300" y="882650"/>
                    <a:pt x="457200" y="857250"/>
                  </a:cubicBezTo>
                  <a:cubicBezTo>
                    <a:pt x="419100" y="838200"/>
                    <a:pt x="387352" y="793750"/>
                    <a:pt x="349252" y="768350"/>
                  </a:cubicBezTo>
                  <a:cubicBezTo>
                    <a:pt x="190500" y="673100"/>
                    <a:pt x="0" y="450850"/>
                    <a:pt x="0" y="304800"/>
                  </a:cubicBezTo>
                  <a:cubicBezTo>
                    <a:pt x="0" y="139700"/>
                    <a:pt x="146052" y="0"/>
                    <a:pt x="304800" y="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p:cNvSpPr/>
            <p:nvPr/>
          </p:nvSpPr>
          <p:spPr>
            <a:xfrm>
              <a:off x="23051264" y="-5172851"/>
              <a:ext cx="406400" cy="590550"/>
            </a:xfrm>
            <a:custGeom>
              <a:avLst/>
              <a:gdLst>
                <a:gd name="connsiteX0" fmla="*/ 0 w 406400"/>
                <a:gd name="connsiteY0" fmla="*/ 0 h 590550"/>
                <a:gd name="connsiteX1" fmla="*/ 57148 w 406400"/>
                <a:gd name="connsiteY1" fmla="*/ 101600 h 590550"/>
                <a:gd name="connsiteX2" fmla="*/ 171448 w 406400"/>
                <a:gd name="connsiteY2" fmla="*/ 228600 h 590550"/>
                <a:gd name="connsiteX3" fmla="*/ 406400 w 406400"/>
                <a:gd name="connsiteY3" fmla="*/ 431800 h 590550"/>
                <a:gd name="connsiteX4" fmla="*/ 260348 w 406400"/>
                <a:gd name="connsiteY4" fmla="*/ 577850 h 590550"/>
                <a:gd name="connsiteX5" fmla="*/ 222248 w 406400"/>
                <a:gd name="connsiteY5" fmla="*/ 590550 h 590550"/>
                <a:gd name="connsiteX6" fmla="*/ 0 w 406400"/>
                <a:gd name="connsiteY6" fmla="*/ 63500 h 590550"/>
                <a:gd name="connsiteX7" fmla="*/ 0 w 406400"/>
                <a:gd name="connsiteY7"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590550">
                  <a:moveTo>
                    <a:pt x="0" y="0"/>
                  </a:moveTo>
                  <a:cubicBezTo>
                    <a:pt x="19048" y="31750"/>
                    <a:pt x="31748" y="69850"/>
                    <a:pt x="57148" y="101600"/>
                  </a:cubicBezTo>
                  <a:cubicBezTo>
                    <a:pt x="88900" y="146050"/>
                    <a:pt x="120648" y="190500"/>
                    <a:pt x="171448" y="228600"/>
                  </a:cubicBezTo>
                  <a:cubicBezTo>
                    <a:pt x="241300" y="298450"/>
                    <a:pt x="406400" y="412750"/>
                    <a:pt x="406400" y="431800"/>
                  </a:cubicBezTo>
                  <a:cubicBezTo>
                    <a:pt x="406400" y="469900"/>
                    <a:pt x="285748" y="571500"/>
                    <a:pt x="260348" y="577850"/>
                  </a:cubicBezTo>
                  <a:cubicBezTo>
                    <a:pt x="247648" y="584200"/>
                    <a:pt x="234948" y="590550"/>
                    <a:pt x="222248" y="590550"/>
                  </a:cubicBezTo>
                  <a:cubicBezTo>
                    <a:pt x="57148" y="590550"/>
                    <a:pt x="0" y="101600"/>
                    <a:pt x="0" y="63500"/>
                  </a:cubicBezTo>
                  <a:lnTo>
                    <a:pt x="0" y="0"/>
                  </a:ln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8" name="任意多边形: 形状 167"/>
            <p:cNvSpPr/>
            <p:nvPr/>
          </p:nvSpPr>
          <p:spPr>
            <a:xfrm>
              <a:off x="22098765" y="-6804801"/>
              <a:ext cx="1708205" cy="2286000"/>
            </a:xfrm>
            <a:custGeom>
              <a:avLst/>
              <a:gdLst>
                <a:gd name="connsiteX0" fmla="*/ 25400 w 1708205"/>
                <a:gd name="connsiteY0" fmla="*/ 0 h 2286000"/>
                <a:gd name="connsiteX1" fmla="*/ 139700 w 1708205"/>
                <a:gd name="connsiteY1" fmla="*/ 57150 h 2286000"/>
                <a:gd name="connsiteX2" fmla="*/ 666748 w 1708205"/>
                <a:gd name="connsiteY2" fmla="*/ 425450 h 2286000"/>
                <a:gd name="connsiteX3" fmla="*/ 1098548 w 1708205"/>
                <a:gd name="connsiteY3" fmla="*/ 203200 h 2286000"/>
                <a:gd name="connsiteX4" fmla="*/ 1384300 w 1708205"/>
                <a:gd name="connsiteY4" fmla="*/ 336550 h 2286000"/>
                <a:gd name="connsiteX5" fmla="*/ 1047748 w 1708205"/>
                <a:gd name="connsiteY5" fmla="*/ 584200 h 2286000"/>
                <a:gd name="connsiteX6" fmla="*/ 844548 w 1708205"/>
                <a:gd name="connsiteY6" fmla="*/ 622300 h 2286000"/>
                <a:gd name="connsiteX7" fmla="*/ 1174748 w 1708205"/>
                <a:gd name="connsiteY7" fmla="*/ 1136650 h 2286000"/>
                <a:gd name="connsiteX8" fmla="*/ 1289048 w 1708205"/>
                <a:gd name="connsiteY8" fmla="*/ 1111250 h 2286000"/>
                <a:gd name="connsiteX9" fmla="*/ 1708148 w 1708205"/>
                <a:gd name="connsiteY9" fmla="*/ 1892300 h 2286000"/>
                <a:gd name="connsiteX10" fmla="*/ 1593848 w 1708205"/>
                <a:gd name="connsiteY10" fmla="*/ 2139950 h 2286000"/>
                <a:gd name="connsiteX11" fmla="*/ 1562100 w 1708205"/>
                <a:gd name="connsiteY11" fmla="*/ 2152650 h 2286000"/>
                <a:gd name="connsiteX12" fmla="*/ 1409700 w 1708205"/>
                <a:gd name="connsiteY12" fmla="*/ 2095500 h 2286000"/>
                <a:gd name="connsiteX13" fmla="*/ 1174748 w 1708205"/>
                <a:gd name="connsiteY13" fmla="*/ 2286000 h 2286000"/>
                <a:gd name="connsiteX14" fmla="*/ 889000 w 1708205"/>
                <a:gd name="connsiteY14" fmla="*/ 1606550 h 2286000"/>
                <a:gd name="connsiteX15" fmla="*/ 895348 w 1708205"/>
                <a:gd name="connsiteY15" fmla="*/ 1517650 h 2286000"/>
                <a:gd name="connsiteX16" fmla="*/ 920748 w 1708205"/>
                <a:gd name="connsiteY16" fmla="*/ 1441450 h 2286000"/>
                <a:gd name="connsiteX17" fmla="*/ 971548 w 1708205"/>
                <a:gd name="connsiteY17" fmla="*/ 1295400 h 2286000"/>
                <a:gd name="connsiteX18" fmla="*/ 1028700 w 1708205"/>
                <a:gd name="connsiteY18" fmla="*/ 1225550 h 2286000"/>
                <a:gd name="connsiteX19" fmla="*/ 1123948 w 1708205"/>
                <a:gd name="connsiteY19" fmla="*/ 1149350 h 2286000"/>
                <a:gd name="connsiteX20" fmla="*/ 762000 w 1708205"/>
                <a:gd name="connsiteY20" fmla="*/ 622300 h 2286000"/>
                <a:gd name="connsiteX21" fmla="*/ 762000 w 1708205"/>
                <a:gd name="connsiteY21" fmla="*/ 666750 h 2286000"/>
                <a:gd name="connsiteX22" fmla="*/ 457200 w 1708205"/>
                <a:gd name="connsiteY22" fmla="*/ 1200150 h 2286000"/>
                <a:gd name="connsiteX23" fmla="*/ 323848 w 1708205"/>
                <a:gd name="connsiteY23" fmla="*/ 901700 h 2286000"/>
                <a:gd name="connsiteX24" fmla="*/ 628648 w 1708205"/>
                <a:gd name="connsiteY24" fmla="*/ 488950 h 2286000"/>
                <a:gd name="connsiteX25" fmla="*/ 330200 w 1708205"/>
                <a:gd name="connsiteY25" fmla="*/ 228600 h 2286000"/>
                <a:gd name="connsiteX26" fmla="*/ 0 w 1708205"/>
                <a:gd name="connsiteY26" fmla="*/ 19050 h 2286000"/>
                <a:gd name="connsiteX27" fmla="*/ 25400 w 1708205"/>
                <a:gd name="connsiteY27" fmla="*/ 0 h 2286000"/>
                <a:gd name="connsiteX28" fmla="*/ 685800 w 1708205"/>
                <a:gd name="connsiteY28" fmla="*/ 558800 h 2286000"/>
                <a:gd name="connsiteX29" fmla="*/ 546100 w 1708205"/>
                <a:gd name="connsiteY29" fmla="*/ 825500 h 2286000"/>
                <a:gd name="connsiteX30" fmla="*/ 514348 w 1708205"/>
                <a:gd name="connsiteY30" fmla="*/ 793750 h 2286000"/>
                <a:gd name="connsiteX31" fmla="*/ 590548 w 1708205"/>
                <a:gd name="connsiteY31" fmla="*/ 603250 h 2286000"/>
                <a:gd name="connsiteX32" fmla="*/ 387348 w 1708205"/>
                <a:gd name="connsiteY32" fmla="*/ 901700 h 2286000"/>
                <a:gd name="connsiteX33" fmla="*/ 457200 w 1708205"/>
                <a:gd name="connsiteY33" fmla="*/ 1136650 h 2286000"/>
                <a:gd name="connsiteX34" fmla="*/ 647700 w 1708205"/>
                <a:gd name="connsiteY34" fmla="*/ 869950 h 2286000"/>
                <a:gd name="connsiteX35" fmla="*/ 698500 w 1708205"/>
                <a:gd name="connsiteY35" fmla="*/ 654050 h 2286000"/>
                <a:gd name="connsiteX36" fmla="*/ 685800 w 1708205"/>
                <a:gd name="connsiteY36" fmla="*/ 558800 h 2286000"/>
                <a:gd name="connsiteX37" fmla="*/ 1289048 w 1708205"/>
                <a:gd name="connsiteY37" fmla="*/ 1174750 h 2286000"/>
                <a:gd name="connsiteX38" fmla="*/ 984248 w 1708205"/>
                <a:gd name="connsiteY38" fmla="*/ 1479550 h 2286000"/>
                <a:gd name="connsiteX39" fmla="*/ 1333500 w 1708205"/>
                <a:gd name="connsiteY39" fmla="*/ 1943100 h 2286000"/>
                <a:gd name="connsiteX40" fmla="*/ 1441448 w 1708205"/>
                <a:gd name="connsiteY40" fmla="*/ 2032000 h 2286000"/>
                <a:gd name="connsiteX41" fmla="*/ 1574800 w 1708205"/>
                <a:gd name="connsiteY41" fmla="*/ 2089150 h 2286000"/>
                <a:gd name="connsiteX42" fmla="*/ 1651000 w 1708205"/>
                <a:gd name="connsiteY42" fmla="*/ 1911350 h 2286000"/>
                <a:gd name="connsiteX43" fmla="*/ 1289048 w 1708205"/>
                <a:gd name="connsiteY43" fmla="*/ 1174750 h 2286000"/>
                <a:gd name="connsiteX44" fmla="*/ 952500 w 1708205"/>
                <a:gd name="connsiteY44" fmla="*/ 1631950 h 2286000"/>
                <a:gd name="connsiteX45" fmla="*/ 952500 w 1708205"/>
                <a:gd name="connsiteY45" fmla="*/ 1695450 h 2286000"/>
                <a:gd name="connsiteX46" fmla="*/ 1174748 w 1708205"/>
                <a:gd name="connsiteY46" fmla="*/ 2222500 h 2286000"/>
                <a:gd name="connsiteX47" fmla="*/ 1212848 w 1708205"/>
                <a:gd name="connsiteY47" fmla="*/ 2209800 h 2286000"/>
                <a:gd name="connsiteX48" fmla="*/ 1358900 w 1708205"/>
                <a:gd name="connsiteY48" fmla="*/ 2063750 h 2286000"/>
                <a:gd name="connsiteX49" fmla="*/ 1123948 w 1708205"/>
                <a:gd name="connsiteY49" fmla="*/ 1860550 h 2286000"/>
                <a:gd name="connsiteX50" fmla="*/ 1009648 w 1708205"/>
                <a:gd name="connsiteY50" fmla="*/ 1733550 h 2286000"/>
                <a:gd name="connsiteX51" fmla="*/ 952500 w 1708205"/>
                <a:gd name="connsiteY51" fmla="*/ 1631950 h 2286000"/>
                <a:gd name="connsiteX52" fmla="*/ 1098548 w 1708205"/>
                <a:gd name="connsiteY52" fmla="*/ 266700 h 2286000"/>
                <a:gd name="connsiteX53" fmla="*/ 711200 w 1708205"/>
                <a:gd name="connsiteY53" fmla="*/ 469900 h 2286000"/>
                <a:gd name="connsiteX54" fmla="*/ 933448 w 1708205"/>
                <a:gd name="connsiteY54" fmla="*/ 400050 h 2286000"/>
                <a:gd name="connsiteX55" fmla="*/ 971548 w 1708205"/>
                <a:gd name="connsiteY55" fmla="*/ 425450 h 2286000"/>
                <a:gd name="connsiteX56" fmla="*/ 952500 w 1708205"/>
                <a:gd name="connsiteY56" fmla="*/ 450850 h 2286000"/>
                <a:gd name="connsiteX57" fmla="*/ 762000 w 1708205"/>
                <a:gd name="connsiteY57" fmla="*/ 520700 h 2286000"/>
                <a:gd name="connsiteX58" fmla="*/ 869948 w 1708205"/>
                <a:gd name="connsiteY58" fmla="*/ 558800 h 2286000"/>
                <a:gd name="connsiteX59" fmla="*/ 1028700 w 1708205"/>
                <a:gd name="connsiteY59" fmla="*/ 527050 h 2286000"/>
                <a:gd name="connsiteX60" fmla="*/ 1320800 w 1708205"/>
                <a:gd name="connsiteY60" fmla="*/ 330200 h 2286000"/>
                <a:gd name="connsiteX61" fmla="*/ 1098548 w 1708205"/>
                <a:gd name="connsiteY61" fmla="*/ 2667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8205" h="2286000">
                  <a:moveTo>
                    <a:pt x="25400" y="0"/>
                  </a:moveTo>
                  <a:cubicBezTo>
                    <a:pt x="38100" y="0"/>
                    <a:pt x="95248" y="38100"/>
                    <a:pt x="139700" y="57150"/>
                  </a:cubicBezTo>
                  <a:cubicBezTo>
                    <a:pt x="298448" y="133350"/>
                    <a:pt x="488948" y="273050"/>
                    <a:pt x="666748" y="425450"/>
                  </a:cubicBezTo>
                  <a:cubicBezTo>
                    <a:pt x="742948" y="247650"/>
                    <a:pt x="977900" y="203200"/>
                    <a:pt x="1098548" y="203200"/>
                  </a:cubicBezTo>
                  <a:cubicBezTo>
                    <a:pt x="1155700" y="203200"/>
                    <a:pt x="1384300" y="215900"/>
                    <a:pt x="1384300" y="336550"/>
                  </a:cubicBezTo>
                  <a:cubicBezTo>
                    <a:pt x="1384300" y="463550"/>
                    <a:pt x="1066800" y="577850"/>
                    <a:pt x="1047748" y="584200"/>
                  </a:cubicBezTo>
                  <a:cubicBezTo>
                    <a:pt x="984248" y="603250"/>
                    <a:pt x="914400" y="615950"/>
                    <a:pt x="844548" y="622300"/>
                  </a:cubicBezTo>
                  <a:cubicBezTo>
                    <a:pt x="952500" y="774700"/>
                    <a:pt x="1111248" y="971550"/>
                    <a:pt x="1174748" y="1136650"/>
                  </a:cubicBezTo>
                  <a:cubicBezTo>
                    <a:pt x="1212848" y="1123950"/>
                    <a:pt x="1276348" y="1111250"/>
                    <a:pt x="1289048" y="1111250"/>
                  </a:cubicBezTo>
                  <a:cubicBezTo>
                    <a:pt x="1676400" y="1111250"/>
                    <a:pt x="1708148" y="1746250"/>
                    <a:pt x="1708148" y="1892300"/>
                  </a:cubicBezTo>
                  <a:cubicBezTo>
                    <a:pt x="1708148" y="1974850"/>
                    <a:pt x="1714500" y="2108200"/>
                    <a:pt x="1593848" y="2139950"/>
                  </a:cubicBezTo>
                  <a:cubicBezTo>
                    <a:pt x="1581148" y="2139950"/>
                    <a:pt x="1581148" y="2152650"/>
                    <a:pt x="1562100" y="2152650"/>
                  </a:cubicBezTo>
                  <a:cubicBezTo>
                    <a:pt x="1549400" y="2152650"/>
                    <a:pt x="1460500" y="2114550"/>
                    <a:pt x="1409700" y="2095500"/>
                  </a:cubicBezTo>
                  <a:cubicBezTo>
                    <a:pt x="1377948" y="2171700"/>
                    <a:pt x="1250948" y="2286000"/>
                    <a:pt x="1174748" y="2286000"/>
                  </a:cubicBezTo>
                  <a:cubicBezTo>
                    <a:pt x="927100" y="2286000"/>
                    <a:pt x="889000" y="1676400"/>
                    <a:pt x="889000" y="1606550"/>
                  </a:cubicBezTo>
                  <a:cubicBezTo>
                    <a:pt x="889000" y="1593850"/>
                    <a:pt x="895348" y="1549400"/>
                    <a:pt x="895348" y="1517650"/>
                  </a:cubicBezTo>
                  <a:cubicBezTo>
                    <a:pt x="901700" y="1492250"/>
                    <a:pt x="914400" y="1466850"/>
                    <a:pt x="920748" y="1441450"/>
                  </a:cubicBezTo>
                  <a:cubicBezTo>
                    <a:pt x="933448" y="1403350"/>
                    <a:pt x="939800" y="1339850"/>
                    <a:pt x="971548" y="1295400"/>
                  </a:cubicBezTo>
                  <a:cubicBezTo>
                    <a:pt x="984248" y="1276350"/>
                    <a:pt x="1003300" y="1244600"/>
                    <a:pt x="1028700" y="1225550"/>
                  </a:cubicBezTo>
                  <a:cubicBezTo>
                    <a:pt x="1054100" y="1193800"/>
                    <a:pt x="1123948" y="1168400"/>
                    <a:pt x="1123948" y="1149350"/>
                  </a:cubicBezTo>
                  <a:cubicBezTo>
                    <a:pt x="1123948" y="1073150"/>
                    <a:pt x="838200" y="698500"/>
                    <a:pt x="762000" y="622300"/>
                  </a:cubicBezTo>
                  <a:cubicBezTo>
                    <a:pt x="755648" y="635000"/>
                    <a:pt x="762000" y="654050"/>
                    <a:pt x="762000" y="666750"/>
                  </a:cubicBezTo>
                  <a:cubicBezTo>
                    <a:pt x="762000" y="730250"/>
                    <a:pt x="641348" y="1200150"/>
                    <a:pt x="457200" y="1200150"/>
                  </a:cubicBezTo>
                  <a:cubicBezTo>
                    <a:pt x="336548" y="1200150"/>
                    <a:pt x="323848" y="939800"/>
                    <a:pt x="323848" y="901700"/>
                  </a:cubicBezTo>
                  <a:cubicBezTo>
                    <a:pt x="323848" y="622300"/>
                    <a:pt x="628648" y="527050"/>
                    <a:pt x="628648" y="488950"/>
                  </a:cubicBezTo>
                  <a:cubicBezTo>
                    <a:pt x="628648" y="431800"/>
                    <a:pt x="400048" y="279400"/>
                    <a:pt x="330200" y="228600"/>
                  </a:cubicBezTo>
                  <a:cubicBezTo>
                    <a:pt x="292100" y="203200"/>
                    <a:pt x="0" y="69850"/>
                    <a:pt x="0" y="19050"/>
                  </a:cubicBezTo>
                  <a:cubicBezTo>
                    <a:pt x="0" y="6350"/>
                    <a:pt x="6348" y="0"/>
                    <a:pt x="25400" y="0"/>
                  </a:cubicBezTo>
                  <a:close/>
                  <a:moveTo>
                    <a:pt x="685800" y="558800"/>
                  </a:moveTo>
                  <a:cubicBezTo>
                    <a:pt x="635000" y="628650"/>
                    <a:pt x="584200" y="825500"/>
                    <a:pt x="546100" y="825500"/>
                  </a:cubicBezTo>
                  <a:cubicBezTo>
                    <a:pt x="527048" y="825500"/>
                    <a:pt x="514348" y="806450"/>
                    <a:pt x="514348" y="793750"/>
                  </a:cubicBezTo>
                  <a:cubicBezTo>
                    <a:pt x="514348" y="774700"/>
                    <a:pt x="558800" y="666750"/>
                    <a:pt x="590548" y="603250"/>
                  </a:cubicBezTo>
                  <a:cubicBezTo>
                    <a:pt x="425448" y="698500"/>
                    <a:pt x="387348" y="774700"/>
                    <a:pt x="387348" y="901700"/>
                  </a:cubicBezTo>
                  <a:cubicBezTo>
                    <a:pt x="387348" y="908050"/>
                    <a:pt x="393700" y="1136650"/>
                    <a:pt x="457200" y="1136650"/>
                  </a:cubicBezTo>
                  <a:cubicBezTo>
                    <a:pt x="533400" y="1136650"/>
                    <a:pt x="635000" y="901700"/>
                    <a:pt x="647700" y="869950"/>
                  </a:cubicBezTo>
                  <a:cubicBezTo>
                    <a:pt x="679448" y="800100"/>
                    <a:pt x="698500" y="730250"/>
                    <a:pt x="698500" y="654050"/>
                  </a:cubicBezTo>
                  <a:cubicBezTo>
                    <a:pt x="698500" y="641350"/>
                    <a:pt x="692148" y="590550"/>
                    <a:pt x="685800" y="558800"/>
                  </a:cubicBezTo>
                  <a:close/>
                  <a:moveTo>
                    <a:pt x="1289048" y="1174750"/>
                  </a:moveTo>
                  <a:cubicBezTo>
                    <a:pt x="1130300" y="1174750"/>
                    <a:pt x="984248" y="1314450"/>
                    <a:pt x="984248" y="1479550"/>
                  </a:cubicBezTo>
                  <a:cubicBezTo>
                    <a:pt x="984248" y="1625600"/>
                    <a:pt x="1174748" y="1847850"/>
                    <a:pt x="1333500" y="1943100"/>
                  </a:cubicBezTo>
                  <a:cubicBezTo>
                    <a:pt x="1371600" y="1968500"/>
                    <a:pt x="1403348" y="2012950"/>
                    <a:pt x="1441448" y="2032000"/>
                  </a:cubicBezTo>
                  <a:cubicBezTo>
                    <a:pt x="1479548" y="2057400"/>
                    <a:pt x="1562100" y="2089150"/>
                    <a:pt x="1574800" y="2089150"/>
                  </a:cubicBezTo>
                  <a:cubicBezTo>
                    <a:pt x="1657348" y="2089150"/>
                    <a:pt x="1651000" y="1943100"/>
                    <a:pt x="1651000" y="1911350"/>
                  </a:cubicBezTo>
                  <a:cubicBezTo>
                    <a:pt x="1651000" y="1790700"/>
                    <a:pt x="1612900" y="1174750"/>
                    <a:pt x="1289048" y="1174750"/>
                  </a:cubicBezTo>
                  <a:close/>
                  <a:moveTo>
                    <a:pt x="952500" y="1631950"/>
                  </a:moveTo>
                  <a:lnTo>
                    <a:pt x="952500" y="1695450"/>
                  </a:lnTo>
                  <a:cubicBezTo>
                    <a:pt x="952500" y="1733550"/>
                    <a:pt x="1009648" y="2222500"/>
                    <a:pt x="1174748" y="2222500"/>
                  </a:cubicBezTo>
                  <a:cubicBezTo>
                    <a:pt x="1187448" y="2222500"/>
                    <a:pt x="1200148" y="2216150"/>
                    <a:pt x="1212848" y="2209800"/>
                  </a:cubicBezTo>
                  <a:cubicBezTo>
                    <a:pt x="1238248" y="2203450"/>
                    <a:pt x="1358900" y="2101850"/>
                    <a:pt x="1358900" y="2063750"/>
                  </a:cubicBezTo>
                  <a:cubicBezTo>
                    <a:pt x="1358900" y="2044700"/>
                    <a:pt x="1193800" y="1930400"/>
                    <a:pt x="1123948" y="1860550"/>
                  </a:cubicBezTo>
                  <a:cubicBezTo>
                    <a:pt x="1073148" y="1822450"/>
                    <a:pt x="1041400" y="1778000"/>
                    <a:pt x="1009648" y="1733550"/>
                  </a:cubicBezTo>
                  <a:cubicBezTo>
                    <a:pt x="984248" y="1701800"/>
                    <a:pt x="971548" y="1663700"/>
                    <a:pt x="952500" y="1631950"/>
                  </a:cubicBezTo>
                  <a:close/>
                  <a:moveTo>
                    <a:pt x="1098548" y="266700"/>
                  </a:moveTo>
                  <a:cubicBezTo>
                    <a:pt x="965200" y="266700"/>
                    <a:pt x="819148" y="285750"/>
                    <a:pt x="711200" y="469900"/>
                  </a:cubicBezTo>
                  <a:cubicBezTo>
                    <a:pt x="787400" y="438150"/>
                    <a:pt x="914400" y="400050"/>
                    <a:pt x="933448" y="400050"/>
                  </a:cubicBezTo>
                  <a:cubicBezTo>
                    <a:pt x="946148" y="400050"/>
                    <a:pt x="971548" y="393700"/>
                    <a:pt x="971548" y="425450"/>
                  </a:cubicBezTo>
                  <a:cubicBezTo>
                    <a:pt x="971548" y="444500"/>
                    <a:pt x="958848" y="450850"/>
                    <a:pt x="952500" y="450850"/>
                  </a:cubicBezTo>
                  <a:cubicBezTo>
                    <a:pt x="889000" y="469900"/>
                    <a:pt x="825500" y="495300"/>
                    <a:pt x="762000" y="520700"/>
                  </a:cubicBezTo>
                  <a:cubicBezTo>
                    <a:pt x="812800" y="552450"/>
                    <a:pt x="831848" y="558800"/>
                    <a:pt x="869948" y="558800"/>
                  </a:cubicBezTo>
                  <a:cubicBezTo>
                    <a:pt x="889000" y="558800"/>
                    <a:pt x="977900" y="546100"/>
                    <a:pt x="1028700" y="527050"/>
                  </a:cubicBezTo>
                  <a:cubicBezTo>
                    <a:pt x="1054100" y="520700"/>
                    <a:pt x="1320800" y="419100"/>
                    <a:pt x="1320800" y="330200"/>
                  </a:cubicBezTo>
                  <a:cubicBezTo>
                    <a:pt x="1320800" y="273050"/>
                    <a:pt x="1117600" y="266700"/>
                    <a:pt x="1098548" y="266700"/>
                  </a:cubicBezTo>
                  <a:close/>
                </a:path>
              </a:pathLst>
            </a:custGeom>
            <a:grpFill/>
            <a:ln>
              <a:gradFill>
                <a:gsLst>
                  <a:gs pos="0">
                    <a:srgbClr val="D8F0EB"/>
                  </a:gs>
                  <a:gs pos="100000">
                    <a:srgbClr val="40A693">
                      <a:alpha val="31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nvGrpSpPr>
        <p:grpSpPr>
          <a:xfrm rot="3894139">
            <a:off x="3045687" y="607345"/>
            <a:ext cx="990142" cy="1746711"/>
            <a:chOff x="8086230" y="-7522351"/>
            <a:chExt cx="1238250" cy="2184400"/>
          </a:xfrm>
        </p:grpSpPr>
        <p:sp>
          <p:nvSpPr>
            <p:cNvPr id="246" name="任意多边形: 形状 245"/>
            <p:cNvSpPr/>
            <p:nvPr/>
          </p:nvSpPr>
          <p:spPr>
            <a:xfrm>
              <a:off x="8086230" y="-7522351"/>
              <a:ext cx="1238250" cy="2184400"/>
            </a:xfrm>
            <a:custGeom>
              <a:avLst/>
              <a:gdLst>
                <a:gd name="connsiteX0" fmla="*/ 622300 w 1238250"/>
                <a:gd name="connsiteY0" fmla="*/ 0 h 2184400"/>
                <a:gd name="connsiteX1" fmla="*/ 806450 w 1238250"/>
                <a:gd name="connsiteY1" fmla="*/ 165100 h 2184400"/>
                <a:gd name="connsiteX2" fmla="*/ 971550 w 1238250"/>
                <a:gd name="connsiteY2" fmla="*/ 88900 h 2184400"/>
                <a:gd name="connsiteX3" fmla="*/ 1143000 w 1238250"/>
                <a:gd name="connsiteY3" fmla="*/ 273050 h 2184400"/>
                <a:gd name="connsiteX4" fmla="*/ 1098550 w 1238250"/>
                <a:gd name="connsiteY4" fmla="*/ 412750 h 2184400"/>
                <a:gd name="connsiteX5" fmla="*/ 1238250 w 1238250"/>
                <a:gd name="connsiteY5" fmla="*/ 641350 h 2184400"/>
                <a:gd name="connsiteX6" fmla="*/ 1009650 w 1238250"/>
                <a:gd name="connsiteY6" fmla="*/ 844550 h 2184400"/>
                <a:gd name="connsiteX7" fmla="*/ 1028700 w 1238250"/>
                <a:gd name="connsiteY7" fmla="*/ 977900 h 2184400"/>
                <a:gd name="connsiteX8" fmla="*/ 774700 w 1238250"/>
                <a:gd name="connsiteY8" fmla="*/ 1193800 h 2184400"/>
                <a:gd name="connsiteX9" fmla="*/ 622300 w 1238250"/>
                <a:gd name="connsiteY9" fmla="*/ 1117600 h 2184400"/>
                <a:gd name="connsiteX10" fmla="*/ 615950 w 1238250"/>
                <a:gd name="connsiteY10" fmla="*/ 1231900 h 2184400"/>
                <a:gd name="connsiteX11" fmla="*/ 673100 w 1238250"/>
                <a:gd name="connsiteY11" fmla="*/ 1600200 h 2184400"/>
                <a:gd name="connsiteX12" fmla="*/ 685800 w 1238250"/>
                <a:gd name="connsiteY12" fmla="*/ 1581150 h 2184400"/>
                <a:gd name="connsiteX13" fmla="*/ 1136650 w 1238250"/>
                <a:gd name="connsiteY13" fmla="*/ 1238250 h 2184400"/>
                <a:gd name="connsiteX14" fmla="*/ 1219200 w 1238250"/>
                <a:gd name="connsiteY14" fmla="*/ 1327150 h 2184400"/>
                <a:gd name="connsiteX15" fmla="*/ 1187450 w 1238250"/>
                <a:gd name="connsiteY15" fmla="*/ 1428750 h 2184400"/>
                <a:gd name="connsiteX16" fmla="*/ 984250 w 1238250"/>
                <a:gd name="connsiteY16" fmla="*/ 1625600 h 2184400"/>
                <a:gd name="connsiteX17" fmla="*/ 831850 w 1238250"/>
                <a:gd name="connsiteY17" fmla="*/ 1670050 h 2184400"/>
                <a:gd name="connsiteX18" fmla="*/ 723900 w 1238250"/>
                <a:gd name="connsiteY18" fmla="*/ 1682750 h 2184400"/>
                <a:gd name="connsiteX19" fmla="*/ 704850 w 1238250"/>
                <a:gd name="connsiteY19" fmla="*/ 1689100 h 2184400"/>
                <a:gd name="connsiteX20" fmla="*/ 730250 w 1238250"/>
                <a:gd name="connsiteY20" fmla="*/ 1758950 h 2184400"/>
                <a:gd name="connsiteX21" fmla="*/ 1035050 w 1238250"/>
                <a:gd name="connsiteY21" fmla="*/ 2120900 h 2184400"/>
                <a:gd name="connsiteX22" fmla="*/ 1060450 w 1238250"/>
                <a:gd name="connsiteY22" fmla="*/ 2159000 h 2184400"/>
                <a:gd name="connsiteX23" fmla="*/ 1035050 w 1238250"/>
                <a:gd name="connsiteY23" fmla="*/ 2184400 h 2184400"/>
                <a:gd name="connsiteX24" fmla="*/ 952500 w 1238250"/>
                <a:gd name="connsiteY24" fmla="*/ 2133600 h 2184400"/>
                <a:gd name="connsiteX25" fmla="*/ 647700 w 1238250"/>
                <a:gd name="connsiteY25" fmla="*/ 1714500 h 2184400"/>
                <a:gd name="connsiteX26" fmla="*/ 317500 w 1238250"/>
                <a:gd name="connsiteY26" fmla="*/ 1854200 h 2184400"/>
                <a:gd name="connsiteX27" fmla="*/ 25400 w 1238250"/>
                <a:gd name="connsiteY27" fmla="*/ 1708150 h 2184400"/>
                <a:gd name="connsiteX28" fmla="*/ 361950 w 1238250"/>
                <a:gd name="connsiteY28" fmla="*/ 1562100 h 2184400"/>
                <a:gd name="connsiteX29" fmla="*/ 603250 w 1238250"/>
                <a:gd name="connsiteY29" fmla="*/ 1600200 h 2184400"/>
                <a:gd name="connsiteX30" fmla="*/ 609600 w 1238250"/>
                <a:gd name="connsiteY30" fmla="*/ 1587500 h 2184400"/>
                <a:gd name="connsiteX31" fmla="*/ 577850 w 1238250"/>
                <a:gd name="connsiteY31" fmla="*/ 1447800 h 2184400"/>
                <a:gd name="connsiteX32" fmla="*/ 565150 w 1238250"/>
                <a:gd name="connsiteY32" fmla="*/ 1231900 h 2184400"/>
                <a:gd name="connsiteX33" fmla="*/ 571500 w 1238250"/>
                <a:gd name="connsiteY33" fmla="*/ 1155700 h 2184400"/>
                <a:gd name="connsiteX34" fmla="*/ 558800 w 1238250"/>
                <a:gd name="connsiteY34" fmla="*/ 1149350 h 2184400"/>
                <a:gd name="connsiteX35" fmla="*/ 501650 w 1238250"/>
                <a:gd name="connsiteY35" fmla="*/ 1168400 h 2184400"/>
                <a:gd name="connsiteX36" fmla="*/ 381000 w 1238250"/>
                <a:gd name="connsiteY36" fmla="*/ 1187450 h 2184400"/>
                <a:gd name="connsiteX37" fmla="*/ 184150 w 1238250"/>
                <a:gd name="connsiteY37" fmla="*/ 996950 h 2184400"/>
                <a:gd name="connsiteX38" fmla="*/ 203200 w 1238250"/>
                <a:gd name="connsiteY38" fmla="*/ 933450 h 2184400"/>
                <a:gd name="connsiteX39" fmla="*/ 0 w 1238250"/>
                <a:gd name="connsiteY39" fmla="*/ 666750 h 2184400"/>
                <a:gd name="connsiteX40" fmla="*/ 139700 w 1238250"/>
                <a:gd name="connsiteY40" fmla="*/ 457200 h 2184400"/>
                <a:gd name="connsiteX41" fmla="*/ 107950 w 1238250"/>
                <a:gd name="connsiteY41" fmla="*/ 336550 h 2184400"/>
                <a:gd name="connsiteX42" fmla="*/ 323850 w 1238250"/>
                <a:gd name="connsiteY42" fmla="*/ 95250 h 2184400"/>
                <a:gd name="connsiteX43" fmla="*/ 419100 w 1238250"/>
                <a:gd name="connsiteY43" fmla="*/ 133350 h 2184400"/>
                <a:gd name="connsiteX44" fmla="*/ 622300 w 1238250"/>
                <a:gd name="connsiteY44" fmla="*/ 0 h 2184400"/>
                <a:gd name="connsiteX45" fmla="*/ 622300 w 1238250"/>
                <a:gd name="connsiteY45" fmla="*/ 63500 h 2184400"/>
                <a:gd name="connsiteX46" fmla="*/ 463550 w 1238250"/>
                <a:gd name="connsiteY46" fmla="*/ 222250 h 2184400"/>
                <a:gd name="connsiteX47" fmla="*/ 438150 w 1238250"/>
                <a:gd name="connsiteY47" fmla="*/ 234950 h 2184400"/>
                <a:gd name="connsiteX48" fmla="*/ 323850 w 1238250"/>
                <a:gd name="connsiteY48" fmla="*/ 158750 h 2184400"/>
                <a:gd name="connsiteX49" fmla="*/ 171450 w 1238250"/>
                <a:gd name="connsiteY49" fmla="*/ 330200 h 2184400"/>
                <a:gd name="connsiteX50" fmla="*/ 209550 w 1238250"/>
                <a:gd name="connsiteY50" fmla="*/ 476250 h 2184400"/>
                <a:gd name="connsiteX51" fmla="*/ 57150 w 1238250"/>
                <a:gd name="connsiteY51" fmla="*/ 666750 h 2184400"/>
                <a:gd name="connsiteX52" fmla="*/ 165100 w 1238250"/>
                <a:gd name="connsiteY52" fmla="*/ 838200 h 2184400"/>
                <a:gd name="connsiteX53" fmla="*/ 247650 w 1238250"/>
                <a:gd name="connsiteY53" fmla="*/ 863600 h 2184400"/>
                <a:gd name="connsiteX54" fmla="*/ 273050 w 1238250"/>
                <a:gd name="connsiteY54" fmla="*/ 908050 h 2184400"/>
                <a:gd name="connsiteX55" fmla="*/ 247650 w 1238250"/>
                <a:gd name="connsiteY55" fmla="*/ 990600 h 2184400"/>
                <a:gd name="connsiteX56" fmla="*/ 374650 w 1238250"/>
                <a:gd name="connsiteY56" fmla="*/ 1130300 h 2184400"/>
                <a:gd name="connsiteX57" fmla="*/ 520700 w 1238250"/>
                <a:gd name="connsiteY57" fmla="*/ 1092200 h 2184400"/>
                <a:gd name="connsiteX58" fmla="*/ 615950 w 1238250"/>
                <a:gd name="connsiteY58" fmla="*/ 1035050 h 2184400"/>
                <a:gd name="connsiteX59" fmla="*/ 781050 w 1238250"/>
                <a:gd name="connsiteY59" fmla="*/ 1130300 h 2184400"/>
                <a:gd name="connsiteX60" fmla="*/ 965200 w 1238250"/>
                <a:gd name="connsiteY60" fmla="*/ 977900 h 2184400"/>
                <a:gd name="connsiteX61" fmla="*/ 946150 w 1238250"/>
                <a:gd name="connsiteY61" fmla="*/ 831850 h 2184400"/>
                <a:gd name="connsiteX62" fmla="*/ 1174750 w 1238250"/>
                <a:gd name="connsiteY62" fmla="*/ 641350 h 2184400"/>
                <a:gd name="connsiteX63" fmla="*/ 1009650 w 1238250"/>
                <a:gd name="connsiteY63" fmla="*/ 425450 h 2184400"/>
                <a:gd name="connsiteX64" fmla="*/ 1079500 w 1238250"/>
                <a:gd name="connsiteY64" fmla="*/ 273050 h 2184400"/>
                <a:gd name="connsiteX65" fmla="*/ 965200 w 1238250"/>
                <a:gd name="connsiteY65" fmla="*/ 146050 h 2184400"/>
                <a:gd name="connsiteX66" fmla="*/ 781050 w 1238250"/>
                <a:gd name="connsiteY66" fmla="*/ 260350 h 2184400"/>
                <a:gd name="connsiteX67" fmla="*/ 749300 w 1238250"/>
                <a:gd name="connsiteY67" fmla="*/ 241300 h 2184400"/>
                <a:gd name="connsiteX68" fmla="*/ 622300 w 1238250"/>
                <a:gd name="connsiteY68" fmla="*/ 63500 h 2184400"/>
                <a:gd name="connsiteX69" fmla="*/ 438944 w 1238250"/>
                <a:gd name="connsiteY69" fmla="*/ 1625302 h 2184400"/>
                <a:gd name="connsiteX70" fmla="*/ 381000 w 1238250"/>
                <a:gd name="connsiteY70" fmla="*/ 1625600 h 2184400"/>
                <a:gd name="connsiteX71" fmla="*/ 95250 w 1238250"/>
                <a:gd name="connsiteY71" fmla="*/ 1714500 h 2184400"/>
                <a:gd name="connsiteX72" fmla="*/ 317500 w 1238250"/>
                <a:gd name="connsiteY72" fmla="*/ 1790700 h 2184400"/>
                <a:gd name="connsiteX73" fmla="*/ 603250 w 1238250"/>
                <a:gd name="connsiteY73" fmla="*/ 1663700 h 2184400"/>
                <a:gd name="connsiteX74" fmla="*/ 438944 w 1238250"/>
                <a:gd name="connsiteY74" fmla="*/ 1625302 h 2184400"/>
                <a:gd name="connsiteX75" fmla="*/ 1117600 w 1238250"/>
                <a:gd name="connsiteY75" fmla="*/ 1301750 h 2184400"/>
                <a:gd name="connsiteX76" fmla="*/ 736600 w 1238250"/>
                <a:gd name="connsiteY76" fmla="*/ 1619250 h 2184400"/>
                <a:gd name="connsiteX77" fmla="*/ 793750 w 1238250"/>
                <a:gd name="connsiteY77" fmla="*/ 1619250 h 2184400"/>
                <a:gd name="connsiteX78" fmla="*/ 984250 w 1238250"/>
                <a:gd name="connsiteY78" fmla="*/ 1555750 h 2184400"/>
                <a:gd name="connsiteX79" fmla="*/ 1130300 w 1238250"/>
                <a:gd name="connsiteY79" fmla="*/ 1403350 h 2184400"/>
                <a:gd name="connsiteX80" fmla="*/ 1155700 w 1238250"/>
                <a:gd name="connsiteY80" fmla="*/ 1327150 h 2184400"/>
                <a:gd name="connsiteX81" fmla="*/ 1149350 w 1238250"/>
                <a:gd name="connsiteY81" fmla="*/ 1301750 h 2184400"/>
                <a:gd name="connsiteX82" fmla="*/ 1117600 w 1238250"/>
                <a:gd name="connsiteY82" fmla="*/ 130175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38250" h="2184400">
                  <a:moveTo>
                    <a:pt x="622300" y="0"/>
                  </a:moveTo>
                  <a:cubicBezTo>
                    <a:pt x="698500" y="0"/>
                    <a:pt x="768350" y="44450"/>
                    <a:pt x="806450" y="165100"/>
                  </a:cubicBezTo>
                  <a:cubicBezTo>
                    <a:pt x="869950" y="107950"/>
                    <a:pt x="908050" y="88900"/>
                    <a:pt x="971550" y="88900"/>
                  </a:cubicBezTo>
                  <a:cubicBezTo>
                    <a:pt x="1092200" y="88900"/>
                    <a:pt x="1143000" y="190500"/>
                    <a:pt x="1143000" y="273050"/>
                  </a:cubicBezTo>
                  <a:cubicBezTo>
                    <a:pt x="1143000" y="323850"/>
                    <a:pt x="1111250" y="361950"/>
                    <a:pt x="1098550" y="412750"/>
                  </a:cubicBezTo>
                  <a:cubicBezTo>
                    <a:pt x="1200150" y="457200"/>
                    <a:pt x="1238250" y="565150"/>
                    <a:pt x="1238250" y="641350"/>
                  </a:cubicBezTo>
                  <a:cubicBezTo>
                    <a:pt x="1238250" y="844550"/>
                    <a:pt x="1009650" y="800100"/>
                    <a:pt x="1009650" y="844550"/>
                  </a:cubicBezTo>
                  <a:cubicBezTo>
                    <a:pt x="1009650" y="863600"/>
                    <a:pt x="1028700" y="965200"/>
                    <a:pt x="1028700" y="977900"/>
                  </a:cubicBezTo>
                  <a:cubicBezTo>
                    <a:pt x="1028700" y="1123950"/>
                    <a:pt x="857250" y="1193800"/>
                    <a:pt x="774700" y="1193800"/>
                  </a:cubicBezTo>
                  <a:cubicBezTo>
                    <a:pt x="717550" y="1193800"/>
                    <a:pt x="704850" y="1155700"/>
                    <a:pt x="622300" y="1117600"/>
                  </a:cubicBezTo>
                  <a:cubicBezTo>
                    <a:pt x="622300" y="1155700"/>
                    <a:pt x="615950" y="1219200"/>
                    <a:pt x="615950" y="1231900"/>
                  </a:cubicBezTo>
                  <a:cubicBezTo>
                    <a:pt x="615950" y="1358900"/>
                    <a:pt x="635000" y="1473200"/>
                    <a:pt x="673100" y="1600200"/>
                  </a:cubicBezTo>
                  <a:cubicBezTo>
                    <a:pt x="679450" y="1600200"/>
                    <a:pt x="685800" y="1587500"/>
                    <a:pt x="685800" y="1581150"/>
                  </a:cubicBezTo>
                  <a:cubicBezTo>
                    <a:pt x="736600" y="1428750"/>
                    <a:pt x="1009650" y="1238250"/>
                    <a:pt x="1136650" y="1238250"/>
                  </a:cubicBezTo>
                  <a:cubicBezTo>
                    <a:pt x="1193800" y="1238250"/>
                    <a:pt x="1219200" y="1289050"/>
                    <a:pt x="1219200" y="1327150"/>
                  </a:cubicBezTo>
                  <a:cubicBezTo>
                    <a:pt x="1219200" y="1339850"/>
                    <a:pt x="1200150" y="1397000"/>
                    <a:pt x="1187450" y="1428750"/>
                  </a:cubicBezTo>
                  <a:cubicBezTo>
                    <a:pt x="1162050" y="1485900"/>
                    <a:pt x="1041400" y="1612900"/>
                    <a:pt x="984250" y="1625600"/>
                  </a:cubicBezTo>
                  <a:cubicBezTo>
                    <a:pt x="933450" y="1638300"/>
                    <a:pt x="876300" y="1657350"/>
                    <a:pt x="831850" y="1670050"/>
                  </a:cubicBezTo>
                  <a:cubicBezTo>
                    <a:pt x="800100" y="1676400"/>
                    <a:pt x="762000" y="1682750"/>
                    <a:pt x="723900" y="1682750"/>
                  </a:cubicBezTo>
                  <a:cubicBezTo>
                    <a:pt x="717550" y="1682750"/>
                    <a:pt x="704850" y="1676400"/>
                    <a:pt x="704850" y="1689100"/>
                  </a:cubicBezTo>
                  <a:cubicBezTo>
                    <a:pt x="704850" y="1708150"/>
                    <a:pt x="723900" y="1739900"/>
                    <a:pt x="730250" y="1758950"/>
                  </a:cubicBezTo>
                  <a:cubicBezTo>
                    <a:pt x="781050" y="1866900"/>
                    <a:pt x="882650" y="2038350"/>
                    <a:pt x="1035050" y="2120900"/>
                  </a:cubicBezTo>
                  <a:cubicBezTo>
                    <a:pt x="1047750" y="2127250"/>
                    <a:pt x="1060450" y="2139950"/>
                    <a:pt x="1060450" y="2159000"/>
                  </a:cubicBezTo>
                  <a:cubicBezTo>
                    <a:pt x="1060450" y="2171700"/>
                    <a:pt x="1047750" y="2184400"/>
                    <a:pt x="1035050" y="2184400"/>
                  </a:cubicBezTo>
                  <a:cubicBezTo>
                    <a:pt x="1016000" y="2184400"/>
                    <a:pt x="971550" y="2146300"/>
                    <a:pt x="952500" y="2133600"/>
                  </a:cubicBezTo>
                  <a:cubicBezTo>
                    <a:pt x="781050" y="2019300"/>
                    <a:pt x="711200" y="1854200"/>
                    <a:pt x="647700" y="1714500"/>
                  </a:cubicBezTo>
                  <a:cubicBezTo>
                    <a:pt x="552450" y="1809750"/>
                    <a:pt x="425450" y="1854200"/>
                    <a:pt x="317500" y="1854200"/>
                  </a:cubicBezTo>
                  <a:cubicBezTo>
                    <a:pt x="279400" y="1854200"/>
                    <a:pt x="25400" y="1803400"/>
                    <a:pt x="25400" y="1708150"/>
                  </a:cubicBezTo>
                  <a:cubicBezTo>
                    <a:pt x="25400" y="1587500"/>
                    <a:pt x="349250" y="1562100"/>
                    <a:pt x="361950" y="1562100"/>
                  </a:cubicBezTo>
                  <a:cubicBezTo>
                    <a:pt x="425450" y="1562100"/>
                    <a:pt x="552450" y="1581150"/>
                    <a:pt x="603250" y="1600200"/>
                  </a:cubicBezTo>
                  <a:cubicBezTo>
                    <a:pt x="603250" y="1600200"/>
                    <a:pt x="609600" y="1600200"/>
                    <a:pt x="609600" y="1587500"/>
                  </a:cubicBezTo>
                  <a:cubicBezTo>
                    <a:pt x="609600" y="1568450"/>
                    <a:pt x="584200" y="1492250"/>
                    <a:pt x="577850" y="1447800"/>
                  </a:cubicBezTo>
                  <a:cubicBezTo>
                    <a:pt x="565150" y="1377950"/>
                    <a:pt x="565150" y="1301750"/>
                    <a:pt x="565150" y="1231900"/>
                  </a:cubicBezTo>
                  <a:cubicBezTo>
                    <a:pt x="565150" y="1206500"/>
                    <a:pt x="571500" y="1181100"/>
                    <a:pt x="571500" y="1155700"/>
                  </a:cubicBezTo>
                  <a:cubicBezTo>
                    <a:pt x="571500" y="1155700"/>
                    <a:pt x="571500" y="1149350"/>
                    <a:pt x="558800" y="1149350"/>
                  </a:cubicBezTo>
                  <a:cubicBezTo>
                    <a:pt x="539750" y="1149350"/>
                    <a:pt x="514350" y="1168400"/>
                    <a:pt x="501650" y="1168400"/>
                  </a:cubicBezTo>
                  <a:cubicBezTo>
                    <a:pt x="463550" y="1174750"/>
                    <a:pt x="393700" y="1187450"/>
                    <a:pt x="381000" y="1187450"/>
                  </a:cubicBezTo>
                  <a:cubicBezTo>
                    <a:pt x="266700" y="1187450"/>
                    <a:pt x="184150" y="1111250"/>
                    <a:pt x="184150" y="996950"/>
                  </a:cubicBezTo>
                  <a:cubicBezTo>
                    <a:pt x="184150" y="977900"/>
                    <a:pt x="190500" y="952500"/>
                    <a:pt x="203200" y="933450"/>
                  </a:cubicBezTo>
                  <a:cubicBezTo>
                    <a:pt x="38100" y="850900"/>
                    <a:pt x="0" y="787400"/>
                    <a:pt x="0" y="666750"/>
                  </a:cubicBezTo>
                  <a:cubicBezTo>
                    <a:pt x="0" y="488950"/>
                    <a:pt x="139700" y="501650"/>
                    <a:pt x="139700" y="457200"/>
                  </a:cubicBezTo>
                  <a:cubicBezTo>
                    <a:pt x="139700" y="444500"/>
                    <a:pt x="107950" y="349250"/>
                    <a:pt x="107950" y="336550"/>
                  </a:cubicBezTo>
                  <a:cubicBezTo>
                    <a:pt x="107950" y="234950"/>
                    <a:pt x="203200" y="95250"/>
                    <a:pt x="323850" y="95250"/>
                  </a:cubicBezTo>
                  <a:cubicBezTo>
                    <a:pt x="361950" y="95250"/>
                    <a:pt x="368300" y="95250"/>
                    <a:pt x="419100" y="133350"/>
                  </a:cubicBezTo>
                  <a:cubicBezTo>
                    <a:pt x="495300" y="38100"/>
                    <a:pt x="539750" y="0"/>
                    <a:pt x="622300" y="0"/>
                  </a:cubicBezTo>
                  <a:close/>
                  <a:moveTo>
                    <a:pt x="622300" y="63500"/>
                  </a:moveTo>
                  <a:cubicBezTo>
                    <a:pt x="552450" y="63500"/>
                    <a:pt x="469900" y="139700"/>
                    <a:pt x="463550" y="222250"/>
                  </a:cubicBezTo>
                  <a:cubicBezTo>
                    <a:pt x="463550" y="228600"/>
                    <a:pt x="457200" y="234950"/>
                    <a:pt x="438150" y="234950"/>
                  </a:cubicBezTo>
                  <a:cubicBezTo>
                    <a:pt x="393700" y="234950"/>
                    <a:pt x="387350" y="158750"/>
                    <a:pt x="323850" y="158750"/>
                  </a:cubicBezTo>
                  <a:cubicBezTo>
                    <a:pt x="234950" y="158750"/>
                    <a:pt x="171450" y="266700"/>
                    <a:pt x="171450" y="330200"/>
                  </a:cubicBezTo>
                  <a:cubicBezTo>
                    <a:pt x="171450" y="349250"/>
                    <a:pt x="209550" y="457200"/>
                    <a:pt x="209550" y="476250"/>
                  </a:cubicBezTo>
                  <a:cubicBezTo>
                    <a:pt x="209550" y="539750"/>
                    <a:pt x="57150" y="546100"/>
                    <a:pt x="57150" y="666750"/>
                  </a:cubicBezTo>
                  <a:cubicBezTo>
                    <a:pt x="57150" y="723900"/>
                    <a:pt x="95250" y="806450"/>
                    <a:pt x="165100" y="838200"/>
                  </a:cubicBezTo>
                  <a:cubicBezTo>
                    <a:pt x="190500" y="850900"/>
                    <a:pt x="222250" y="857250"/>
                    <a:pt x="247650" y="863600"/>
                  </a:cubicBezTo>
                  <a:cubicBezTo>
                    <a:pt x="273050" y="869950"/>
                    <a:pt x="273050" y="901700"/>
                    <a:pt x="273050" y="908050"/>
                  </a:cubicBezTo>
                  <a:cubicBezTo>
                    <a:pt x="273050" y="920750"/>
                    <a:pt x="247650" y="977900"/>
                    <a:pt x="247650" y="990600"/>
                  </a:cubicBezTo>
                  <a:cubicBezTo>
                    <a:pt x="247650" y="1054100"/>
                    <a:pt x="292100" y="1130300"/>
                    <a:pt x="374650" y="1130300"/>
                  </a:cubicBezTo>
                  <a:cubicBezTo>
                    <a:pt x="387350" y="1130300"/>
                    <a:pt x="476250" y="1111250"/>
                    <a:pt x="520700" y="1092200"/>
                  </a:cubicBezTo>
                  <a:cubicBezTo>
                    <a:pt x="552450" y="1079500"/>
                    <a:pt x="596900" y="1035050"/>
                    <a:pt x="615950" y="1035050"/>
                  </a:cubicBezTo>
                  <a:cubicBezTo>
                    <a:pt x="666750" y="1035050"/>
                    <a:pt x="704850" y="1130300"/>
                    <a:pt x="781050" y="1130300"/>
                  </a:cubicBezTo>
                  <a:cubicBezTo>
                    <a:pt x="838200" y="1130300"/>
                    <a:pt x="965200" y="1079500"/>
                    <a:pt x="965200" y="977900"/>
                  </a:cubicBezTo>
                  <a:cubicBezTo>
                    <a:pt x="965200" y="958850"/>
                    <a:pt x="946150" y="850900"/>
                    <a:pt x="946150" y="831850"/>
                  </a:cubicBezTo>
                  <a:cubicBezTo>
                    <a:pt x="946150" y="717550"/>
                    <a:pt x="1174750" y="800100"/>
                    <a:pt x="1174750" y="641350"/>
                  </a:cubicBezTo>
                  <a:cubicBezTo>
                    <a:pt x="1174750" y="444500"/>
                    <a:pt x="1009650" y="488950"/>
                    <a:pt x="1009650" y="425450"/>
                  </a:cubicBezTo>
                  <a:cubicBezTo>
                    <a:pt x="1009650" y="381000"/>
                    <a:pt x="1079500" y="361950"/>
                    <a:pt x="1079500" y="273050"/>
                  </a:cubicBezTo>
                  <a:cubicBezTo>
                    <a:pt x="1079500" y="222250"/>
                    <a:pt x="1047750" y="146050"/>
                    <a:pt x="965200" y="146050"/>
                  </a:cubicBezTo>
                  <a:cubicBezTo>
                    <a:pt x="844550" y="146050"/>
                    <a:pt x="857250" y="260350"/>
                    <a:pt x="781050" y="260350"/>
                  </a:cubicBezTo>
                  <a:cubicBezTo>
                    <a:pt x="768350" y="260350"/>
                    <a:pt x="762000" y="254000"/>
                    <a:pt x="749300" y="241300"/>
                  </a:cubicBezTo>
                  <a:cubicBezTo>
                    <a:pt x="730250" y="146050"/>
                    <a:pt x="711200" y="63500"/>
                    <a:pt x="622300" y="63500"/>
                  </a:cubicBezTo>
                  <a:close/>
                  <a:moveTo>
                    <a:pt x="438944" y="1625302"/>
                  </a:moveTo>
                  <a:cubicBezTo>
                    <a:pt x="421878" y="1625203"/>
                    <a:pt x="403225" y="1625600"/>
                    <a:pt x="381000" y="1625600"/>
                  </a:cubicBezTo>
                  <a:cubicBezTo>
                    <a:pt x="279400" y="1625600"/>
                    <a:pt x="190500" y="1625600"/>
                    <a:pt x="95250" y="1714500"/>
                  </a:cubicBezTo>
                  <a:cubicBezTo>
                    <a:pt x="184150" y="1771650"/>
                    <a:pt x="241300" y="1790700"/>
                    <a:pt x="317500" y="1790700"/>
                  </a:cubicBezTo>
                  <a:cubicBezTo>
                    <a:pt x="406400" y="1790700"/>
                    <a:pt x="533400" y="1752600"/>
                    <a:pt x="603250" y="1663700"/>
                  </a:cubicBezTo>
                  <a:cubicBezTo>
                    <a:pt x="527050" y="1630363"/>
                    <a:pt x="490141" y="1625600"/>
                    <a:pt x="438944" y="1625302"/>
                  </a:cubicBezTo>
                  <a:close/>
                  <a:moveTo>
                    <a:pt x="1117600" y="1301750"/>
                  </a:moveTo>
                  <a:cubicBezTo>
                    <a:pt x="984250" y="1339850"/>
                    <a:pt x="774700" y="1466850"/>
                    <a:pt x="736600" y="1619250"/>
                  </a:cubicBezTo>
                  <a:lnTo>
                    <a:pt x="793750" y="1619250"/>
                  </a:lnTo>
                  <a:cubicBezTo>
                    <a:pt x="812800" y="1619250"/>
                    <a:pt x="927100" y="1581150"/>
                    <a:pt x="984250" y="1555750"/>
                  </a:cubicBezTo>
                  <a:cubicBezTo>
                    <a:pt x="1035050" y="1530350"/>
                    <a:pt x="1111250" y="1454150"/>
                    <a:pt x="1130300" y="1403350"/>
                  </a:cubicBezTo>
                  <a:cubicBezTo>
                    <a:pt x="1143000" y="1377950"/>
                    <a:pt x="1155700" y="1346200"/>
                    <a:pt x="1155700" y="1327150"/>
                  </a:cubicBezTo>
                  <a:cubicBezTo>
                    <a:pt x="1155700" y="1314450"/>
                    <a:pt x="1149350" y="1308100"/>
                    <a:pt x="1149350" y="1301750"/>
                  </a:cubicBezTo>
                  <a:lnTo>
                    <a:pt x="1117600" y="1301750"/>
                  </a:ln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1" name="任意多边形: 形状 240"/>
            <p:cNvSpPr/>
            <p:nvPr/>
          </p:nvSpPr>
          <p:spPr>
            <a:xfrm>
              <a:off x="8467230" y="-7161987"/>
              <a:ext cx="457200" cy="452437"/>
            </a:xfrm>
            <a:custGeom>
              <a:avLst/>
              <a:gdLst>
                <a:gd name="connsiteX0" fmla="*/ 276225 w 457200"/>
                <a:gd name="connsiteY0" fmla="*/ 0 h 452437"/>
                <a:gd name="connsiteX1" fmla="*/ 311150 w 457200"/>
                <a:gd name="connsiteY1" fmla="*/ 7937 h 452437"/>
                <a:gd name="connsiteX2" fmla="*/ 330200 w 457200"/>
                <a:gd name="connsiteY2" fmla="*/ 33337 h 452437"/>
                <a:gd name="connsiteX3" fmla="*/ 457200 w 457200"/>
                <a:gd name="connsiteY3" fmla="*/ 217487 h 452437"/>
                <a:gd name="connsiteX4" fmla="*/ 228600 w 457200"/>
                <a:gd name="connsiteY4" fmla="*/ 452437 h 452437"/>
                <a:gd name="connsiteX5" fmla="*/ 0 w 457200"/>
                <a:gd name="connsiteY5" fmla="*/ 223837 h 452437"/>
                <a:gd name="connsiteX6" fmla="*/ 241300 w 457200"/>
                <a:gd name="connsiteY6" fmla="*/ 1587 h 452437"/>
                <a:gd name="connsiteX7" fmla="*/ 276225 w 457200"/>
                <a:gd name="connsiteY7" fmla="*/ 0 h 452437"/>
                <a:gd name="connsiteX8" fmla="*/ 241300 w 457200"/>
                <a:gd name="connsiteY8" fmla="*/ 52387 h 452437"/>
                <a:gd name="connsiteX9" fmla="*/ 57150 w 457200"/>
                <a:gd name="connsiteY9" fmla="*/ 217487 h 452437"/>
                <a:gd name="connsiteX10" fmla="*/ 228600 w 457200"/>
                <a:gd name="connsiteY10" fmla="*/ 388937 h 452437"/>
                <a:gd name="connsiteX11" fmla="*/ 393700 w 457200"/>
                <a:gd name="connsiteY11" fmla="*/ 217487 h 452437"/>
                <a:gd name="connsiteX12" fmla="*/ 381000 w 457200"/>
                <a:gd name="connsiteY12" fmla="*/ 166687 h 452437"/>
                <a:gd name="connsiteX13" fmla="*/ 311150 w 457200"/>
                <a:gd name="connsiteY13" fmla="*/ 90487 h 452437"/>
                <a:gd name="connsiteX14" fmla="*/ 292100 w 457200"/>
                <a:gd name="connsiteY14" fmla="*/ 58737 h 452437"/>
                <a:gd name="connsiteX15" fmla="*/ 241300 w 457200"/>
                <a:gd name="connsiteY15" fmla="*/ 52387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452437">
                  <a:moveTo>
                    <a:pt x="276225" y="0"/>
                  </a:moveTo>
                  <a:cubicBezTo>
                    <a:pt x="288925" y="0"/>
                    <a:pt x="301625" y="1587"/>
                    <a:pt x="311150" y="7937"/>
                  </a:cubicBezTo>
                  <a:cubicBezTo>
                    <a:pt x="317500" y="7937"/>
                    <a:pt x="323850" y="26987"/>
                    <a:pt x="330200" y="33337"/>
                  </a:cubicBezTo>
                  <a:cubicBezTo>
                    <a:pt x="425450" y="71437"/>
                    <a:pt x="457200" y="147637"/>
                    <a:pt x="457200" y="217487"/>
                  </a:cubicBezTo>
                  <a:cubicBezTo>
                    <a:pt x="457200" y="344487"/>
                    <a:pt x="342900" y="452437"/>
                    <a:pt x="228600" y="452437"/>
                  </a:cubicBezTo>
                  <a:cubicBezTo>
                    <a:pt x="69850" y="452437"/>
                    <a:pt x="0" y="357187"/>
                    <a:pt x="0" y="223837"/>
                  </a:cubicBezTo>
                  <a:cubicBezTo>
                    <a:pt x="0" y="77787"/>
                    <a:pt x="120650" y="1587"/>
                    <a:pt x="241300" y="1587"/>
                  </a:cubicBezTo>
                  <a:cubicBezTo>
                    <a:pt x="250825" y="1587"/>
                    <a:pt x="263525" y="0"/>
                    <a:pt x="276225" y="0"/>
                  </a:cubicBezTo>
                  <a:close/>
                  <a:moveTo>
                    <a:pt x="241300" y="52387"/>
                  </a:moveTo>
                  <a:cubicBezTo>
                    <a:pt x="158750" y="52387"/>
                    <a:pt x="57150" y="115887"/>
                    <a:pt x="57150" y="217487"/>
                  </a:cubicBezTo>
                  <a:cubicBezTo>
                    <a:pt x="57150" y="325437"/>
                    <a:pt x="114300" y="388937"/>
                    <a:pt x="228600" y="388937"/>
                  </a:cubicBezTo>
                  <a:cubicBezTo>
                    <a:pt x="311150" y="388937"/>
                    <a:pt x="393700" y="306387"/>
                    <a:pt x="393700" y="217487"/>
                  </a:cubicBezTo>
                  <a:cubicBezTo>
                    <a:pt x="393700" y="198437"/>
                    <a:pt x="387350" y="173037"/>
                    <a:pt x="381000" y="166687"/>
                  </a:cubicBezTo>
                  <a:cubicBezTo>
                    <a:pt x="368300" y="134937"/>
                    <a:pt x="323850" y="103187"/>
                    <a:pt x="311150" y="90487"/>
                  </a:cubicBezTo>
                  <a:cubicBezTo>
                    <a:pt x="298450" y="77787"/>
                    <a:pt x="298450" y="65087"/>
                    <a:pt x="292100" y="58737"/>
                  </a:cubicBezTo>
                  <a:cubicBezTo>
                    <a:pt x="279400" y="58737"/>
                    <a:pt x="260350" y="52387"/>
                    <a:pt x="241300" y="52387"/>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8143380" y="-7458851"/>
              <a:ext cx="1117600" cy="1066800"/>
            </a:xfrm>
            <a:custGeom>
              <a:avLst/>
              <a:gdLst>
                <a:gd name="connsiteX0" fmla="*/ 565150 w 1117600"/>
                <a:gd name="connsiteY0" fmla="*/ 0 h 1066800"/>
                <a:gd name="connsiteX1" fmla="*/ 692150 w 1117600"/>
                <a:gd name="connsiteY1" fmla="*/ 177800 h 1066800"/>
                <a:gd name="connsiteX2" fmla="*/ 723900 w 1117600"/>
                <a:gd name="connsiteY2" fmla="*/ 196850 h 1066800"/>
                <a:gd name="connsiteX3" fmla="*/ 908050 w 1117600"/>
                <a:gd name="connsiteY3" fmla="*/ 82550 h 1066800"/>
                <a:gd name="connsiteX4" fmla="*/ 1022350 w 1117600"/>
                <a:gd name="connsiteY4" fmla="*/ 209550 h 1066800"/>
                <a:gd name="connsiteX5" fmla="*/ 952500 w 1117600"/>
                <a:gd name="connsiteY5" fmla="*/ 361950 h 1066800"/>
                <a:gd name="connsiteX6" fmla="*/ 1117600 w 1117600"/>
                <a:gd name="connsiteY6" fmla="*/ 577850 h 1066800"/>
                <a:gd name="connsiteX7" fmla="*/ 889000 w 1117600"/>
                <a:gd name="connsiteY7" fmla="*/ 768350 h 1066800"/>
                <a:gd name="connsiteX8" fmla="*/ 908050 w 1117600"/>
                <a:gd name="connsiteY8" fmla="*/ 914400 h 1066800"/>
                <a:gd name="connsiteX9" fmla="*/ 723900 w 1117600"/>
                <a:gd name="connsiteY9" fmla="*/ 1066800 h 1066800"/>
                <a:gd name="connsiteX10" fmla="*/ 558800 w 1117600"/>
                <a:gd name="connsiteY10" fmla="*/ 971550 h 1066800"/>
                <a:gd name="connsiteX11" fmla="*/ 463550 w 1117600"/>
                <a:gd name="connsiteY11" fmla="*/ 1028700 h 1066800"/>
                <a:gd name="connsiteX12" fmla="*/ 317500 w 1117600"/>
                <a:gd name="connsiteY12" fmla="*/ 1066800 h 1066800"/>
                <a:gd name="connsiteX13" fmla="*/ 190500 w 1117600"/>
                <a:gd name="connsiteY13" fmla="*/ 927100 h 1066800"/>
                <a:gd name="connsiteX14" fmla="*/ 215900 w 1117600"/>
                <a:gd name="connsiteY14" fmla="*/ 844550 h 1066800"/>
                <a:gd name="connsiteX15" fmla="*/ 190500 w 1117600"/>
                <a:gd name="connsiteY15" fmla="*/ 800100 h 1066800"/>
                <a:gd name="connsiteX16" fmla="*/ 107950 w 1117600"/>
                <a:gd name="connsiteY16" fmla="*/ 774700 h 1066800"/>
                <a:gd name="connsiteX17" fmla="*/ 0 w 1117600"/>
                <a:gd name="connsiteY17" fmla="*/ 603250 h 1066800"/>
                <a:gd name="connsiteX18" fmla="*/ 152400 w 1117600"/>
                <a:gd name="connsiteY18" fmla="*/ 412750 h 1066800"/>
                <a:gd name="connsiteX19" fmla="*/ 114300 w 1117600"/>
                <a:gd name="connsiteY19" fmla="*/ 266700 h 1066800"/>
                <a:gd name="connsiteX20" fmla="*/ 266700 w 1117600"/>
                <a:gd name="connsiteY20" fmla="*/ 95250 h 1066800"/>
                <a:gd name="connsiteX21" fmla="*/ 381000 w 1117600"/>
                <a:gd name="connsiteY21" fmla="*/ 171450 h 1066800"/>
                <a:gd name="connsiteX22" fmla="*/ 406400 w 1117600"/>
                <a:gd name="connsiteY22" fmla="*/ 158750 h 1066800"/>
                <a:gd name="connsiteX23" fmla="*/ 565150 w 1117600"/>
                <a:gd name="connsiteY23" fmla="*/ 0 h 1066800"/>
                <a:gd name="connsiteX24" fmla="*/ 600075 w 1117600"/>
                <a:gd name="connsiteY24" fmla="*/ 296863 h 1066800"/>
                <a:gd name="connsiteX25" fmla="*/ 565150 w 1117600"/>
                <a:gd name="connsiteY25" fmla="*/ 298450 h 1066800"/>
                <a:gd name="connsiteX26" fmla="*/ 323850 w 1117600"/>
                <a:gd name="connsiteY26" fmla="*/ 520700 h 1066800"/>
                <a:gd name="connsiteX27" fmla="*/ 552450 w 1117600"/>
                <a:gd name="connsiteY27" fmla="*/ 749300 h 1066800"/>
                <a:gd name="connsiteX28" fmla="*/ 781050 w 1117600"/>
                <a:gd name="connsiteY28" fmla="*/ 514350 h 1066800"/>
                <a:gd name="connsiteX29" fmla="*/ 654050 w 1117600"/>
                <a:gd name="connsiteY29" fmla="*/ 330200 h 1066800"/>
                <a:gd name="connsiteX30" fmla="*/ 635000 w 1117600"/>
                <a:gd name="connsiteY30" fmla="*/ 304800 h 1066800"/>
                <a:gd name="connsiteX31" fmla="*/ 600075 w 1117600"/>
                <a:gd name="connsiteY31" fmla="*/ 296863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7600" h="1066800">
                  <a:moveTo>
                    <a:pt x="565150" y="0"/>
                  </a:moveTo>
                  <a:cubicBezTo>
                    <a:pt x="654050" y="0"/>
                    <a:pt x="673100" y="82550"/>
                    <a:pt x="692150" y="177800"/>
                  </a:cubicBezTo>
                  <a:cubicBezTo>
                    <a:pt x="704850" y="190500"/>
                    <a:pt x="711200" y="196850"/>
                    <a:pt x="723900" y="196850"/>
                  </a:cubicBezTo>
                  <a:cubicBezTo>
                    <a:pt x="800100" y="196850"/>
                    <a:pt x="787400" y="82550"/>
                    <a:pt x="908050" y="82550"/>
                  </a:cubicBezTo>
                  <a:cubicBezTo>
                    <a:pt x="990600" y="82550"/>
                    <a:pt x="1022350" y="158750"/>
                    <a:pt x="1022350" y="209550"/>
                  </a:cubicBezTo>
                  <a:cubicBezTo>
                    <a:pt x="1022350" y="298450"/>
                    <a:pt x="952500" y="317500"/>
                    <a:pt x="952500" y="361950"/>
                  </a:cubicBezTo>
                  <a:cubicBezTo>
                    <a:pt x="952500" y="425450"/>
                    <a:pt x="1117600" y="381000"/>
                    <a:pt x="1117600" y="577850"/>
                  </a:cubicBezTo>
                  <a:cubicBezTo>
                    <a:pt x="1117600" y="736600"/>
                    <a:pt x="889000" y="654050"/>
                    <a:pt x="889000" y="768350"/>
                  </a:cubicBezTo>
                  <a:cubicBezTo>
                    <a:pt x="889000" y="787400"/>
                    <a:pt x="908050" y="895350"/>
                    <a:pt x="908050" y="914400"/>
                  </a:cubicBezTo>
                  <a:cubicBezTo>
                    <a:pt x="908050" y="1016000"/>
                    <a:pt x="781050" y="1066800"/>
                    <a:pt x="723900" y="1066800"/>
                  </a:cubicBezTo>
                  <a:cubicBezTo>
                    <a:pt x="647700" y="1066800"/>
                    <a:pt x="609600" y="971550"/>
                    <a:pt x="558800" y="971550"/>
                  </a:cubicBezTo>
                  <a:cubicBezTo>
                    <a:pt x="539750" y="971550"/>
                    <a:pt x="495300" y="1016000"/>
                    <a:pt x="463550" y="1028700"/>
                  </a:cubicBezTo>
                  <a:cubicBezTo>
                    <a:pt x="419100" y="1047750"/>
                    <a:pt x="330200" y="1066800"/>
                    <a:pt x="317500" y="1066800"/>
                  </a:cubicBezTo>
                  <a:cubicBezTo>
                    <a:pt x="234950" y="1066800"/>
                    <a:pt x="190500" y="990600"/>
                    <a:pt x="190500" y="927100"/>
                  </a:cubicBezTo>
                  <a:cubicBezTo>
                    <a:pt x="190500" y="914400"/>
                    <a:pt x="215900" y="857250"/>
                    <a:pt x="215900" y="844550"/>
                  </a:cubicBezTo>
                  <a:cubicBezTo>
                    <a:pt x="215900" y="838200"/>
                    <a:pt x="215900" y="806450"/>
                    <a:pt x="190500" y="800100"/>
                  </a:cubicBezTo>
                  <a:cubicBezTo>
                    <a:pt x="165100" y="793750"/>
                    <a:pt x="133350" y="787400"/>
                    <a:pt x="107950" y="774700"/>
                  </a:cubicBezTo>
                  <a:cubicBezTo>
                    <a:pt x="38100" y="742950"/>
                    <a:pt x="0" y="660400"/>
                    <a:pt x="0" y="603250"/>
                  </a:cubicBezTo>
                  <a:cubicBezTo>
                    <a:pt x="0" y="482600"/>
                    <a:pt x="152400" y="476250"/>
                    <a:pt x="152400" y="412750"/>
                  </a:cubicBezTo>
                  <a:cubicBezTo>
                    <a:pt x="152400" y="393700"/>
                    <a:pt x="114300" y="285750"/>
                    <a:pt x="114300" y="266700"/>
                  </a:cubicBezTo>
                  <a:cubicBezTo>
                    <a:pt x="114300" y="203200"/>
                    <a:pt x="177800" y="95250"/>
                    <a:pt x="266700" y="95250"/>
                  </a:cubicBezTo>
                  <a:cubicBezTo>
                    <a:pt x="330200" y="95250"/>
                    <a:pt x="336550" y="171450"/>
                    <a:pt x="381000" y="171450"/>
                  </a:cubicBezTo>
                  <a:cubicBezTo>
                    <a:pt x="400050" y="171450"/>
                    <a:pt x="406400" y="165100"/>
                    <a:pt x="406400" y="158750"/>
                  </a:cubicBezTo>
                  <a:cubicBezTo>
                    <a:pt x="412750" y="76200"/>
                    <a:pt x="495300" y="0"/>
                    <a:pt x="565150" y="0"/>
                  </a:cubicBezTo>
                  <a:close/>
                  <a:moveTo>
                    <a:pt x="600075" y="296863"/>
                  </a:moveTo>
                  <a:cubicBezTo>
                    <a:pt x="587375" y="296863"/>
                    <a:pt x="574675" y="298450"/>
                    <a:pt x="565150" y="298450"/>
                  </a:cubicBezTo>
                  <a:cubicBezTo>
                    <a:pt x="444500" y="298450"/>
                    <a:pt x="323850" y="374650"/>
                    <a:pt x="323850" y="520700"/>
                  </a:cubicBezTo>
                  <a:cubicBezTo>
                    <a:pt x="323850" y="654050"/>
                    <a:pt x="393700" y="749300"/>
                    <a:pt x="552450" y="749300"/>
                  </a:cubicBezTo>
                  <a:cubicBezTo>
                    <a:pt x="666750" y="749300"/>
                    <a:pt x="781050" y="641350"/>
                    <a:pt x="781050" y="514350"/>
                  </a:cubicBezTo>
                  <a:cubicBezTo>
                    <a:pt x="781050" y="444500"/>
                    <a:pt x="749300" y="368300"/>
                    <a:pt x="654050" y="330200"/>
                  </a:cubicBezTo>
                  <a:cubicBezTo>
                    <a:pt x="647700" y="323850"/>
                    <a:pt x="641350" y="304800"/>
                    <a:pt x="635000" y="304800"/>
                  </a:cubicBezTo>
                  <a:cubicBezTo>
                    <a:pt x="625475" y="298450"/>
                    <a:pt x="612775" y="296863"/>
                    <a:pt x="600075" y="296863"/>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p:cNvSpPr/>
            <p:nvPr/>
          </p:nvSpPr>
          <p:spPr>
            <a:xfrm>
              <a:off x="8524380" y="-7109601"/>
              <a:ext cx="336550" cy="336550"/>
            </a:xfrm>
            <a:custGeom>
              <a:avLst/>
              <a:gdLst>
                <a:gd name="connsiteX0" fmla="*/ 184150 w 336550"/>
                <a:gd name="connsiteY0" fmla="*/ 0 h 336550"/>
                <a:gd name="connsiteX1" fmla="*/ 234950 w 336550"/>
                <a:gd name="connsiteY1" fmla="*/ 6350 h 336550"/>
                <a:gd name="connsiteX2" fmla="*/ 254000 w 336550"/>
                <a:gd name="connsiteY2" fmla="*/ 38100 h 336550"/>
                <a:gd name="connsiteX3" fmla="*/ 323850 w 336550"/>
                <a:gd name="connsiteY3" fmla="*/ 114300 h 336550"/>
                <a:gd name="connsiteX4" fmla="*/ 336550 w 336550"/>
                <a:gd name="connsiteY4" fmla="*/ 165100 h 336550"/>
                <a:gd name="connsiteX5" fmla="*/ 171450 w 336550"/>
                <a:gd name="connsiteY5" fmla="*/ 336550 h 336550"/>
                <a:gd name="connsiteX6" fmla="*/ 0 w 336550"/>
                <a:gd name="connsiteY6" fmla="*/ 165100 h 336550"/>
                <a:gd name="connsiteX7" fmla="*/ 184150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84150" y="0"/>
                  </a:moveTo>
                  <a:cubicBezTo>
                    <a:pt x="203200" y="0"/>
                    <a:pt x="222250" y="6350"/>
                    <a:pt x="234950" y="6350"/>
                  </a:cubicBezTo>
                  <a:cubicBezTo>
                    <a:pt x="241300" y="12700"/>
                    <a:pt x="241300" y="25400"/>
                    <a:pt x="254000" y="38100"/>
                  </a:cubicBezTo>
                  <a:cubicBezTo>
                    <a:pt x="266700" y="50800"/>
                    <a:pt x="311150" y="82550"/>
                    <a:pt x="323850" y="114300"/>
                  </a:cubicBezTo>
                  <a:cubicBezTo>
                    <a:pt x="330200" y="120650"/>
                    <a:pt x="336550" y="146050"/>
                    <a:pt x="336550" y="165100"/>
                  </a:cubicBezTo>
                  <a:cubicBezTo>
                    <a:pt x="336550" y="254000"/>
                    <a:pt x="254000" y="336550"/>
                    <a:pt x="171450" y="336550"/>
                  </a:cubicBezTo>
                  <a:cubicBezTo>
                    <a:pt x="57150" y="336550"/>
                    <a:pt x="0" y="273050"/>
                    <a:pt x="0" y="165100"/>
                  </a:cubicBezTo>
                  <a:cubicBezTo>
                    <a:pt x="0" y="63500"/>
                    <a:pt x="101600" y="0"/>
                    <a:pt x="18415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p:cNvSpPr/>
            <p:nvPr/>
          </p:nvSpPr>
          <p:spPr>
            <a:xfrm>
              <a:off x="8822830" y="-6220601"/>
              <a:ext cx="419100" cy="317500"/>
            </a:xfrm>
            <a:custGeom>
              <a:avLst/>
              <a:gdLst>
                <a:gd name="connsiteX0" fmla="*/ 381000 w 419100"/>
                <a:gd name="connsiteY0" fmla="*/ 0 h 317500"/>
                <a:gd name="connsiteX1" fmla="*/ 412750 w 419100"/>
                <a:gd name="connsiteY1" fmla="*/ 0 h 317500"/>
                <a:gd name="connsiteX2" fmla="*/ 419100 w 419100"/>
                <a:gd name="connsiteY2" fmla="*/ 25400 h 317500"/>
                <a:gd name="connsiteX3" fmla="*/ 393700 w 419100"/>
                <a:gd name="connsiteY3" fmla="*/ 101600 h 317500"/>
                <a:gd name="connsiteX4" fmla="*/ 247650 w 419100"/>
                <a:gd name="connsiteY4" fmla="*/ 254000 h 317500"/>
                <a:gd name="connsiteX5" fmla="*/ 57150 w 419100"/>
                <a:gd name="connsiteY5" fmla="*/ 317500 h 317500"/>
                <a:gd name="connsiteX6" fmla="*/ 0 w 419100"/>
                <a:gd name="connsiteY6" fmla="*/ 317500 h 317500"/>
                <a:gd name="connsiteX7" fmla="*/ 381000 w 419100"/>
                <a:gd name="connsiteY7"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317500">
                  <a:moveTo>
                    <a:pt x="381000" y="0"/>
                  </a:moveTo>
                  <a:lnTo>
                    <a:pt x="412750" y="0"/>
                  </a:lnTo>
                  <a:cubicBezTo>
                    <a:pt x="412750" y="6350"/>
                    <a:pt x="419100" y="12700"/>
                    <a:pt x="419100" y="25400"/>
                  </a:cubicBezTo>
                  <a:cubicBezTo>
                    <a:pt x="419100" y="44450"/>
                    <a:pt x="406400" y="76200"/>
                    <a:pt x="393700" y="101600"/>
                  </a:cubicBezTo>
                  <a:cubicBezTo>
                    <a:pt x="374650" y="152400"/>
                    <a:pt x="298450" y="228600"/>
                    <a:pt x="247650" y="254000"/>
                  </a:cubicBezTo>
                  <a:cubicBezTo>
                    <a:pt x="190500" y="279400"/>
                    <a:pt x="76200" y="317500"/>
                    <a:pt x="57150" y="317500"/>
                  </a:cubicBezTo>
                  <a:lnTo>
                    <a:pt x="0" y="317500"/>
                  </a:lnTo>
                  <a:cubicBezTo>
                    <a:pt x="38100" y="165100"/>
                    <a:pt x="247650" y="38100"/>
                    <a:pt x="381000" y="0"/>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7" name="任意多边形: 形状 156"/>
            <p:cNvSpPr/>
            <p:nvPr/>
          </p:nvSpPr>
          <p:spPr>
            <a:xfrm>
              <a:off x="8181480" y="-5897065"/>
              <a:ext cx="508000" cy="165414"/>
            </a:xfrm>
            <a:custGeom>
              <a:avLst/>
              <a:gdLst>
                <a:gd name="connsiteX0" fmla="*/ 343694 w 508000"/>
                <a:gd name="connsiteY0" fmla="*/ 16 h 165414"/>
                <a:gd name="connsiteX1" fmla="*/ 508000 w 508000"/>
                <a:gd name="connsiteY1" fmla="*/ 38414 h 165414"/>
                <a:gd name="connsiteX2" fmla="*/ 222250 w 508000"/>
                <a:gd name="connsiteY2" fmla="*/ 165414 h 165414"/>
                <a:gd name="connsiteX3" fmla="*/ 0 w 508000"/>
                <a:gd name="connsiteY3" fmla="*/ 89214 h 165414"/>
                <a:gd name="connsiteX4" fmla="*/ 285750 w 508000"/>
                <a:gd name="connsiteY4" fmla="*/ 314 h 165414"/>
                <a:gd name="connsiteX5" fmla="*/ 343694 w 508000"/>
                <a:gd name="connsiteY5" fmla="*/ 16 h 16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165414">
                  <a:moveTo>
                    <a:pt x="343694" y="16"/>
                  </a:moveTo>
                  <a:cubicBezTo>
                    <a:pt x="394891" y="314"/>
                    <a:pt x="431800" y="5077"/>
                    <a:pt x="508000" y="38414"/>
                  </a:cubicBezTo>
                  <a:cubicBezTo>
                    <a:pt x="438150" y="127314"/>
                    <a:pt x="311150" y="165414"/>
                    <a:pt x="222250" y="165414"/>
                  </a:cubicBezTo>
                  <a:cubicBezTo>
                    <a:pt x="146050" y="165414"/>
                    <a:pt x="88900" y="146364"/>
                    <a:pt x="0" y="89214"/>
                  </a:cubicBezTo>
                  <a:cubicBezTo>
                    <a:pt x="95250" y="314"/>
                    <a:pt x="184150" y="314"/>
                    <a:pt x="285750" y="314"/>
                  </a:cubicBezTo>
                  <a:cubicBezTo>
                    <a:pt x="307975" y="314"/>
                    <a:pt x="326628" y="-83"/>
                    <a:pt x="343694" y="16"/>
                  </a:cubicBezTo>
                  <a:close/>
                </a:path>
              </a:pathLst>
            </a:custGeom>
            <a:noFill/>
            <a:ln>
              <a:gradFill>
                <a:gsLst>
                  <a:gs pos="0">
                    <a:srgbClr val="40A693">
                      <a:alpha val="28000"/>
                    </a:srgbClr>
                  </a:gs>
                  <a:gs pos="100000">
                    <a:srgbClr val="D8F0EB">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7" name="组合 106"/>
          <p:cNvGrpSpPr/>
          <p:nvPr/>
        </p:nvGrpSpPr>
        <p:grpSpPr>
          <a:xfrm>
            <a:off x="7924747" y="4749618"/>
            <a:ext cx="940314" cy="940547"/>
            <a:chOff x="16891764" y="-5426851"/>
            <a:chExt cx="1600200" cy="1600596"/>
          </a:xfrm>
          <a:noFill/>
        </p:grpSpPr>
        <p:sp>
          <p:nvSpPr>
            <p:cNvPr id="236" name="任意多边形: 形状 235"/>
            <p:cNvSpPr/>
            <p:nvPr/>
          </p:nvSpPr>
          <p:spPr>
            <a:xfrm>
              <a:off x="16948912" y="-5369701"/>
              <a:ext cx="1485900" cy="1492250"/>
            </a:xfrm>
            <a:custGeom>
              <a:avLst/>
              <a:gdLst>
                <a:gd name="connsiteX0" fmla="*/ 774700 w 1485900"/>
                <a:gd name="connsiteY0" fmla="*/ 0 h 1492250"/>
                <a:gd name="connsiteX1" fmla="*/ 1035052 w 1485900"/>
                <a:gd name="connsiteY1" fmla="*/ 215900 h 1492250"/>
                <a:gd name="connsiteX2" fmla="*/ 1060452 w 1485900"/>
                <a:gd name="connsiteY2" fmla="*/ 368300 h 1492250"/>
                <a:gd name="connsiteX3" fmla="*/ 1085852 w 1485900"/>
                <a:gd name="connsiteY3" fmla="*/ 381000 h 1492250"/>
                <a:gd name="connsiteX4" fmla="*/ 1162052 w 1485900"/>
                <a:gd name="connsiteY4" fmla="*/ 355600 h 1492250"/>
                <a:gd name="connsiteX5" fmla="*/ 1244600 w 1485900"/>
                <a:gd name="connsiteY5" fmla="*/ 368300 h 1492250"/>
                <a:gd name="connsiteX6" fmla="*/ 1485900 w 1485900"/>
                <a:gd name="connsiteY6" fmla="*/ 698500 h 1492250"/>
                <a:gd name="connsiteX7" fmla="*/ 1219200 w 1485900"/>
                <a:gd name="connsiteY7" fmla="*/ 958850 h 1492250"/>
                <a:gd name="connsiteX8" fmla="*/ 1301752 w 1485900"/>
                <a:gd name="connsiteY8" fmla="*/ 1193800 h 1492250"/>
                <a:gd name="connsiteX9" fmla="*/ 1123952 w 1485900"/>
                <a:gd name="connsiteY9" fmla="*/ 1454150 h 1492250"/>
                <a:gd name="connsiteX10" fmla="*/ 971552 w 1485900"/>
                <a:gd name="connsiteY10" fmla="*/ 1492250 h 1492250"/>
                <a:gd name="connsiteX11" fmla="*/ 698500 w 1485900"/>
                <a:gd name="connsiteY11" fmla="*/ 1333500 h 1492250"/>
                <a:gd name="connsiteX12" fmla="*/ 609600 w 1485900"/>
                <a:gd name="connsiteY12" fmla="*/ 1384300 h 1492250"/>
                <a:gd name="connsiteX13" fmla="*/ 450852 w 1485900"/>
                <a:gd name="connsiteY13" fmla="*/ 1422400 h 1492250"/>
                <a:gd name="connsiteX14" fmla="*/ 374652 w 1485900"/>
                <a:gd name="connsiteY14" fmla="*/ 1403350 h 1492250"/>
                <a:gd name="connsiteX15" fmla="*/ 209552 w 1485900"/>
                <a:gd name="connsiteY15" fmla="*/ 1200150 h 1492250"/>
                <a:gd name="connsiteX16" fmla="*/ 285752 w 1485900"/>
                <a:gd name="connsiteY16" fmla="*/ 1022350 h 1492250"/>
                <a:gd name="connsiteX17" fmla="*/ 260352 w 1485900"/>
                <a:gd name="connsiteY17" fmla="*/ 984250 h 1492250"/>
                <a:gd name="connsiteX18" fmla="*/ 146052 w 1485900"/>
                <a:gd name="connsiteY18" fmla="*/ 965200 h 1492250"/>
                <a:gd name="connsiteX19" fmla="*/ 0 w 1485900"/>
                <a:gd name="connsiteY19" fmla="*/ 704850 h 1492250"/>
                <a:gd name="connsiteX20" fmla="*/ 381000 w 1485900"/>
                <a:gd name="connsiteY20" fmla="*/ 368300 h 1492250"/>
                <a:gd name="connsiteX21" fmla="*/ 463552 w 1485900"/>
                <a:gd name="connsiteY21" fmla="*/ 406400 h 1492250"/>
                <a:gd name="connsiteX22" fmla="*/ 495300 w 1485900"/>
                <a:gd name="connsiteY22" fmla="*/ 355600 h 1492250"/>
                <a:gd name="connsiteX23" fmla="*/ 482600 w 1485900"/>
                <a:gd name="connsiteY23" fmla="*/ 292100 h 1492250"/>
                <a:gd name="connsiteX24" fmla="*/ 774700 w 1485900"/>
                <a:gd name="connsiteY24" fmla="*/ 0 h 1492250"/>
                <a:gd name="connsiteX25" fmla="*/ 749300 w 1485900"/>
                <a:gd name="connsiteY25" fmla="*/ 488950 h 1492250"/>
                <a:gd name="connsiteX26" fmla="*/ 476252 w 1485900"/>
                <a:gd name="connsiteY26" fmla="*/ 755650 h 1492250"/>
                <a:gd name="connsiteX27" fmla="*/ 742952 w 1485900"/>
                <a:gd name="connsiteY27" fmla="*/ 1035050 h 1492250"/>
                <a:gd name="connsiteX28" fmla="*/ 1022352 w 1485900"/>
                <a:gd name="connsiteY28" fmla="*/ 762000 h 1492250"/>
                <a:gd name="connsiteX29" fmla="*/ 749300 w 1485900"/>
                <a:gd name="connsiteY29" fmla="*/ 488950 h 14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5900" h="1492250">
                  <a:moveTo>
                    <a:pt x="774700" y="0"/>
                  </a:moveTo>
                  <a:cubicBezTo>
                    <a:pt x="889000" y="0"/>
                    <a:pt x="990600" y="63500"/>
                    <a:pt x="1035052" y="215900"/>
                  </a:cubicBezTo>
                  <a:cubicBezTo>
                    <a:pt x="1054100" y="260350"/>
                    <a:pt x="1047752" y="317500"/>
                    <a:pt x="1060452" y="368300"/>
                  </a:cubicBezTo>
                  <a:cubicBezTo>
                    <a:pt x="1060452" y="374650"/>
                    <a:pt x="1073152" y="381000"/>
                    <a:pt x="1085852" y="381000"/>
                  </a:cubicBezTo>
                  <a:cubicBezTo>
                    <a:pt x="1104900" y="381000"/>
                    <a:pt x="1149352" y="355600"/>
                    <a:pt x="1162052" y="355600"/>
                  </a:cubicBezTo>
                  <a:cubicBezTo>
                    <a:pt x="1181100" y="355600"/>
                    <a:pt x="1212852" y="361950"/>
                    <a:pt x="1244600" y="368300"/>
                  </a:cubicBezTo>
                  <a:cubicBezTo>
                    <a:pt x="1416052" y="412750"/>
                    <a:pt x="1485900" y="565150"/>
                    <a:pt x="1485900" y="698500"/>
                  </a:cubicBezTo>
                  <a:cubicBezTo>
                    <a:pt x="1485900" y="876300"/>
                    <a:pt x="1219200" y="889000"/>
                    <a:pt x="1219200" y="958850"/>
                  </a:cubicBezTo>
                  <a:cubicBezTo>
                    <a:pt x="1219200" y="958850"/>
                    <a:pt x="1301752" y="1111250"/>
                    <a:pt x="1301752" y="1193800"/>
                  </a:cubicBezTo>
                  <a:cubicBezTo>
                    <a:pt x="1301752" y="1282700"/>
                    <a:pt x="1231900" y="1371600"/>
                    <a:pt x="1123952" y="1454150"/>
                  </a:cubicBezTo>
                  <a:cubicBezTo>
                    <a:pt x="1111252" y="1466850"/>
                    <a:pt x="1003300" y="1492250"/>
                    <a:pt x="971552" y="1492250"/>
                  </a:cubicBezTo>
                  <a:cubicBezTo>
                    <a:pt x="793752" y="1492250"/>
                    <a:pt x="793752" y="1333500"/>
                    <a:pt x="698500" y="1333500"/>
                  </a:cubicBezTo>
                  <a:cubicBezTo>
                    <a:pt x="660400" y="1333500"/>
                    <a:pt x="666752" y="1358900"/>
                    <a:pt x="609600" y="1384300"/>
                  </a:cubicBezTo>
                  <a:cubicBezTo>
                    <a:pt x="558800" y="1403350"/>
                    <a:pt x="463552" y="1422400"/>
                    <a:pt x="450852" y="1422400"/>
                  </a:cubicBezTo>
                  <a:cubicBezTo>
                    <a:pt x="431800" y="1422400"/>
                    <a:pt x="400052" y="1403350"/>
                    <a:pt x="374652" y="1403350"/>
                  </a:cubicBezTo>
                  <a:cubicBezTo>
                    <a:pt x="254000" y="1384300"/>
                    <a:pt x="209552" y="1282700"/>
                    <a:pt x="209552" y="1200150"/>
                  </a:cubicBezTo>
                  <a:cubicBezTo>
                    <a:pt x="209552" y="1117600"/>
                    <a:pt x="285752" y="1073150"/>
                    <a:pt x="285752" y="1022350"/>
                  </a:cubicBezTo>
                  <a:cubicBezTo>
                    <a:pt x="285752" y="1009650"/>
                    <a:pt x="285752" y="990600"/>
                    <a:pt x="260352" y="984250"/>
                  </a:cubicBezTo>
                  <a:cubicBezTo>
                    <a:pt x="222252" y="977900"/>
                    <a:pt x="177800" y="984250"/>
                    <a:pt x="146052" y="965200"/>
                  </a:cubicBezTo>
                  <a:cubicBezTo>
                    <a:pt x="44452" y="914400"/>
                    <a:pt x="0" y="787400"/>
                    <a:pt x="0" y="704850"/>
                  </a:cubicBezTo>
                  <a:cubicBezTo>
                    <a:pt x="0" y="488950"/>
                    <a:pt x="241300" y="368300"/>
                    <a:pt x="381000" y="368300"/>
                  </a:cubicBezTo>
                  <a:cubicBezTo>
                    <a:pt x="450852" y="368300"/>
                    <a:pt x="412752" y="406400"/>
                    <a:pt x="463552" y="406400"/>
                  </a:cubicBezTo>
                  <a:cubicBezTo>
                    <a:pt x="488952" y="406400"/>
                    <a:pt x="495300" y="368300"/>
                    <a:pt x="495300" y="355600"/>
                  </a:cubicBezTo>
                  <a:cubicBezTo>
                    <a:pt x="495300" y="336550"/>
                    <a:pt x="482600" y="304800"/>
                    <a:pt x="482600" y="292100"/>
                  </a:cubicBezTo>
                  <a:cubicBezTo>
                    <a:pt x="482600" y="146050"/>
                    <a:pt x="615952" y="0"/>
                    <a:pt x="774700" y="0"/>
                  </a:cubicBezTo>
                  <a:close/>
                  <a:moveTo>
                    <a:pt x="749300" y="488950"/>
                  </a:moveTo>
                  <a:cubicBezTo>
                    <a:pt x="603252" y="488950"/>
                    <a:pt x="476252" y="596900"/>
                    <a:pt x="476252" y="755650"/>
                  </a:cubicBezTo>
                  <a:cubicBezTo>
                    <a:pt x="476252" y="889000"/>
                    <a:pt x="577852" y="1035050"/>
                    <a:pt x="742952" y="1035050"/>
                  </a:cubicBezTo>
                  <a:cubicBezTo>
                    <a:pt x="895352" y="1035050"/>
                    <a:pt x="1022352" y="920750"/>
                    <a:pt x="1022352" y="762000"/>
                  </a:cubicBezTo>
                  <a:cubicBezTo>
                    <a:pt x="1022352" y="615950"/>
                    <a:pt x="908052" y="488950"/>
                    <a:pt x="749300" y="4889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p:cNvSpPr/>
            <p:nvPr/>
          </p:nvSpPr>
          <p:spPr>
            <a:xfrm>
              <a:off x="17482312" y="-4823601"/>
              <a:ext cx="431800" cy="431800"/>
            </a:xfrm>
            <a:custGeom>
              <a:avLst/>
              <a:gdLst>
                <a:gd name="connsiteX0" fmla="*/ 215900 w 431800"/>
                <a:gd name="connsiteY0" fmla="*/ 0 h 431800"/>
                <a:gd name="connsiteX1" fmla="*/ 431800 w 431800"/>
                <a:gd name="connsiteY1" fmla="*/ 215900 h 431800"/>
                <a:gd name="connsiteX2" fmla="*/ 215900 w 431800"/>
                <a:gd name="connsiteY2" fmla="*/ 431800 h 431800"/>
                <a:gd name="connsiteX3" fmla="*/ 0 w 431800"/>
                <a:gd name="connsiteY3" fmla="*/ 215900 h 431800"/>
                <a:gd name="connsiteX4" fmla="*/ 215900 w 431800"/>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431800">
                  <a:moveTo>
                    <a:pt x="215900" y="0"/>
                  </a:moveTo>
                  <a:cubicBezTo>
                    <a:pt x="330200" y="0"/>
                    <a:pt x="431800" y="95250"/>
                    <a:pt x="431800" y="215900"/>
                  </a:cubicBezTo>
                  <a:cubicBezTo>
                    <a:pt x="431800" y="330200"/>
                    <a:pt x="330200" y="431800"/>
                    <a:pt x="215900" y="431800"/>
                  </a:cubicBezTo>
                  <a:cubicBezTo>
                    <a:pt x="95252" y="431800"/>
                    <a:pt x="0" y="330200"/>
                    <a:pt x="0" y="215900"/>
                  </a:cubicBezTo>
                  <a:cubicBezTo>
                    <a:pt x="0" y="95250"/>
                    <a:pt x="95252" y="0"/>
                    <a:pt x="215900" y="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2" name="任意多边形: 形状 161"/>
            <p:cNvSpPr/>
            <p:nvPr/>
          </p:nvSpPr>
          <p:spPr>
            <a:xfrm>
              <a:off x="16891764" y="-5426851"/>
              <a:ext cx="1600200" cy="1600596"/>
            </a:xfrm>
            <a:custGeom>
              <a:avLst/>
              <a:gdLst>
                <a:gd name="connsiteX0" fmla="*/ 831848 w 1600200"/>
                <a:gd name="connsiteY0" fmla="*/ 0 h 1600596"/>
                <a:gd name="connsiteX1" fmla="*/ 1162048 w 1600200"/>
                <a:gd name="connsiteY1" fmla="*/ 361950 h 1600596"/>
                <a:gd name="connsiteX2" fmla="*/ 1219200 w 1600200"/>
                <a:gd name="connsiteY2" fmla="*/ 355600 h 1600596"/>
                <a:gd name="connsiteX3" fmla="*/ 1308100 w 1600200"/>
                <a:gd name="connsiteY3" fmla="*/ 368300 h 1600596"/>
                <a:gd name="connsiteX4" fmla="*/ 1600200 w 1600200"/>
                <a:gd name="connsiteY4" fmla="*/ 755650 h 1600596"/>
                <a:gd name="connsiteX5" fmla="*/ 1346200 w 1600200"/>
                <a:gd name="connsiteY5" fmla="*/ 1022350 h 1600596"/>
                <a:gd name="connsiteX6" fmla="*/ 1416048 w 1600200"/>
                <a:gd name="connsiteY6" fmla="*/ 1244600 h 1600596"/>
                <a:gd name="connsiteX7" fmla="*/ 1193800 w 1600200"/>
                <a:gd name="connsiteY7" fmla="*/ 1568450 h 1600596"/>
                <a:gd name="connsiteX8" fmla="*/ 1035048 w 1600200"/>
                <a:gd name="connsiteY8" fmla="*/ 1600200 h 1600596"/>
                <a:gd name="connsiteX9" fmla="*/ 762000 w 1600200"/>
                <a:gd name="connsiteY9" fmla="*/ 1447800 h 1600596"/>
                <a:gd name="connsiteX10" fmla="*/ 508000 w 1600200"/>
                <a:gd name="connsiteY10" fmla="*/ 1530350 h 1600596"/>
                <a:gd name="connsiteX11" fmla="*/ 374648 w 1600200"/>
                <a:gd name="connsiteY11" fmla="*/ 1498600 h 1600596"/>
                <a:gd name="connsiteX12" fmla="*/ 209548 w 1600200"/>
                <a:gd name="connsiteY12" fmla="*/ 1257300 h 1600596"/>
                <a:gd name="connsiteX13" fmla="*/ 266700 w 1600200"/>
                <a:gd name="connsiteY13" fmla="*/ 1111250 h 1600596"/>
                <a:gd name="connsiteX14" fmla="*/ 196848 w 1600200"/>
                <a:gd name="connsiteY14" fmla="*/ 1079500 h 1600596"/>
                <a:gd name="connsiteX15" fmla="*/ 0 w 1600200"/>
                <a:gd name="connsiteY15" fmla="*/ 762000 h 1600596"/>
                <a:gd name="connsiteX16" fmla="*/ 482600 w 1600200"/>
                <a:gd name="connsiteY16" fmla="*/ 374650 h 1600596"/>
                <a:gd name="connsiteX17" fmla="*/ 495300 w 1600200"/>
                <a:gd name="connsiteY17" fmla="*/ 292100 h 1600596"/>
                <a:gd name="connsiteX18" fmla="*/ 831848 w 1600200"/>
                <a:gd name="connsiteY18" fmla="*/ 0 h 1600596"/>
                <a:gd name="connsiteX19" fmla="*/ 831848 w 1600200"/>
                <a:gd name="connsiteY19" fmla="*/ 57150 h 1600596"/>
                <a:gd name="connsiteX20" fmla="*/ 539748 w 1600200"/>
                <a:gd name="connsiteY20" fmla="*/ 349250 h 1600596"/>
                <a:gd name="connsiteX21" fmla="*/ 552448 w 1600200"/>
                <a:gd name="connsiteY21" fmla="*/ 412750 h 1600596"/>
                <a:gd name="connsiteX22" fmla="*/ 520700 w 1600200"/>
                <a:gd name="connsiteY22" fmla="*/ 463550 h 1600596"/>
                <a:gd name="connsiteX23" fmla="*/ 438148 w 1600200"/>
                <a:gd name="connsiteY23" fmla="*/ 425450 h 1600596"/>
                <a:gd name="connsiteX24" fmla="*/ 57148 w 1600200"/>
                <a:gd name="connsiteY24" fmla="*/ 762000 h 1600596"/>
                <a:gd name="connsiteX25" fmla="*/ 203200 w 1600200"/>
                <a:gd name="connsiteY25" fmla="*/ 1022350 h 1600596"/>
                <a:gd name="connsiteX26" fmla="*/ 317500 w 1600200"/>
                <a:gd name="connsiteY26" fmla="*/ 1041400 h 1600596"/>
                <a:gd name="connsiteX27" fmla="*/ 342900 w 1600200"/>
                <a:gd name="connsiteY27" fmla="*/ 1079500 h 1600596"/>
                <a:gd name="connsiteX28" fmla="*/ 266700 w 1600200"/>
                <a:gd name="connsiteY28" fmla="*/ 1257300 h 1600596"/>
                <a:gd name="connsiteX29" fmla="*/ 431800 w 1600200"/>
                <a:gd name="connsiteY29" fmla="*/ 1460500 h 1600596"/>
                <a:gd name="connsiteX30" fmla="*/ 508000 w 1600200"/>
                <a:gd name="connsiteY30" fmla="*/ 1479550 h 1600596"/>
                <a:gd name="connsiteX31" fmla="*/ 666748 w 1600200"/>
                <a:gd name="connsiteY31" fmla="*/ 1441450 h 1600596"/>
                <a:gd name="connsiteX32" fmla="*/ 755648 w 1600200"/>
                <a:gd name="connsiteY32" fmla="*/ 1390650 h 1600596"/>
                <a:gd name="connsiteX33" fmla="*/ 1028700 w 1600200"/>
                <a:gd name="connsiteY33" fmla="*/ 1549400 h 1600596"/>
                <a:gd name="connsiteX34" fmla="*/ 1181100 w 1600200"/>
                <a:gd name="connsiteY34" fmla="*/ 1511300 h 1600596"/>
                <a:gd name="connsiteX35" fmla="*/ 1358900 w 1600200"/>
                <a:gd name="connsiteY35" fmla="*/ 1250950 h 1600596"/>
                <a:gd name="connsiteX36" fmla="*/ 1276348 w 1600200"/>
                <a:gd name="connsiteY36" fmla="*/ 1016000 h 1600596"/>
                <a:gd name="connsiteX37" fmla="*/ 1543048 w 1600200"/>
                <a:gd name="connsiteY37" fmla="*/ 755650 h 1600596"/>
                <a:gd name="connsiteX38" fmla="*/ 1301748 w 1600200"/>
                <a:gd name="connsiteY38" fmla="*/ 425450 h 1600596"/>
                <a:gd name="connsiteX39" fmla="*/ 1219200 w 1600200"/>
                <a:gd name="connsiteY39" fmla="*/ 412750 h 1600596"/>
                <a:gd name="connsiteX40" fmla="*/ 1143000 w 1600200"/>
                <a:gd name="connsiteY40" fmla="*/ 438150 h 1600596"/>
                <a:gd name="connsiteX41" fmla="*/ 1117600 w 1600200"/>
                <a:gd name="connsiteY41" fmla="*/ 425450 h 1600596"/>
                <a:gd name="connsiteX42" fmla="*/ 1092200 w 1600200"/>
                <a:gd name="connsiteY42" fmla="*/ 273050 h 1600596"/>
                <a:gd name="connsiteX43" fmla="*/ 831848 w 1600200"/>
                <a:gd name="connsiteY43" fmla="*/ 57150 h 160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00200" h="1600596">
                  <a:moveTo>
                    <a:pt x="831848" y="0"/>
                  </a:moveTo>
                  <a:cubicBezTo>
                    <a:pt x="996948" y="0"/>
                    <a:pt x="1155700" y="139700"/>
                    <a:pt x="1162048" y="361950"/>
                  </a:cubicBezTo>
                  <a:cubicBezTo>
                    <a:pt x="1181100" y="361950"/>
                    <a:pt x="1200148" y="355600"/>
                    <a:pt x="1219200" y="355600"/>
                  </a:cubicBezTo>
                  <a:cubicBezTo>
                    <a:pt x="1231900" y="355600"/>
                    <a:pt x="1270000" y="361950"/>
                    <a:pt x="1308100" y="368300"/>
                  </a:cubicBezTo>
                  <a:cubicBezTo>
                    <a:pt x="1517648" y="412750"/>
                    <a:pt x="1600200" y="615950"/>
                    <a:pt x="1600200" y="755650"/>
                  </a:cubicBezTo>
                  <a:cubicBezTo>
                    <a:pt x="1600200" y="876300"/>
                    <a:pt x="1485900" y="971550"/>
                    <a:pt x="1346200" y="1022350"/>
                  </a:cubicBezTo>
                  <a:cubicBezTo>
                    <a:pt x="1371600" y="1111250"/>
                    <a:pt x="1416048" y="1168400"/>
                    <a:pt x="1416048" y="1244600"/>
                  </a:cubicBezTo>
                  <a:cubicBezTo>
                    <a:pt x="1416048" y="1358900"/>
                    <a:pt x="1314448" y="1498600"/>
                    <a:pt x="1193800" y="1568450"/>
                  </a:cubicBezTo>
                  <a:cubicBezTo>
                    <a:pt x="1130300" y="1606550"/>
                    <a:pt x="1085848" y="1600200"/>
                    <a:pt x="1035048" y="1600200"/>
                  </a:cubicBezTo>
                  <a:cubicBezTo>
                    <a:pt x="920748" y="1600200"/>
                    <a:pt x="895348" y="1593850"/>
                    <a:pt x="762000" y="1447800"/>
                  </a:cubicBezTo>
                  <a:cubicBezTo>
                    <a:pt x="704848" y="1511300"/>
                    <a:pt x="565148" y="1530350"/>
                    <a:pt x="508000" y="1530350"/>
                  </a:cubicBezTo>
                  <a:cubicBezTo>
                    <a:pt x="438148" y="1530350"/>
                    <a:pt x="457200" y="1524000"/>
                    <a:pt x="374648" y="1498600"/>
                  </a:cubicBezTo>
                  <a:cubicBezTo>
                    <a:pt x="247648" y="1454150"/>
                    <a:pt x="209548" y="1346200"/>
                    <a:pt x="209548" y="1257300"/>
                  </a:cubicBezTo>
                  <a:cubicBezTo>
                    <a:pt x="209548" y="1206500"/>
                    <a:pt x="203200" y="1174750"/>
                    <a:pt x="266700" y="1111250"/>
                  </a:cubicBezTo>
                  <a:cubicBezTo>
                    <a:pt x="247648" y="1098550"/>
                    <a:pt x="215900" y="1092200"/>
                    <a:pt x="196848" y="1079500"/>
                  </a:cubicBezTo>
                  <a:cubicBezTo>
                    <a:pt x="57148" y="1028700"/>
                    <a:pt x="0" y="857250"/>
                    <a:pt x="0" y="762000"/>
                  </a:cubicBezTo>
                  <a:cubicBezTo>
                    <a:pt x="0" y="539750"/>
                    <a:pt x="247648" y="342900"/>
                    <a:pt x="482600" y="374650"/>
                  </a:cubicBezTo>
                  <a:cubicBezTo>
                    <a:pt x="501648" y="355600"/>
                    <a:pt x="495300" y="304800"/>
                    <a:pt x="495300" y="292100"/>
                  </a:cubicBezTo>
                  <a:cubicBezTo>
                    <a:pt x="520700" y="107950"/>
                    <a:pt x="698500" y="0"/>
                    <a:pt x="831848" y="0"/>
                  </a:cubicBezTo>
                  <a:close/>
                  <a:moveTo>
                    <a:pt x="831848" y="57150"/>
                  </a:moveTo>
                  <a:cubicBezTo>
                    <a:pt x="673100" y="57150"/>
                    <a:pt x="539748" y="203200"/>
                    <a:pt x="539748" y="349250"/>
                  </a:cubicBezTo>
                  <a:cubicBezTo>
                    <a:pt x="539748" y="361950"/>
                    <a:pt x="552448" y="393700"/>
                    <a:pt x="552448" y="412750"/>
                  </a:cubicBezTo>
                  <a:cubicBezTo>
                    <a:pt x="552448" y="425450"/>
                    <a:pt x="546100" y="463550"/>
                    <a:pt x="520700" y="463550"/>
                  </a:cubicBezTo>
                  <a:cubicBezTo>
                    <a:pt x="469900" y="463550"/>
                    <a:pt x="508000" y="425450"/>
                    <a:pt x="438148" y="425450"/>
                  </a:cubicBezTo>
                  <a:cubicBezTo>
                    <a:pt x="298448" y="425450"/>
                    <a:pt x="57148" y="546100"/>
                    <a:pt x="57148" y="762000"/>
                  </a:cubicBezTo>
                  <a:cubicBezTo>
                    <a:pt x="57148" y="844550"/>
                    <a:pt x="101600" y="971550"/>
                    <a:pt x="203200" y="1022350"/>
                  </a:cubicBezTo>
                  <a:cubicBezTo>
                    <a:pt x="234948" y="1041400"/>
                    <a:pt x="279400" y="1035050"/>
                    <a:pt x="317500" y="1041400"/>
                  </a:cubicBezTo>
                  <a:cubicBezTo>
                    <a:pt x="342900" y="1047750"/>
                    <a:pt x="342900" y="1066800"/>
                    <a:pt x="342900" y="1079500"/>
                  </a:cubicBezTo>
                  <a:cubicBezTo>
                    <a:pt x="342900" y="1130300"/>
                    <a:pt x="266700" y="1174750"/>
                    <a:pt x="266700" y="1257300"/>
                  </a:cubicBezTo>
                  <a:cubicBezTo>
                    <a:pt x="266700" y="1339850"/>
                    <a:pt x="311148" y="1441450"/>
                    <a:pt x="431800" y="1460500"/>
                  </a:cubicBezTo>
                  <a:cubicBezTo>
                    <a:pt x="457200" y="1460500"/>
                    <a:pt x="488948" y="1479550"/>
                    <a:pt x="508000" y="1479550"/>
                  </a:cubicBezTo>
                  <a:cubicBezTo>
                    <a:pt x="520700" y="1479550"/>
                    <a:pt x="615948" y="1460500"/>
                    <a:pt x="666748" y="1441450"/>
                  </a:cubicBezTo>
                  <a:cubicBezTo>
                    <a:pt x="723900" y="1416050"/>
                    <a:pt x="717548" y="1390650"/>
                    <a:pt x="755648" y="1390650"/>
                  </a:cubicBezTo>
                  <a:cubicBezTo>
                    <a:pt x="850900" y="1390650"/>
                    <a:pt x="850900" y="1549400"/>
                    <a:pt x="1028700" y="1549400"/>
                  </a:cubicBezTo>
                  <a:cubicBezTo>
                    <a:pt x="1060448" y="1549400"/>
                    <a:pt x="1168400" y="1524000"/>
                    <a:pt x="1181100" y="1511300"/>
                  </a:cubicBezTo>
                  <a:cubicBezTo>
                    <a:pt x="1289048" y="1428750"/>
                    <a:pt x="1358900" y="1339850"/>
                    <a:pt x="1358900" y="1250950"/>
                  </a:cubicBezTo>
                  <a:cubicBezTo>
                    <a:pt x="1358900" y="1168400"/>
                    <a:pt x="1276348" y="1016000"/>
                    <a:pt x="1276348" y="1016000"/>
                  </a:cubicBezTo>
                  <a:cubicBezTo>
                    <a:pt x="1276348" y="946150"/>
                    <a:pt x="1543048" y="933450"/>
                    <a:pt x="1543048" y="755650"/>
                  </a:cubicBezTo>
                  <a:cubicBezTo>
                    <a:pt x="1543048" y="622300"/>
                    <a:pt x="1473200" y="469900"/>
                    <a:pt x="1301748" y="425450"/>
                  </a:cubicBezTo>
                  <a:cubicBezTo>
                    <a:pt x="1270000" y="419100"/>
                    <a:pt x="1238248" y="412750"/>
                    <a:pt x="1219200" y="412750"/>
                  </a:cubicBezTo>
                  <a:cubicBezTo>
                    <a:pt x="1206500" y="412750"/>
                    <a:pt x="1162048" y="438150"/>
                    <a:pt x="1143000" y="438150"/>
                  </a:cubicBezTo>
                  <a:cubicBezTo>
                    <a:pt x="1130300" y="438150"/>
                    <a:pt x="1117600" y="431800"/>
                    <a:pt x="1117600" y="425450"/>
                  </a:cubicBezTo>
                  <a:cubicBezTo>
                    <a:pt x="1104900" y="374650"/>
                    <a:pt x="1111248" y="317500"/>
                    <a:pt x="1092200" y="273050"/>
                  </a:cubicBezTo>
                  <a:cubicBezTo>
                    <a:pt x="1047748" y="120650"/>
                    <a:pt x="946148" y="57150"/>
                    <a:pt x="8318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p:cNvSpPr/>
            <p:nvPr/>
          </p:nvSpPr>
          <p:spPr>
            <a:xfrm>
              <a:off x="17425164" y="-4880751"/>
              <a:ext cx="546100" cy="546100"/>
            </a:xfrm>
            <a:custGeom>
              <a:avLst/>
              <a:gdLst>
                <a:gd name="connsiteX0" fmla="*/ 273048 w 546100"/>
                <a:gd name="connsiteY0" fmla="*/ 0 h 546100"/>
                <a:gd name="connsiteX1" fmla="*/ 546100 w 546100"/>
                <a:gd name="connsiteY1" fmla="*/ 273050 h 546100"/>
                <a:gd name="connsiteX2" fmla="*/ 266700 w 546100"/>
                <a:gd name="connsiteY2" fmla="*/ 546100 h 546100"/>
                <a:gd name="connsiteX3" fmla="*/ 0 w 546100"/>
                <a:gd name="connsiteY3" fmla="*/ 266700 h 546100"/>
                <a:gd name="connsiteX4" fmla="*/ 273048 w 546100"/>
                <a:gd name="connsiteY4" fmla="*/ 0 h 546100"/>
                <a:gd name="connsiteX5" fmla="*/ 273048 w 546100"/>
                <a:gd name="connsiteY5" fmla="*/ 57150 h 546100"/>
                <a:gd name="connsiteX6" fmla="*/ 57148 w 546100"/>
                <a:gd name="connsiteY6" fmla="*/ 273050 h 546100"/>
                <a:gd name="connsiteX7" fmla="*/ 273048 w 546100"/>
                <a:gd name="connsiteY7" fmla="*/ 488950 h 546100"/>
                <a:gd name="connsiteX8" fmla="*/ 488948 w 546100"/>
                <a:gd name="connsiteY8" fmla="*/ 273050 h 546100"/>
                <a:gd name="connsiteX9" fmla="*/ 273048 w 546100"/>
                <a:gd name="connsiteY9" fmla="*/ 5715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100" h="546100">
                  <a:moveTo>
                    <a:pt x="273048" y="0"/>
                  </a:moveTo>
                  <a:cubicBezTo>
                    <a:pt x="431800" y="0"/>
                    <a:pt x="546100" y="127000"/>
                    <a:pt x="546100" y="273050"/>
                  </a:cubicBezTo>
                  <a:cubicBezTo>
                    <a:pt x="546100" y="431800"/>
                    <a:pt x="419100" y="546100"/>
                    <a:pt x="266700" y="546100"/>
                  </a:cubicBezTo>
                  <a:cubicBezTo>
                    <a:pt x="101600" y="546100"/>
                    <a:pt x="0" y="400050"/>
                    <a:pt x="0" y="266700"/>
                  </a:cubicBezTo>
                  <a:cubicBezTo>
                    <a:pt x="0" y="107950"/>
                    <a:pt x="127000" y="0"/>
                    <a:pt x="273048" y="0"/>
                  </a:cubicBezTo>
                  <a:close/>
                  <a:moveTo>
                    <a:pt x="273048" y="57150"/>
                  </a:moveTo>
                  <a:cubicBezTo>
                    <a:pt x="152400" y="57150"/>
                    <a:pt x="57148" y="152400"/>
                    <a:pt x="57148" y="273050"/>
                  </a:cubicBezTo>
                  <a:cubicBezTo>
                    <a:pt x="57148" y="387350"/>
                    <a:pt x="152400" y="488950"/>
                    <a:pt x="273048" y="488950"/>
                  </a:cubicBezTo>
                  <a:cubicBezTo>
                    <a:pt x="387348" y="488950"/>
                    <a:pt x="488948" y="387350"/>
                    <a:pt x="488948" y="273050"/>
                  </a:cubicBezTo>
                  <a:cubicBezTo>
                    <a:pt x="488948" y="152400"/>
                    <a:pt x="387348" y="57150"/>
                    <a:pt x="273048" y="57150"/>
                  </a:cubicBezTo>
                  <a:close/>
                </a:path>
              </a:pathLst>
            </a:custGeom>
            <a:grpFill/>
            <a:ln>
              <a:gradFill>
                <a:gsLst>
                  <a:gs pos="0">
                    <a:srgbClr val="D8F0EB"/>
                  </a:gs>
                  <a:gs pos="10000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2" name="组合 21"/>
          <p:cNvGrpSpPr/>
          <p:nvPr/>
        </p:nvGrpSpPr>
        <p:grpSpPr>
          <a:xfrm rot="20295853">
            <a:off x="9752895" y="1941219"/>
            <a:ext cx="1277577" cy="1884158"/>
            <a:chOff x="19292064" y="-4169551"/>
            <a:chExt cx="1511300" cy="2228850"/>
          </a:xfrm>
          <a:noFill/>
        </p:grpSpPr>
        <p:sp>
          <p:nvSpPr>
            <p:cNvPr id="230" name="任意多边形: 形状 229"/>
            <p:cNvSpPr/>
            <p:nvPr/>
          </p:nvSpPr>
          <p:spPr>
            <a:xfrm>
              <a:off x="19349212" y="-4112401"/>
              <a:ext cx="1314452" cy="1314450"/>
            </a:xfrm>
            <a:custGeom>
              <a:avLst/>
              <a:gdLst>
                <a:gd name="connsiteX0" fmla="*/ 647700 w 1314452"/>
                <a:gd name="connsiteY0" fmla="*/ 0 h 1314450"/>
                <a:gd name="connsiteX1" fmla="*/ 1314452 w 1314452"/>
                <a:gd name="connsiteY1" fmla="*/ 654050 h 1314450"/>
                <a:gd name="connsiteX2" fmla="*/ 654052 w 1314452"/>
                <a:gd name="connsiteY2" fmla="*/ 1314450 h 1314450"/>
                <a:gd name="connsiteX3" fmla="*/ 501652 w 1314452"/>
                <a:gd name="connsiteY3" fmla="*/ 1295400 h 1314450"/>
                <a:gd name="connsiteX4" fmla="*/ 12700 w 1314452"/>
                <a:gd name="connsiteY4" fmla="*/ 819150 h 1314450"/>
                <a:gd name="connsiteX5" fmla="*/ 0 w 1314452"/>
                <a:gd name="connsiteY5" fmla="*/ 749300 h 1314450"/>
                <a:gd name="connsiteX6" fmla="*/ 0 w 1314452"/>
                <a:gd name="connsiteY6" fmla="*/ 571500 h 1314450"/>
                <a:gd name="connsiteX7" fmla="*/ 647700 w 1314452"/>
                <a:gd name="connsiteY7" fmla="*/ 0 h 1314450"/>
                <a:gd name="connsiteX8" fmla="*/ 679452 w 1314452"/>
                <a:gd name="connsiteY8" fmla="*/ 127000 h 1314450"/>
                <a:gd name="connsiteX9" fmla="*/ 152400 w 1314452"/>
                <a:gd name="connsiteY9" fmla="*/ 654050 h 1314450"/>
                <a:gd name="connsiteX10" fmla="*/ 673100 w 1314452"/>
                <a:gd name="connsiteY10" fmla="*/ 1181100 h 1314450"/>
                <a:gd name="connsiteX11" fmla="*/ 1206500 w 1314452"/>
                <a:gd name="connsiteY11" fmla="*/ 654050 h 1314450"/>
                <a:gd name="connsiteX12" fmla="*/ 679452 w 1314452"/>
                <a:gd name="connsiteY12" fmla="*/ 12700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4452" h="1314450">
                  <a:moveTo>
                    <a:pt x="647700" y="0"/>
                  </a:moveTo>
                  <a:cubicBezTo>
                    <a:pt x="1009652" y="0"/>
                    <a:pt x="1314452" y="285750"/>
                    <a:pt x="1314452" y="654050"/>
                  </a:cubicBezTo>
                  <a:cubicBezTo>
                    <a:pt x="1314452" y="1022350"/>
                    <a:pt x="1022352" y="1314450"/>
                    <a:pt x="654052" y="1314450"/>
                  </a:cubicBezTo>
                  <a:cubicBezTo>
                    <a:pt x="635000" y="1314450"/>
                    <a:pt x="546100" y="1301750"/>
                    <a:pt x="501652" y="1295400"/>
                  </a:cubicBezTo>
                  <a:cubicBezTo>
                    <a:pt x="279400" y="1270000"/>
                    <a:pt x="25400" y="977900"/>
                    <a:pt x="12700" y="819150"/>
                  </a:cubicBezTo>
                  <a:cubicBezTo>
                    <a:pt x="12700" y="800100"/>
                    <a:pt x="0" y="762000"/>
                    <a:pt x="0" y="749300"/>
                  </a:cubicBezTo>
                  <a:lnTo>
                    <a:pt x="0" y="571500"/>
                  </a:lnTo>
                  <a:cubicBezTo>
                    <a:pt x="69852" y="177800"/>
                    <a:pt x="368300" y="0"/>
                    <a:pt x="647700" y="0"/>
                  </a:cubicBezTo>
                  <a:close/>
                  <a:moveTo>
                    <a:pt x="679452" y="127000"/>
                  </a:moveTo>
                  <a:cubicBezTo>
                    <a:pt x="393700" y="127000"/>
                    <a:pt x="152400" y="355600"/>
                    <a:pt x="152400" y="654050"/>
                  </a:cubicBezTo>
                  <a:cubicBezTo>
                    <a:pt x="152400" y="933450"/>
                    <a:pt x="361952" y="1181100"/>
                    <a:pt x="673100" y="1181100"/>
                  </a:cubicBezTo>
                  <a:cubicBezTo>
                    <a:pt x="952500" y="1181100"/>
                    <a:pt x="1206500" y="958850"/>
                    <a:pt x="1206500" y="654050"/>
                  </a:cubicBezTo>
                  <a:cubicBezTo>
                    <a:pt x="1206500" y="387350"/>
                    <a:pt x="990600" y="127000"/>
                    <a:pt x="679452" y="12700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p:cNvSpPr/>
            <p:nvPr/>
          </p:nvSpPr>
          <p:spPr>
            <a:xfrm>
              <a:off x="19819112" y="-3737751"/>
              <a:ext cx="476252" cy="565150"/>
            </a:xfrm>
            <a:custGeom>
              <a:avLst/>
              <a:gdLst>
                <a:gd name="connsiteX0" fmla="*/ 184152 w 476252"/>
                <a:gd name="connsiteY0" fmla="*/ 0 h 565150"/>
                <a:gd name="connsiteX1" fmla="*/ 292100 w 476252"/>
                <a:gd name="connsiteY1" fmla="*/ 203200 h 565150"/>
                <a:gd name="connsiteX2" fmla="*/ 292100 w 476252"/>
                <a:gd name="connsiteY2" fmla="*/ 482600 h 565150"/>
                <a:gd name="connsiteX3" fmla="*/ 438152 w 476252"/>
                <a:gd name="connsiteY3" fmla="*/ 482600 h 565150"/>
                <a:gd name="connsiteX4" fmla="*/ 476252 w 476252"/>
                <a:gd name="connsiteY4" fmla="*/ 520700 h 565150"/>
                <a:gd name="connsiteX5" fmla="*/ 457200 w 476252"/>
                <a:gd name="connsiteY5" fmla="*/ 552450 h 565150"/>
                <a:gd name="connsiteX6" fmla="*/ 285752 w 476252"/>
                <a:gd name="connsiteY6" fmla="*/ 552450 h 565150"/>
                <a:gd name="connsiteX7" fmla="*/ 260352 w 476252"/>
                <a:gd name="connsiteY7" fmla="*/ 565150 h 565150"/>
                <a:gd name="connsiteX8" fmla="*/ 25400 w 476252"/>
                <a:gd name="connsiteY8" fmla="*/ 527050 h 565150"/>
                <a:gd name="connsiteX9" fmla="*/ 0 w 476252"/>
                <a:gd name="connsiteY9" fmla="*/ 501650 h 565150"/>
                <a:gd name="connsiteX10" fmla="*/ 38100 w 476252"/>
                <a:gd name="connsiteY10" fmla="*/ 469900 h 565150"/>
                <a:gd name="connsiteX11" fmla="*/ 222252 w 476252"/>
                <a:gd name="connsiteY11" fmla="*/ 469900 h 565150"/>
                <a:gd name="connsiteX12" fmla="*/ 222252 w 476252"/>
                <a:gd name="connsiteY12" fmla="*/ 215900 h 565150"/>
                <a:gd name="connsiteX13" fmla="*/ 190500 w 476252"/>
                <a:gd name="connsiteY13" fmla="*/ 69850 h 565150"/>
                <a:gd name="connsiteX14" fmla="*/ 133352 w 476252"/>
                <a:gd name="connsiteY14" fmla="*/ 82550 h 565150"/>
                <a:gd name="connsiteX15" fmla="*/ 38100 w 476252"/>
                <a:gd name="connsiteY15" fmla="*/ 158750 h 565150"/>
                <a:gd name="connsiteX16" fmla="*/ 12700 w 476252"/>
                <a:gd name="connsiteY16" fmla="*/ 127000 h 565150"/>
                <a:gd name="connsiteX17" fmla="*/ 95252 w 476252"/>
                <a:gd name="connsiteY17" fmla="*/ 25400 h 565150"/>
                <a:gd name="connsiteX18" fmla="*/ 184152 w 476252"/>
                <a:gd name="connsiteY18"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6252" h="565150">
                  <a:moveTo>
                    <a:pt x="184152" y="0"/>
                  </a:moveTo>
                  <a:cubicBezTo>
                    <a:pt x="285752" y="0"/>
                    <a:pt x="292100" y="152400"/>
                    <a:pt x="292100" y="203200"/>
                  </a:cubicBezTo>
                  <a:lnTo>
                    <a:pt x="292100" y="482600"/>
                  </a:lnTo>
                  <a:lnTo>
                    <a:pt x="438152" y="482600"/>
                  </a:lnTo>
                  <a:cubicBezTo>
                    <a:pt x="457200" y="482600"/>
                    <a:pt x="476252" y="495300"/>
                    <a:pt x="476252" y="520700"/>
                  </a:cubicBezTo>
                  <a:cubicBezTo>
                    <a:pt x="476252" y="533400"/>
                    <a:pt x="469900" y="539750"/>
                    <a:pt x="457200" y="552450"/>
                  </a:cubicBezTo>
                  <a:lnTo>
                    <a:pt x="285752" y="552450"/>
                  </a:lnTo>
                  <a:cubicBezTo>
                    <a:pt x="279400" y="558800"/>
                    <a:pt x="273052" y="565150"/>
                    <a:pt x="260352" y="565150"/>
                  </a:cubicBezTo>
                  <a:cubicBezTo>
                    <a:pt x="241300" y="565150"/>
                    <a:pt x="95252" y="539750"/>
                    <a:pt x="25400" y="527050"/>
                  </a:cubicBezTo>
                  <a:cubicBezTo>
                    <a:pt x="12700" y="527050"/>
                    <a:pt x="0" y="514350"/>
                    <a:pt x="0" y="501650"/>
                  </a:cubicBezTo>
                  <a:cubicBezTo>
                    <a:pt x="0" y="463550"/>
                    <a:pt x="31752" y="469900"/>
                    <a:pt x="38100" y="469900"/>
                  </a:cubicBezTo>
                  <a:cubicBezTo>
                    <a:pt x="95252" y="469900"/>
                    <a:pt x="57152" y="495300"/>
                    <a:pt x="222252" y="469900"/>
                  </a:cubicBezTo>
                  <a:lnTo>
                    <a:pt x="222252" y="215900"/>
                  </a:lnTo>
                  <a:cubicBezTo>
                    <a:pt x="196852" y="171450"/>
                    <a:pt x="234952" y="114300"/>
                    <a:pt x="190500" y="69850"/>
                  </a:cubicBezTo>
                  <a:cubicBezTo>
                    <a:pt x="171452" y="69850"/>
                    <a:pt x="146052" y="69850"/>
                    <a:pt x="133352" y="82550"/>
                  </a:cubicBezTo>
                  <a:cubicBezTo>
                    <a:pt x="95252" y="107950"/>
                    <a:pt x="57152" y="158750"/>
                    <a:pt x="38100" y="158750"/>
                  </a:cubicBezTo>
                  <a:cubicBezTo>
                    <a:pt x="6352" y="158750"/>
                    <a:pt x="12700" y="133350"/>
                    <a:pt x="12700" y="127000"/>
                  </a:cubicBezTo>
                  <a:cubicBezTo>
                    <a:pt x="12700" y="88900"/>
                    <a:pt x="50800" y="63500"/>
                    <a:pt x="95252" y="25400"/>
                  </a:cubicBezTo>
                  <a:cubicBezTo>
                    <a:pt x="114300" y="6350"/>
                    <a:pt x="165100" y="0"/>
                    <a:pt x="184152"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p:cNvSpPr/>
            <p:nvPr/>
          </p:nvSpPr>
          <p:spPr>
            <a:xfrm>
              <a:off x="20289012" y="-2994801"/>
              <a:ext cx="457200" cy="787400"/>
            </a:xfrm>
            <a:custGeom>
              <a:avLst/>
              <a:gdLst>
                <a:gd name="connsiteX0" fmla="*/ 279400 w 457200"/>
                <a:gd name="connsiteY0" fmla="*/ 0 h 787400"/>
                <a:gd name="connsiteX1" fmla="*/ 457200 w 457200"/>
                <a:gd name="connsiteY1" fmla="*/ 730250 h 787400"/>
                <a:gd name="connsiteX2" fmla="*/ 457200 w 457200"/>
                <a:gd name="connsiteY2" fmla="*/ 787400 h 787400"/>
                <a:gd name="connsiteX3" fmla="*/ 228600 w 457200"/>
                <a:gd name="connsiteY3" fmla="*/ 622300 h 787400"/>
                <a:gd name="connsiteX4" fmla="*/ 127000 w 457200"/>
                <a:gd name="connsiteY4" fmla="*/ 774700 h 787400"/>
                <a:gd name="connsiteX5" fmla="*/ 0 w 457200"/>
                <a:gd name="connsiteY5" fmla="*/ 215900 h 787400"/>
                <a:gd name="connsiteX6" fmla="*/ 146052 w 457200"/>
                <a:gd name="connsiteY6" fmla="*/ 114300 h 787400"/>
                <a:gd name="connsiteX7" fmla="*/ 279400 w 457200"/>
                <a:gd name="connsiteY7"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787400">
                  <a:moveTo>
                    <a:pt x="279400" y="0"/>
                  </a:moveTo>
                  <a:cubicBezTo>
                    <a:pt x="279400" y="12700"/>
                    <a:pt x="457200" y="615950"/>
                    <a:pt x="457200" y="730250"/>
                  </a:cubicBezTo>
                  <a:lnTo>
                    <a:pt x="457200" y="787400"/>
                  </a:lnTo>
                  <a:cubicBezTo>
                    <a:pt x="387352" y="762000"/>
                    <a:pt x="285752" y="622300"/>
                    <a:pt x="228600" y="622300"/>
                  </a:cubicBezTo>
                  <a:cubicBezTo>
                    <a:pt x="165100" y="622300"/>
                    <a:pt x="139700" y="736600"/>
                    <a:pt x="127000" y="774700"/>
                  </a:cubicBezTo>
                  <a:lnTo>
                    <a:pt x="0" y="215900"/>
                  </a:lnTo>
                  <a:cubicBezTo>
                    <a:pt x="19052" y="177800"/>
                    <a:pt x="95252" y="146050"/>
                    <a:pt x="146052" y="114300"/>
                  </a:cubicBezTo>
                  <a:cubicBezTo>
                    <a:pt x="184152" y="88900"/>
                    <a:pt x="228600" y="44450"/>
                    <a:pt x="279400" y="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p:cNvSpPr/>
            <p:nvPr/>
          </p:nvSpPr>
          <p:spPr>
            <a:xfrm>
              <a:off x="19603212" y="-2804301"/>
              <a:ext cx="393700" cy="781050"/>
            </a:xfrm>
            <a:custGeom>
              <a:avLst/>
              <a:gdLst>
                <a:gd name="connsiteX0" fmla="*/ 82552 w 393700"/>
                <a:gd name="connsiteY0" fmla="*/ 0 h 781050"/>
                <a:gd name="connsiteX1" fmla="*/ 393700 w 393700"/>
                <a:gd name="connsiteY1" fmla="*/ 69850 h 781050"/>
                <a:gd name="connsiteX2" fmla="*/ 393700 w 393700"/>
                <a:gd name="connsiteY2" fmla="*/ 171450 h 781050"/>
                <a:gd name="connsiteX3" fmla="*/ 298452 w 393700"/>
                <a:gd name="connsiteY3" fmla="*/ 781050 h 781050"/>
                <a:gd name="connsiteX4" fmla="*/ 146052 w 393700"/>
                <a:gd name="connsiteY4" fmla="*/ 552450 h 781050"/>
                <a:gd name="connsiteX5" fmla="*/ 0 w 393700"/>
                <a:gd name="connsiteY5" fmla="*/ 679450 h 781050"/>
                <a:gd name="connsiteX6" fmla="*/ 82552 w 393700"/>
                <a:gd name="connsiteY6"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700" h="781050">
                  <a:moveTo>
                    <a:pt x="82552" y="0"/>
                  </a:moveTo>
                  <a:cubicBezTo>
                    <a:pt x="171452" y="38100"/>
                    <a:pt x="298452" y="69850"/>
                    <a:pt x="393700" y="69850"/>
                  </a:cubicBezTo>
                  <a:lnTo>
                    <a:pt x="393700" y="171450"/>
                  </a:lnTo>
                  <a:lnTo>
                    <a:pt x="298452" y="781050"/>
                  </a:lnTo>
                  <a:cubicBezTo>
                    <a:pt x="279400" y="762000"/>
                    <a:pt x="203200" y="552450"/>
                    <a:pt x="146052" y="552450"/>
                  </a:cubicBezTo>
                  <a:cubicBezTo>
                    <a:pt x="95252" y="552450"/>
                    <a:pt x="31752" y="654050"/>
                    <a:pt x="0" y="679450"/>
                  </a:cubicBezTo>
                  <a:lnTo>
                    <a:pt x="82552" y="0"/>
                  </a:ln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2" name="任意多边形: 形状 151"/>
            <p:cNvSpPr/>
            <p:nvPr/>
          </p:nvSpPr>
          <p:spPr>
            <a:xfrm>
              <a:off x="19292064" y="-4169551"/>
              <a:ext cx="1511300" cy="2228850"/>
            </a:xfrm>
            <a:custGeom>
              <a:avLst/>
              <a:gdLst>
                <a:gd name="connsiteX0" fmla="*/ 711200 w 1511300"/>
                <a:gd name="connsiteY0" fmla="*/ 0 h 2228850"/>
                <a:gd name="connsiteX1" fmla="*/ 1428748 w 1511300"/>
                <a:gd name="connsiteY1" fmla="*/ 717550 h 2228850"/>
                <a:gd name="connsiteX2" fmla="*/ 1308100 w 1511300"/>
                <a:gd name="connsiteY2" fmla="*/ 1111250 h 2228850"/>
                <a:gd name="connsiteX3" fmla="*/ 1371600 w 1511300"/>
                <a:gd name="connsiteY3" fmla="*/ 1308100 h 2228850"/>
                <a:gd name="connsiteX4" fmla="*/ 1466848 w 1511300"/>
                <a:gd name="connsiteY4" fmla="*/ 1682750 h 2228850"/>
                <a:gd name="connsiteX5" fmla="*/ 1511300 w 1511300"/>
                <a:gd name="connsiteY5" fmla="*/ 1936750 h 2228850"/>
                <a:gd name="connsiteX6" fmla="*/ 1460500 w 1511300"/>
                <a:gd name="connsiteY6" fmla="*/ 2032000 h 2228850"/>
                <a:gd name="connsiteX7" fmla="*/ 1225548 w 1511300"/>
                <a:gd name="connsiteY7" fmla="*/ 1854200 h 2228850"/>
                <a:gd name="connsiteX8" fmla="*/ 1143000 w 1511300"/>
                <a:gd name="connsiteY8" fmla="*/ 2038350 h 2228850"/>
                <a:gd name="connsiteX9" fmla="*/ 1104900 w 1511300"/>
                <a:gd name="connsiteY9" fmla="*/ 2038350 h 2228850"/>
                <a:gd name="connsiteX10" fmla="*/ 1003300 w 1511300"/>
                <a:gd name="connsiteY10" fmla="*/ 1682750 h 2228850"/>
                <a:gd name="connsiteX11" fmla="*/ 939800 w 1511300"/>
                <a:gd name="connsiteY11" fmla="*/ 1390650 h 2228850"/>
                <a:gd name="connsiteX12" fmla="*/ 762000 w 1511300"/>
                <a:gd name="connsiteY12" fmla="*/ 1428750 h 2228850"/>
                <a:gd name="connsiteX13" fmla="*/ 647700 w 1511300"/>
                <a:gd name="connsiteY13" fmla="*/ 2190750 h 2228850"/>
                <a:gd name="connsiteX14" fmla="*/ 609600 w 1511300"/>
                <a:gd name="connsiteY14" fmla="*/ 2228850 h 2228850"/>
                <a:gd name="connsiteX15" fmla="*/ 527048 w 1511300"/>
                <a:gd name="connsiteY15" fmla="*/ 2127250 h 2228850"/>
                <a:gd name="connsiteX16" fmla="*/ 450848 w 1511300"/>
                <a:gd name="connsiteY16" fmla="*/ 1981200 h 2228850"/>
                <a:gd name="connsiteX17" fmla="*/ 285748 w 1511300"/>
                <a:gd name="connsiteY17" fmla="*/ 2133600 h 2228850"/>
                <a:gd name="connsiteX18" fmla="*/ 254000 w 1511300"/>
                <a:gd name="connsiteY18" fmla="*/ 2076450 h 2228850"/>
                <a:gd name="connsiteX19" fmla="*/ 279400 w 1511300"/>
                <a:gd name="connsiteY19" fmla="*/ 1828800 h 2228850"/>
                <a:gd name="connsiteX20" fmla="*/ 349248 w 1511300"/>
                <a:gd name="connsiteY20" fmla="*/ 1339850 h 2228850"/>
                <a:gd name="connsiteX21" fmla="*/ 171448 w 1511300"/>
                <a:gd name="connsiteY21" fmla="*/ 1187450 h 2228850"/>
                <a:gd name="connsiteX22" fmla="*/ 0 w 1511300"/>
                <a:gd name="connsiteY22" fmla="*/ 800100 h 2228850"/>
                <a:gd name="connsiteX23" fmla="*/ 0 w 1511300"/>
                <a:gd name="connsiteY23" fmla="*/ 628650 h 2228850"/>
                <a:gd name="connsiteX24" fmla="*/ 711200 w 1511300"/>
                <a:gd name="connsiteY24" fmla="*/ 0 h 2228850"/>
                <a:gd name="connsiteX25" fmla="*/ 704848 w 1511300"/>
                <a:gd name="connsiteY25" fmla="*/ 57150 h 2228850"/>
                <a:gd name="connsiteX26" fmla="*/ 57148 w 1511300"/>
                <a:gd name="connsiteY26" fmla="*/ 628650 h 2228850"/>
                <a:gd name="connsiteX27" fmla="*/ 57148 w 1511300"/>
                <a:gd name="connsiteY27" fmla="*/ 806450 h 2228850"/>
                <a:gd name="connsiteX28" fmla="*/ 69848 w 1511300"/>
                <a:gd name="connsiteY28" fmla="*/ 876300 h 2228850"/>
                <a:gd name="connsiteX29" fmla="*/ 558800 w 1511300"/>
                <a:gd name="connsiteY29" fmla="*/ 1352550 h 2228850"/>
                <a:gd name="connsiteX30" fmla="*/ 711200 w 1511300"/>
                <a:gd name="connsiteY30" fmla="*/ 1371600 h 2228850"/>
                <a:gd name="connsiteX31" fmla="*/ 1371600 w 1511300"/>
                <a:gd name="connsiteY31" fmla="*/ 711200 h 2228850"/>
                <a:gd name="connsiteX32" fmla="*/ 704848 w 1511300"/>
                <a:gd name="connsiteY32" fmla="*/ 57150 h 2228850"/>
                <a:gd name="connsiteX33" fmla="*/ 1276348 w 1511300"/>
                <a:gd name="connsiteY33" fmla="*/ 1174750 h 2228850"/>
                <a:gd name="connsiteX34" fmla="*/ 1143000 w 1511300"/>
                <a:gd name="connsiteY34" fmla="*/ 1289050 h 2228850"/>
                <a:gd name="connsiteX35" fmla="*/ 996948 w 1511300"/>
                <a:gd name="connsiteY35" fmla="*/ 1390650 h 2228850"/>
                <a:gd name="connsiteX36" fmla="*/ 1123948 w 1511300"/>
                <a:gd name="connsiteY36" fmla="*/ 1949450 h 2228850"/>
                <a:gd name="connsiteX37" fmla="*/ 1225548 w 1511300"/>
                <a:gd name="connsiteY37" fmla="*/ 1797050 h 2228850"/>
                <a:gd name="connsiteX38" fmla="*/ 1454148 w 1511300"/>
                <a:gd name="connsiteY38" fmla="*/ 1962150 h 2228850"/>
                <a:gd name="connsiteX39" fmla="*/ 1454148 w 1511300"/>
                <a:gd name="connsiteY39" fmla="*/ 1905000 h 2228850"/>
                <a:gd name="connsiteX40" fmla="*/ 1276348 w 1511300"/>
                <a:gd name="connsiteY40" fmla="*/ 1174750 h 2228850"/>
                <a:gd name="connsiteX41" fmla="*/ 393700 w 1511300"/>
                <a:gd name="connsiteY41" fmla="*/ 1365250 h 2228850"/>
                <a:gd name="connsiteX42" fmla="*/ 311148 w 1511300"/>
                <a:gd name="connsiteY42" fmla="*/ 2044700 h 2228850"/>
                <a:gd name="connsiteX43" fmla="*/ 457200 w 1511300"/>
                <a:gd name="connsiteY43" fmla="*/ 1917700 h 2228850"/>
                <a:gd name="connsiteX44" fmla="*/ 609600 w 1511300"/>
                <a:gd name="connsiteY44" fmla="*/ 2146300 h 2228850"/>
                <a:gd name="connsiteX45" fmla="*/ 704848 w 1511300"/>
                <a:gd name="connsiteY45" fmla="*/ 1536700 h 2228850"/>
                <a:gd name="connsiteX46" fmla="*/ 704848 w 1511300"/>
                <a:gd name="connsiteY46" fmla="*/ 1435100 h 2228850"/>
                <a:gd name="connsiteX47" fmla="*/ 393700 w 1511300"/>
                <a:gd name="connsiteY47" fmla="*/ 1365250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11300" h="2228850">
                  <a:moveTo>
                    <a:pt x="711200" y="0"/>
                  </a:moveTo>
                  <a:cubicBezTo>
                    <a:pt x="1123948" y="0"/>
                    <a:pt x="1428748" y="336550"/>
                    <a:pt x="1428748" y="717550"/>
                  </a:cubicBezTo>
                  <a:cubicBezTo>
                    <a:pt x="1428748" y="933450"/>
                    <a:pt x="1308100" y="1098550"/>
                    <a:pt x="1308100" y="1111250"/>
                  </a:cubicBezTo>
                  <a:cubicBezTo>
                    <a:pt x="1308100" y="1130300"/>
                    <a:pt x="1358900" y="1244600"/>
                    <a:pt x="1371600" y="1308100"/>
                  </a:cubicBezTo>
                  <a:cubicBezTo>
                    <a:pt x="1403348" y="1422400"/>
                    <a:pt x="1441448" y="1555750"/>
                    <a:pt x="1466848" y="1682750"/>
                  </a:cubicBezTo>
                  <a:cubicBezTo>
                    <a:pt x="1485900" y="1765300"/>
                    <a:pt x="1511300" y="1924050"/>
                    <a:pt x="1511300" y="1936750"/>
                  </a:cubicBezTo>
                  <a:cubicBezTo>
                    <a:pt x="1511300" y="1974850"/>
                    <a:pt x="1504948" y="2032000"/>
                    <a:pt x="1460500" y="2032000"/>
                  </a:cubicBezTo>
                  <a:cubicBezTo>
                    <a:pt x="1409700" y="2032000"/>
                    <a:pt x="1250948" y="1866900"/>
                    <a:pt x="1225548" y="1854200"/>
                  </a:cubicBezTo>
                  <a:cubicBezTo>
                    <a:pt x="1193800" y="1911350"/>
                    <a:pt x="1174748" y="1974850"/>
                    <a:pt x="1143000" y="2038350"/>
                  </a:cubicBezTo>
                  <a:lnTo>
                    <a:pt x="1104900" y="2038350"/>
                  </a:lnTo>
                  <a:cubicBezTo>
                    <a:pt x="1035048" y="1924050"/>
                    <a:pt x="1028700" y="1797050"/>
                    <a:pt x="1003300" y="1682750"/>
                  </a:cubicBezTo>
                  <a:cubicBezTo>
                    <a:pt x="984248" y="1587500"/>
                    <a:pt x="965200" y="1485900"/>
                    <a:pt x="939800" y="1390650"/>
                  </a:cubicBezTo>
                  <a:cubicBezTo>
                    <a:pt x="882648" y="1409700"/>
                    <a:pt x="825500" y="1422400"/>
                    <a:pt x="762000" y="1428750"/>
                  </a:cubicBezTo>
                  <a:cubicBezTo>
                    <a:pt x="749300" y="1682750"/>
                    <a:pt x="711200" y="1936750"/>
                    <a:pt x="647700" y="2190750"/>
                  </a:cubicBezTo>
                  <a:cubicBezTo>
                    <a:pt x="641348" y="2209800"/>
                    <a:pt x="628648" y="2228850"/>
                    <a:pt x="609600" y="2228850"/>
                  </a:cubicBezTo>
                  <a:cubicBezTo>
                    <a:pt x="565148" y="2228850"/>
                    <a:pt x="539748" y="2159000"/>
                    <a:pt x="527048" y="2127250"/>
                  </a:cubicBezTo>
                  <a:cubicBezTo>
                    <a:pt x="508000" y="2076450"/>
                    <a:pt x="482600" y="2032000"/>
                    <a:pt x="450848" y="1981200"/>
                  </a:cubicBezTo>
                  <a:cubicBezTo>
                    <a:pt x="406400" y="2019300"/>
                    <a:pt x="336548" y="2133600"/>
                    <a:pt x="285748" y="2133600"/>
                  </a:cubicBezTo>
                  <a:cubicBezTo>
                    <a:pt x="247648" y="2133600"/>
                    <a:pt x="254000" y="2101850"/>
                    <a:pt x="254000" y="2076450"/>
                  </a:cubicBezTo>
                  <a:cubicBezTo>
                    <a:pt x="254000" y="2057400"/>
                    <a:pt x="273048" y="1911350"/>
                    <a:pt x="279400" y="1828800"/>
                  </a:cubicBezTo>
                  <a:cubicBezTo>
                    <a:pt x="298448" y="1670050"/>
                    <a:pt x="349248" y="1352550"/>
                    <a:pt x="349248" y="1339850"/>
                  </a:cubicBezTo>
                  <a:cubicBezTo>
                    <a:pt x="349248" y="1320800"/>
                    <a:pt x="222248" y="1244600"/>
                    <a:pt x="171448" y="1187450"/>
                  </a:cubicBezTo>
                  <a:cubicBezTo>
                    <a:pt x="101600" y="1104900"/>
                    <a:pt x="0" y="895350"/>
                    <a:pt x="0" y="800100"/>
                  </a:cubicBezTo>
                  <a:lnTo>
                    <a:pt x="0" y="628650"/>
                  </a:lnTo>
                  <a:cubicBezTo>
                    <a:pt x="44448" y="215900"/>
                    <a:pt x="412748" y="0"/>
                    <a:pt x="711200" y="0"/>
                  </a:cubicBezTo>
                  <a:close/>
                  <a:moveTo>
                    <a:pt x="704848" y="57150"/>
                  </a:moveTo>
                  <a:cubicBezTo>
                    <a:pt x="425448" y="57150"/>
                    <a:pt x="127000" y="234950"/>
                    <a:pt x="57148" y="628650"/>
                  </a:cubicBezTo>
                  <a:lnTo>
                    <a:pt x="57148" y="806450"/>
                  </a:lnTo>
                  <a:cubicBezTo>
                    <a:pt x="57148" y="819150"/>
                    <a:pt x="69848" y="857250"/>
                    <a:pt x="69848" y="876300"/>
                  </a:cubicBezTo>
                  <a:cubicBezTo>
                    <a:pt x="82548" y="1035050"/>
                    <a:pt x="336548" y="1327150"/>
                    <a:pt x="558800" y="1352550"/>
                  </a:cubicBezTo>
                  <a:cubicBezTo>
                    <a:pt x="603248" y="1358900"/>
                    <a:pt x="692148" y="1371600"/>
                    <a:pt x="711200" y="1371600"/>
                  </a:cubicBezTo>
                  <a:cubicBezTo>
                    <a:pt x="1079500" y="1371600"/>
                    <a:pt x="1371600" y="1079500"/>
                    <a:pt x="1371600" y="711200"/>
                  </a:cubicBezTo>
                  <a:cubicBezTo>
                    <a:pt x="1371600" y="342900"/>
                    <a:pt x="1066800" y="57150"/>
                    <a:pt x="704848" y="57150"/>
                  </a:cubicBezTo>
                  <a:close/>
                  <a:moveTo>
                    <a:pt x="1276348" y="1174750"/>
                  </a:moveTo>
                  <a:cubicBezTo>
                    <a:pt x="1225548" y="1219200"/>
                    <a:pt x="1181100" y="1263650"/>
                    <a:pt x="1143000" y="1289050"/>
                  </a:cubicBezTo>
                  <a:cubicBezTo>
                    <a:pt x="1092200" y="1320800"/>
                    <a:pt x="1016000" y="1352550"/>
                    <a:pt x="996948" y="1390650"/>
                  </a:cubicBezTo>
                  <a:lnTo>
                    <a:pt x="1123948" y="1949450"/>
                  </a:lnTo>
                  <a:cubicBezTo>
                    <a:pt x="1136648" y="1911350"/>
                    <a:pt x="1162048" y="1797050"/>
                    <a:pt x="1225548" y="1797050"/>
                  </a:cubicBezTo>
                  <a:cubicBezTo>
                    <a:pt x="1282700" y="1797050"/>
                    <a:pt x="1384300" y="1936750"/>
                    <a:pt x="1454148" y="1962150"/>
                  </a:cubicBezTo>
                  <a:lnTo>
                    <a:pt x="1454148" y="1905000"/>
                  </a:lnTo>
                  <a:cubicBezTo>
                    <a:pt x="1454148" y="1790700"/>
                    <a:pt x="1276348" y="1187450"/>
                    <a:pt x="1276348" y="1174750"/>
                  </a:cubicBezTo>
                  <a:close/>
                  <a:moveTo>
                    <a:pt x="393700" y="1365250"/>
                  </a:moveTo>
                  <a:lnTo>
                    <a:pt x="311148" y="2044700"/>
                  </a:lnTo>
                  <a:cubicBezTo>
                    <a:pt x="342900" y="2019300"/>
                    <a:pt x="406400" y="1917700"/>
                    <a:pt x="457200" y="1917700"/>
                  </a:cubicBezTo>
                  <a:cubicBezTo>
                    <a:pt x="514348" y="1917700"/>
                    <a:pt x="590548" y="2127250"/>
                    <a:pt x="609600" y="2146300"/>
                  </a:cubicBezTo>
                  <a:lnTo>
                    <a:pt x="704848" y="1536700"/>
                  </a:lnTo>
                  <a:lnTo>
                    <a:pt x="704848" y="1435100"/>
                  </a:lnTo>
                  <a:cubicBezTo>
                    <a:pt x="609600" y="1435100"/>
                    <a:pt x="482600" y="1403350"/>
                    <a:pt x="393700" y="13652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任意多边形: 形状 150"/>
            <p:cNvSpPr/>
            <p:nvPr/>
          </p:nvSpPr>
          <p:spPr>
            <a:xfrm>
              <a:off x="19501612" y="-3985401"/>
              <a:ext cx="1054100" cy="1054100"/>
            </a:xfrm>
            <a:custGeom>
              <a:avLst/>
              <a:gdLst>
                <a:gd name="connsiteX0" fmla="*/ 527052 w 1054100"/>
                <a:gd name="connsiteY0" fmla="*/ 0 h 1054100"/>
                <a:gd name="connsiteX1" fmla="*/ 1054100 w 1054100"/>
                <a:gd name="connsiteY1" fmla="*/ 527050 h 1054100"/>
                <a:gd name="connsiteX2" fmla="*/ 520700 w 1054100"/>
                <a:gd name="connsiteY2" fmla="*/ 1054100 h 1054100"/>
                <a:gd name="connsiteX3" fmla="*/ 0 w 1054100"/>
                <a:gd name="connsiteY3" fmla="*/ 527050 h 1054100"/>
                <a:gd name="connsiteX4" fmla="*/ 527052 w 1054100"/>
                <a:gd name="connsiteY4" fmla="*/ 0 h 1054100"/>
                <a:gd name="connsiteX5" fmla="*/ 501652 w 1054100"/>
                <a:gd name="connsiteY5" fmla="*/ 247650 h 1054100"/>
                <a:gd name="connsiteX6" fmla="*/ 412752 w 1054100"/>
                <a:gd name="connsiteY6" fmla="*/ 273050 h 1054100"/>
                <a:gd name="connsiteX7" fmla="*/ 330200 w 1054100"/>
                <a:gd name="connsiteY7" fmla="*/ 374650 h 1054100"/>
                <a:gd name="connsiteX8" fmla="*/ 355600 w 1054100"/>
                <a:gd name="connsiteY8" fmla="*/ 406400 h 1054100"/>
                <a:gd name="connsiteX9" fmla="*/ 450852 w 1054100"/>
                <a:gd name="connsiteY9" fmla="*/ 330200 h 1054100"/>
                <a:gd name="connsiteX10" fmla="*/ 508000 w 1054100"/>
                <a:gd name="connsiteY10" fmla="*/ 317500 h 1054100"/>
                <a:gd name="connsiteX11" fmla="*/ 539752 w 1054100"/>
                <a:gd name="connsiteY11" fmla="*/ 463550 h 1054100"/>
                <a:gd name="connsiteX12" fmla="*/ 539752 w 1054100"/>
                <a:gd name="connsiteY12" fmla="*/ 717550 h 1054100"/>
                <a:gd name="connsiteX13" fmla="*/ 355600 w 1054100"/>
                <a:gd name="connsiteY13" fmla="*/ 717550 h 1054100"/>
                <a:gd name="connsiteX14" fmla="*/ 317500 w 1054100"/>
                <a:gd name="connsiteY14" fmla="*/ 749300 h 1054100"/>
                <a:gd name="connsiteX15" fmla="*/ 342900 w 1054100"/>
                <a:gd name="connsiteY15" fmla="*/ 774700 h 1054100"/>
                <a:gd name="connsiteX16" fmla="*/ 577852 w 1054100"/>
                <a:gd name="connsiteY16" fmla="*/ 812800 h 1054100"/>
                <a:gd name="connsiteX17" fmla="*/ 603252 w 1054100"/>
                <a:gd name="connsiteY17" fmla="*/ 800100 h 1054100"/>
                <a:gd name="connsiteX18" fmla="*/ 774700 w 1054100"/>
                <a:gd name="connsiteY18" fmla="*/ 800100 h 1054100"/>
                <a:gd name="connsiteX19" fmla="*/ 793752 w 1054100"/>
                <a:gd name="connsiteY19" fmla="*/ 768350 h 1054100"/>
                <a:gd name="connsiteX20" fmla="*/ 755652 w 1054100"/>
                <a:gd name="connsiteY20" fmla="*/ 730250 h 1054100"/>
                <a:gd name="connsiteX21" fmla="*/ 609600 w 1054100"/>
                <a:gd name="connsiteY21" fmla="*/ 730250 h 1054100"/>
                <a:gd name="connsiteX22" fmla="*/ 609600 w 1054100"/>
                <a:gd name="connsiteY22" fmla="*/ 450850 h 1054100"/>
                <a:gd name="connsiteX23" fmla="*/ 501652 w 1054100"/>
                <a:gd name="connsiteY23" fmla="*/ 24765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1054100">
                  <a:moveTo>
                    <a:pt x="527052" y="0"/>
                  </a:moveTo>
                  <a:cubicBezTo>
                    <a:pt x="838200" y="0"/>
                    <a:pt x="1054100" y="260350"/>
                    <a:pt x="1054100" y="527050"/>
                  </a:cubicBezTo>
                  <a:cubicBezTo>
                    <a:pt x="1054100" y="831850"/>
                    <a:pt x="800100" y="1054100"/>
                    <a:pt x="520700" y="1054100"/>
                  </a:cubicBezTo>
                  <a:cubicBezTo>
                    <a:pt x="209552" y="1054100"/>
                    <a:pt x="0" y="806450"/>
                    <a:pt x="0" y="527050"/>
                  </a:cubicBezTo>
                  <a:cubicBezTo>
                    <a:pt x="0" y="228600"/>
                    <a:pt x="241300" y="0"/>
                    <a:pt x="527052" y="0"/>
                  </a:cubicBezTo>
                  <a:close/>
                  <a:moveTo>
                    <a:pt x="501652" y="247650"/>
                  </a:moveTo>
                  <a:cubicBezTo>
                    <a:pt x="482600" y="247650"/>
                    <a:pt x="431800" y="254000"/>
                    <a:pt x="412752" y="273050"/>
                  </a:cubicBezTo>
                  <a:cubicBezTo>
                    <a:pt x="368300" y="311150"/>
                    <a:pt x="330200" y="336550"/>
                    <a:pt x="330200" y="374650"/>
                  </a:cubicBezTo>
                  <a:cubicBezTo>
                    <a:pt x="330200" y="381000"/>
                    <a:pt x="323852" y="406400"/>
                    <a:pt x="355600" y="406400"/>
                  </a:cubicBezTo>
                  <a:cubicBezTo>
                    <a:pt x="374652" y="406400"/>
                    <a:pt x="412752" y="355600"/>
                    <a:pt x="450852" y="330200"/>
                  </a:cubicBezTo>
                  <a:cubicBezTo>
                    <a:pt x="463552" y="317500"/>
                    <a:pt x="488952" y="317500"/>
                    <a:pt x="508000" y="317500"/>
                  </a:cubicBezTo>
                  <a:cubicBezTo>
                    <a:pt x="552452" y="361950"/>
                    <a:pt x="514352" y="419100"/>
                    <a:pt x="539752" y="463550"/>
                  </a:cubicBezTo>
                  <a:lnTo>
                    <a:pt x="539752" y="717550"/>
                  </a:lnTo>
                  <a:cubicBezTo>
                    <a:pt x="374652" y="742950"/>
                    <a:pt x="412752" y="717550"/>
                    <a:pt x="355600" y="717550"/>
                  </a:cubicBezTo>
                  <a:cubicBezTo>
                    <a:pt x="349252" y="717550"/>
                    <a:pt x="317500" y="711200"/>
                    <a:pt x="317500" y="749300"/>
                  </a:cubicBezTo>
                  <a:cubicBezTo>
                    <a:pt x="317500" y="762000"/>
                    <a:pt x="330200" y="774700"/>
                    <a:pt x="342900" y="774700"/>
                  </a:cubicBezTo>
                  <a:cubicBezTo>
                    <a:pt x="412752" y="787400"/>
                    <a:pt x="558800" y="812800"/>
                    <a:pt x="577852" y="812800"/>
                  </a:cubicBezTo>
                  <a:cubicBezTo>
                    <a:pt x="590552" y="812800"/>
                    <a:pt x="596900" y="806450"/>
                    <a:pt x="603252" y="800100"/>
                  </a:cubicBezTo>
                  <a:lnTo>
                    <a:pt x="774700" y="800100"/>
                  </a:lnTo>
                  <a:cubicBezTo>
                    <a:pt x="787400" y="787400"/>
                    <a:pt x="793752" y="781050"/>
                    <a:pt x="793752" y="768350"/>
                  </a:cubicBezTo>
                  <a:cubicBezTo>
                    <a:pt x="793752" y="742950"/>
                    <a:pt x="774700" y="730250"/>
                    <a:pt x="755652" y="730250"/>
                  </a:cubicBezTo>
                  <a:lnTo>
                    <a:pt x="609600" y="730250"/>
                  </a:lnTo>
                  <a:lnTo>
                    <a:pt x="609600" y="450850"/>
                  </a:lnTo>
                  <a:cubicBezTo>
                    <a:pt x="609600" y="400050"/>
                    <a:pt x="603252" y="247650"/>
                    <a:pt x="501652" y="247650"/>
                  </a:cubicBezTo>
                  <a:close/>
                </a:path>
              </a:pathLst>
            </a:custGeom>
            <a:grpFill/>
            <a:ln>
              <a:gradFill>
                <a:gsLst>
                  <a:gs pos="0">
                    <a:srgbClr val="D8F0EB"/>
                  </a:gs>
                  <a:gs pos="100000">
                    <a:srgbClr val="40A693">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p:cNvGrpSpPr/>
          <p:nvPr/>
        </p:nvGrpSpPr>
        <p:grpSpPr>
          <a:xfrm rot="480736">
            <a:off x="1419270" y="3901796"/>
            <a:ext cx="1022764" cy="835375"/>
            <a:chOff x="17075912" y="-3261579"/>
            <a:chExt cx="1593852" cy="1301829"/>
          </a:xfrm>
          <a:noFill/>
        </p:grpSpPr>
        <p:sp>
          <p:nvSpPr>
            <p:cNvPr id="226" name="任意多边形: 形状 225"/>
            <p:cNvSpPr/>
            <p:nvPr/>
          </p:nvSpPr>
          <p:spPr>
            <a:xfrm>
              <a:off x="17298164" y="-3210877"/>
              <a:ext cx="184148" cy="120827"/>
            </a:xfrm>
            <a:custGeom>
              <a:avLst/>
              <a:gdLst>
                <a:gd name="connsiteX0" fmla="*/ 61614 w 184148"/>
                <a:gd name="connsiteY0" fmla="*/ 177 h 120827"/>
                <a:gd name="connsiteX1" fmla="*/ 101600 w 184148"/>
                <a:gd name="connsiteY1" fmla="*/ 177 h 120827"/>
                <a:gd name="connsiteX2" fmla="*/ 184148 w 184148"/>
                <a:gd name="connsiteY2" fmla="*/ 57327 h 120827"/>
                <a:gd name="connsiteX3" fmla="*/ 184148 w 184148"/>
                <a:gd name="connsiteY3" fmla="*/ 101777 h 120827"/>
                <a:gd name="connsiteX4" fmla="*/ 6348 w 184148"/>
                <a:gd name="connsiteY4" fmla="*/ 120827 h 120827"/>
                <a:gd name="connsiteX5" fmla="*/ 0 w 184148"/>
                <a:gd name="connsiteY5" fmla="*/ 57327 h 120827"/>
                <a:gd name="connsiteX6" fmla="*/ 61614 w 184148"/>
                <a:gd name="connsiteY6" fmla="*/ 177 h 1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120827">
                  <a:moveTo>
                    <a:pt x="61614" y="177"/>
                  </a:moveTo>
                  <a:cubicBezTo>
                    <a:pt x="73818" y="-220"/>
                    <a:pt x="87312" y="177"/>
                    <a:pt x="101600" y="177"/>
                  </a:cubicBezTo>
                  <a:cubicBezTo>
                    <a:pt x="158748" y="177"/>
                    <a:pt x="184148" y="177"/>
                    <a:pt x="184148" y="57327"/>
                  </a:cubicBezTo>
                  <a:lnTo>
                    <a:pt x="184148" y="101777"/>
                  </a:lnTo>
                  <a:cubicBezTo>
                    <a:pt x="133348" y="95427"/>
                    <a:pt x="82548" y="101777"/>
                    <a:pt x="6348" y="120827"/>
                  </a:cubicBezTo>
                  <a:cubicBezTo>
                    <a:pt x="6348" y="101777"/>
                    <a:pt x="0" y="70027"/>
                    <a:pt x="0" y="57327"/>
                  </a:cubicBezTo>
                  <a:cubicBezTo>
                    <a:pt x="0" y="9702"/>
                    <a:pt x="25002" y="1368"/>
                    <a:pt x="61614" y="177"/>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a:off x="17133065" y="-3045601"/>
              <a:ext cx="1486605" cy="1028700"/>
            </a:xfrm>
            <a:custGeom>
              <a:avLst/>
              <a:gdLst>
                <a:gd name="connsiteX0" fmla="*/ 260348 w 1486605"/>
                <a:gd name="connsiteY0" fmla="*/ 0 h 1028700"/>
                <a:gd name="connsiteX1" fmla="*/ 387348 w 1486605"/>
                <a:gd name="connsiteY1" fmla="*/ 0 h 1028700"/>
                <a:gd name="connsiteX2" fmla="*/ 698500 w 1486605"/>
                <a:gd name="connsiteY2" fmla="*/ 6350 h 1028700"/>
                <a:gd name="connsiteX3" fmla="*/ 1155700 w 1486605"/>
                <a:gd name="connsiteY3" fmla="*/ 63500 h 1028700"/>
                <a:gd name="connsiteX4" fmla="*/ 1244600 w 1486605"/>
                <a:gd name="connsiteY4" fmla="*/ 82550 h 1028700"/>
                <a:gd name="connsiteX5" fmla="*/ 1466848 w 1486605"/>
                <a:gd name="connsiteY5" fmla="*/ 203200 h 1028700"/>
                <a:gd name="connsiteX6" fmla="*/ 1485900 w 1486605"/>
                <a:gd name="connsiteY6" fmla="*/ 425450 h 1028700"/>
                <a:gd name="connsiteX7" fmla="*/ 1479548 w 1486605"/>
                <a:gd name="connsiteY7" fmla="*/ 749300 h 1028700"/>
                <a:gd name="connsiteX8" fmla="*/ 1155700 w 1486605"/>
                <a:gd name="connsiteY8" fmla="*/ 1028700 h 1028700"/>
                <a:gd name="connsiteX9" fmla="*/ 958848 w 1486605"/>
                <a:gd name="connsiteY9" fmla="*/ 1016000 h 1028700"/>
                <a:gd name="connsiteX10" fmla="*/ 654048 w 1486605"/>
                <a:gd name="connsiteY10" fmla="*/ 1016000 h 1028700"/>
                <a:gd name="connsiteX11" fmla="*/ 165100 w 1486605"/>
                <a:gd name="connsiteY11" fmla="*/ 946150 h 1028700"/>
                <a:gd name="connsiteX12" fmla="*/ 50800 w 1486605"/>
                <a:gd name="connsiteY12" fmla="*/ 882650 h 1028700"/>
                <a:gd name="connsiteX13" fmla="*/ 0 w 1486605"/>
                <a:gd name="connsiteY13" fmla="*/ 673100 h 1028700"/>
                <a:gd name="connsiteX14" fmla="*/ 0 w 1486605"/>
                <a:gd name="connsiteY14" fmla="*/ 488950 h 1028700"/>
                <a:gd name="connsiteX15" fmla="*/ 12700 w 1486605"/>
                <a:gd name="connsiteY15" fmla="*/ 361950 h 1028700"/>
                <a:gd name="connsiteX16" fmla="*/ 25400 w 1486605"/>
                <a:gd name="connsiteY16" fmla="*/ 254000 h 1028700"/>
                <a:gd name="connsiteX17" fmla="*/ 101600 w 1486605"/>
                <a:gd name="connsiteY17" fmla="*/ 76200 h 1028700"/>
                <a:gd name="connsiteX18" fmla="*/ 196848 w 1486605"/>
                <a:gd name="connsiteY18" fmla="*/ 12700 h 1028700"/>
                <a:gd name="connsiteX19" fmla="*/ 260348 w 1486605"/>
                <a:gd name="connsiteY19" fmla="*/ 0 h 1028700"/>
                <a:gd name="connsiteX20" fmla="*/ 806448 w 1486605"/>
                <a:gd name="connsiteY20" fmla="*/ 69850 h 1028700"/>
                <a:gd name="connsiteX21" fmla="*/ 349248 w 1486605"/>
                <a:gd name="connsiteY21" fmla="*/ 463550 h 1028700"/>
                <a:gd name="connsiteX22" fmla="*/ 349248 w 1486605"/>
                <a:gd name="connsiteY22" fmla="*/ 590550 h 1028700"/>
                <a:gd name="connsiteX23" fmla="*/ 692148 w 1486605"/>
                <a:gd name="connsiteY23" fmla="*/ 965200 h 1028700"/>
                <a:gd name="connsiteX24" fmla="*/ 793748 w 1486605"/>
                <a:gd name="connsiteY24" fmla="*/ 984250 h 1028700"/>
                <a:gd name="connsiteX25" fmla="*/ 1257300 w 1486605"/>
                <a:gd name="connsiteY25" fmla="*/ 527050 h 1028700"/>
                <a:gd name="connsiteX26" fmla="*/ 806448 w 1486605"/>
                <a:gd name="connsiteY26" fmla="*/ 6985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6605" h="1028700">
                  <a:moveTo>
                    <a:pt x="260348" y="0"/>
                  </a:moveTo>
                  <a:lnTo>
                    <a:pt x="387348" y="0"/>
                  </a:lnTo>
                  <a:lnTo>
                    <a:pt x="698500" y="6350"/>
                  </a:lnTo>
                  <a:lnTo>
                    <a:pt x="1155700" y="63500"/>
                  </a:lnTo>
                  <a:cubicBezTo>
                    <a:pt x="1174748" y="63500"/>
                    <a:pt x="1212848" y="76200"/>
                    <a:pt x="1244600" y="82550"/>
                  </a:cubicBezTo>
                  <a:cubicBezTo>
                    <a:pt x="1308100" y="95250"/>
                    <a:pt x="1428748" y="101600"/>
                    <a:pt x="1466848" y="203200"/>
                  </a:cubicBezTo>
                  <a:cubicBezTo>
                    <a:pt x="1492248" y="266700"/>
                    <a:pt x="1485900" y="406400"/>
                    <a:pt x="1485900" y="425450"/>
                  </a:cubicBezTo>
                  <a:lnTo>
                    <a:pt x="1479548" y="749300"/>
                  </a:lnTo>
                  <a:cubicBezTo>
                    <a:pt x="1473200" y="1016000"/>
                    <a:pt x="1308100" y="1028700"/>
                    <a:pt x="1155700" y="1028700"/>
                  </a:cubicBezTo>
                  <a:cubicBezTo>
                    <a:pt x="1143000" y="1028700"/>
                    <a:pt x="977900" y="1016000"/>
                    <a:pt x="958848" y="1016000"/>
                  </a:cubicBezTo>
                  <a:lnTo>
                    <a:pt x="654048" y="1016000"/>
                  </a:lnTo>
                  <a:cubicBezTo>
                    <a:pt x="495300" y="996950"/>
                    <a:pt x="323848" y="996950"/>
                    <a:pt x="165100" y="946150"/>
                  </a:cubicBezTo>
                  <a:cubicBezTo>
                    <a:pt x="120648" y="933450"/>
                    <a:pt x="82548" y="920750"/>
                    <a:pt x="50800" y="882650"/>
                  </a:cubicBezTo>
                  <a:cubicBezTo>
                    <a:pt x="44448" y="869950"/>
                    <a:pt x="0" y="711200"/>
                    <a:pt x="0" y="673100"/>
                  </a:cubicBezTo>
                  <a:lnTo>
                    <a:pt x="0" y="488950"/>
                  </a:lnTo>
                  <a:cubicBezTo>
                    <a:pt x="6348" y="450850"/>
                    <a:pt x="6348" y="406400"/>
                    <a:pt x="12700" y="361950"/>
                  </a:cubicBezTo>
                  <a:cubicBezTo>
                    <a:pt x="19048" y="330200"/>
                    <a:pt x="19048" y="292100"/>
                    <a:pt x="25400" y="254000"/>
                  </a:cubicBezTo>
                  <a:cubicBezTo>
                    <a:pt x="38100" y="203200"/>
                    <a:pt x="38100" y="114300"/>
                    <a:pt x="101600" y="76200"/>
                  </a:cubicBezTo>
                  <a:cubicBezTo>
                    <a:pt x="127000" y="57150"/>
                    <a:pt x="184148" y="63500"/>
                    <a:pt x="196848" y="12700"/>
                  </a:cubicBezTo>
                  <a:cubicBezTo>
                    <a:pt x="215900" y="12700"/>
                    <a:pt x="241300" y="6350"/>
                    <a:pt x="260348" y="0"/>
                  </a:cubicBezTo>
                  <a:close/>
                  <a:moveTo>
                    <a:pt x="806448" y="69850"/>
                  </a:moveTo>
                  <a:cubicBezTo>
                    <a:pt x="603248" y="69850"/>
                    <a:pt x="393700" y="190500"/>
                    <a:pt x="349248" y="463550"/>
                  </a:cubicBezTo>
                  <a:lnTo>
                    <a:pt x="349248" y="590550"/>
                  </a:lnTo>
                  <a:cubicBezTo>
                    <a:pt x="349248" y="730250"/>
                    <a:pt x="539748" y="946150"/>
                    <a:pt x="692148" y="965200"/>
                  </a:cubicBezTo>
                  <a:cubicBezTo>
                    <a:pt x="723900" y="971550"/>
                    <a:pt x="781048" y="984250"/>
                    <a:pt x="793748" y="984250"/>
                  </a:cubicBezTo>
                  <a:cubicBezTo>
                    <a:pt x="1035048" y="984250"/>
                    <a:pt x="1257300" y="793750"/>
                    <a:pt x="1257300" y="527050"/>
                  </a:cubicBezTo>
                  <a:cubicBezTo>
                    <a:pt x="1257300" y="285750"/>
                    <a:pt x="1066800" y="69850"/>
                    <a:pt x="806448" y="6985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p:cNvSpPr/>
            <p:nvPr/>
          </p:nvSpPr>
          <p:spPr>
            <a:xfrm>
              <a:off x="17679164" y="-2772551"/>
              <a:ext cx="514348" cy="514350"/>
            </a:xfrm>
            <a:custGeom>
              <a:avLst/>
              <a:gdLst>
                <a:gd name="connsiteX0" fmla="*/ 260348 w 514348"/>
                <a:gd name="connsiteY0" fmla="*/ 0 h 514350"/>
                <a:gd name="connsiteX1" fmla="*/ 514348 w 514348"/>
                <a:gd name="connsiteY1" fmla="*/ 260350 h 514350"/>
                <a:gd name="connsiteX2" fmla="*/ 254000 w 514348"/>
                <a:gd name="connsiteY2" fmla="*/ 514350 h 514350"/>
                <a:gd name="connsiteX3" fmla="*/ 0 w 514348"/>
                <a:gd name="connsiteY3" fmla="*/ 254000 h 514350"/>
                <a:gd name="connsiteX4" fmla="*/ 260348 w 514348"/>
                <a:gd name="connsiteY4" fmla="*/ 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48" h="514350">
                  <a:moveTo>
                    <a:pt x="260348" y="0"/>
                  </a:moveTo>
                  <a:cubicBezTo>
                    <a:pt x="412748" y="0"/>
                    <a:pt x="514348" y="133350"/>
                    <a:pt x="514348" y="260350"/>
                  </a:cubicBezTo>
                  <a:cubicBezTo>
                    <a:pt x="514348" y="412750"/>
                    <a:pt x="374648" y="514350"/>
                    <a:pt x="254000" y="514350"/>
                  </a:cubicBezTo>
                  <a:cubicBezTo>
                    <a:pt x="95248" y="514350"/>
                    <a:pt x="0" y="374650"/>
                    <a:pt x="0" y="254000"/>
                  </a:cubicBezTo>
                  <a:cubicBezTo>
                    <a:pt x="0" y="114300"/>
                    <a:pt x="114300" y="0"/>
                    <a:pt x="260348" y="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8" name="任意多边形: 形状 147"/>
            <p:cNvSpPr/>
            <p:nvPr/>
          </p:nvSpPr>
          <p:spPr>
            <a:xfrm>
              <a:off x="17075912" y="-3261579"/>
              <a:ext cx="1593852" cy="1301829"/>
            </a:xfrm>
            <a:custGeom>
              <a:avLst/>
              <a:gdLst>
                <a:gd name="connsiteX0" fmla="*/ 330200 w 1593852"/>
                <a:gd name="connsiteY0" fmla="*/ 79 h 1301829"/>
                <a:gd name="connsiteX1" fmla="*/ 463552 w 1593852"/>
                <a:gd name="connsiteY1" fmla="*/ 158829 h 1301829"/>
                <a:gd name="connsiteX2" fmla="*/ 723900 w 1593852"/>
                <a:gd name="connsiteY2" fmla="*/ 165179 h 1301829"/>
                <a:gd name="connsiteX3" fmla="*/ 1092200 w 1593852"/>
                <a:gd name="connsiteY3" fmla="*/ 209629 h 1301829"/>
                <a:gd name="connsiteX4" fmla="*/ 1212852 w 1593852"/>
                <a:gd name="connsiteY4" fmla="*/ 222329 h 1301829"/>
                <a:gd name="connsiteX5" fmla="*/ 1593852 w 1593852"/>
                <a:gd name="connsiteY5" fmla="*/ 476329 h 1301829"/>
                <a:gd name="connsiteX6" fmla="*/ 1593852 w 1593852"/>
                <a:gd name="connsiteY6" fmla="*/ 908129 h 1301829"/>
                <a:gd name="connsiteX7" fmla="*/ 1231900 w 1593852"/>
                <a:gd name="connsiteY7" fmla="*/ 1301829 h 1301829"/>
                <a:gd name="connsiteX8" fmla="*/ 1060452 w 1593852"/>
                <a:gd name="connsiteY8" fmla="*/ 1289129 h 1301829"/>
                <a:gd name="connsiteX9" fmla="*/ 762000 w 1593852"/>
                <a:gd name="connsiteY9" fmla="*/ 1289129 h 1301829"/>
                <a:gd name="connsiteX10" fmla="*/ 0 w 1593852"/>
                <a:gd name="connsiteY10" fmla="*/ 812879 h 1301829"/>
                <a:gd name="connsiteX11" fmla="*/ 6352 w 1593852"/>
                <a:gd name="connsiteY11" fmla="*/ 635079 h 1301829"/>
                <a:gd name="connsiteX12" fmla="*/ 19052 w 1593852"/>
                <a:gd name="connsiteY12" fmla="*/ 527129 h 1301829"/>
                <a:gd name="connsiteX13" fmla="*/ 76200 w 1593852"/>
                <a:gd name="connsiteY13" fmla="*/ 311229 h 1301829"/>
                <a:gd name="connsiteX14" fmla="*/ 171452 w 1593852"/>
                <a:gd name="connsiteY14" fmla="*/ 222329 h 1301829"/>
                <a:gd name="connsiteX15" fmla="*/ 177800 w 1593852"/>
                <a:gd name="connsiteY15" fmla="*/ 196929 h 1301829"/>
                <a:gd name="connsiteX16" fmla="*/ 171452 w 1593852"/>
                <a:gd name="connsiteY16" fmla="*/ 95329 h 1301829"/>
                <a:gd name="connsiteX17" fmla="*/ 330200 w 1593852"/>
                <a:gd name="connsiteY17" fmla="*/ 79 h 1301829"/>
                <a:gd name="connsiteX18" fmla="*/ 283866 w 1593852"/>
                <a:gd name="connsiteY18" fmla="*/ 50879 h 1301829"/>
                <a:gd name="connsiteX19" fmla="*/ 222252 w 1593852"/>
                <a:gd name="connsiteY19" fmla="*/ 108029 h 1301829"/>
                <a:gd name="connsiteX20" fmla="*/ 228600 w 1593852"/>
                <a:gd name="connsiteY20" fmla="*/ 171529 h 1301829"/>
                <a:gd name="connsiteX21" fmla="*/ 406400 w 1593852"/>
                <a:gd name="connsiteY21" fmla="*/ 152479 h 1301829"/>
                <a:gd name="connsiteX22" fmla="*/ 406400 w 1593852"/>
                <a:gd name="connsiteY22" fmla="*/ 108029 h 1301829"/>
                <a:gd name="connsiteX23" fmla="*/ 323852 w 1593852"/>
                <a:gd name="connsiteY23" fmla="*/ 50879 h 1301829"/>
                <a:gd name="connsiteX24" fmla="*/ 283866 w 1593852"/>
                <a:gd name="connsiteY24" fmla="*/ 50879 h 1301829"/>
                <a:gd name="connsiteX25" fmla="*/ 317500 w 1593852"/>
                <a:gd name="connsiteY25" fmla="*/ 215979 h 1301829"/>
                <a:gd name="connsiteX26" fmla="*/ 254000 w 1593852"/>
                <a:gd name="connsiteY26" fmla="*/ 228679 h 1301829"/>
                <a:gd name="connsiteX27" fmla="*/ 158752 w 1593852"/>
                <a:gd name="connsiteY27" fmla="*/ 292179 h 1301829"/>
                <a:gd name="connsiteX28" fmla="*/ 82552 w 1593852"/>
                <a:gd name="connsiteY28" fmla="*/ 469979 h 1301829"/>
                <a:gd name="connsiteX29" fmla="*/ 69852 w 1593852"/>
                <a:gd name="connsiteY29" fmla="*/ 577929 h 1301829"/>
                <a:gd name="connsiteX30" fmla="*/ 57152 w 1593852"/>
                <a:gd name="connsiteY30" fmla="*/ 704929 h 1301829"/>
                <a:gd name="connsiteX31" fmla="*/ 57152 w 1593852"/>
                <a:gd name="connsiteY31" fmla="*/ 889079 h 1301829"/>
                <a:gd name="connsiteX32" fmla="*/ 107952 w 1593852"/>
                <a:gd name="connsiteY32" fmla="*/ 1098629 h 1301829"/>
                <a:gd name="connsiteX33" fmla="*/ 222252 w 1593852"/>
                <a:gd name="connsiteY33" fmla="*/ 1162129 h 1301829"/>
                <a:gd name="connsiteX34" fmla="*/ 711200 w 1593852"/>
                <a:gd name="connsiteY34" fmla="*/ 1231979 h 1301829"/>
                <a:gd name="connsiteX35" fmla="*/ 1016000 w 1593852"/>
                <a:gd name="connsiteY35" fmla="*/ 1231979 h 1301829"/>
                <a:gd name="connsiteX36" fmla="*/ 1212852 w 1593852"/>
                <a:gd name="connsiteY36" fmla="*/ 1244679 h 1301829"/>
                <a:gd name="connsiteX37" fmla="*/ 1536700 w 1593852"/>
                <a:gd name="connsiteY37" fmla="*/ 965279 h 1301829"/>
                <a:gd name="connsiteX38" fmla="*/ 1543052 w 1593852"/>
                <a:gd name="connsiteY38" fmla="*/ 641429 h 1301829"/>
                <a:gd name="connsiteX39" fmla="*/ 1524000 w 1593852"/>
                <a:gd name="connsiteY39" fmla="*/ 419179 h 1301829"/>
                <a:gd name="connsiteX40" fmla="*/ 1301752 w 1593852"/>
                <a:gd name="connsiteY40" fmla="*/ 298529 h 1301829"/>
                <a:gd name="connsiteX41" fmla="*/ 1212852 w 1593852"/>
                <a:gd name="connsiteY41" fmla="*/ 279479 h 1301829"/>
                <a:gd name="connsiteX42" fmla="*/ 755652 w 1593852"/>
                <a:gd name="connsiteY42" fmla="*/ 222329 h 1301829"/>
                <a:gd name="connsiteX43" fmla="*/ 444500 w 1593852"/>
                <a:gd name="connsiteY43" fmla="*/ 215979 h 1301829"/>
                <a:gd name="connsiteX44" fmla="*/ 317500 w 1593852"/>
                <a:gd name="connsiteY44" fmla="*/ 215979 h 13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3852" h="1301829">
                  <a:moveTo>
                    <a:pt x="330200" y="79"/>
                  </a:moveTo>
                  <a:cubicBezTo>
                    <a:pt x="419100" y="79"/>
                    <a:pt x="463552" y="79"/>
                    <a:pt x="463552" y="158829"/>
                  </a:cubicBezTo>
                  <a:lnTo>
                    <a:pt x="723900" y="165179"/>
                  </a:lnTo>
                  <a:cubicBezTo>
                    <a:pt x="844552" y="171529"/>
                    <a:pt x="971552" y="196929"/>
                    <a:pt x="1092200" y="209629"/>
                  </a:cubicBezTo>
                  <a:cubicBezTo>
                    <a:pt x="1123952" y="215979"/>
                    <a:pt x="1174752" y="209629"/>
                    <a:pt x="1212852" y="222329"/>
                  </a:cubicBezTo>
                  <a:cubicBezTo>
                    <a:pt x="1339852" y="260429"/>
                    <a:pt x="1593852" y="247729"/>
                    <a:pt x="1593852" y="476329"/>
                  </a:cubicBezTo>
                  <a:lnTo>
                    <a:pt x="1593852" y="908129"/>
                  </a:lnTo>
                  <a:cubicBezTo>
                    <a:pt x="1593852" y="1225629"/>
                    <a:pt x="1441452" y="1301829"/>
                    <a:pt x="1231900" y="1301829"/>
                  </a:cubicBezTo>
                  <a:cubicBezTo>
                    <a:pt x="1219200" y="1301829"/>
                    <a:pt x="1079500" y="1289129"/>
                    <a:pt x="1060452" y="1289129"/>
                  </a:cubicBezTo>
                  <a:lnTo>
                    <a:pt x="762000" y="1289129"/>
                  </a:lnTo>
                  <a:cubicBezTo>
                    <a:pt x="152400" y="1225629"/>
                    <a:pt x="0" y="1257379"/>
                    <a:pt x="0" y="812879"/>
                  </a:cubicBezTo>
                  <a:cubicBezTo>
                    <a:pt x="0" y="793829"/>
                    <a:pt x="0" y="774779"/>
                    <a:pt x="6352" y="635079"/>
                  </a:cubicBezTo>
                  <a:cubicBezTo>
                    <a:pt x="12700" y="603329"/>
                    <a:pt x="12700" y="565229"/>
                    <a:pt x="19052" y="527129"/>
                  </a:cubicBezTo>
                  <a:cubicBezTo>
                    <a:pt x="31752" y="463629"/>
                    <a:pt x="38100" y="368379"/>
                    <a:pt x="76200" y="311229"/>
                  </a:cubicBezTo>
                  <a:cubicBezTo>
                    <a:pt x="95252" y="273129"/>
                    <a:pt x="139700" y="247729"/>
                    <a:pt x="171452" y="222329"/>
                  </a:cubicBezTo>
                  <a:cubicBezTo>
                    <a:pt x="177800" y="215979"/>
                    <a:pt x="177800" y="203279"/>
                    <a:pt x="177800" y="196929"/>
                  </a:cubicBezTo>
                  <a:cubicBezTo>
                    <a:pt x="177800" y="165179"/>
                    <a:pt x="171452" y="108029"/>
                    <a:pt x="171452" y="95329"/>
                  </a:cubicBezTo>
                  <a:cubicBezTo>
                    <a:pt x="171452" y="-6271"/>
                    <a:pt x="254000" y="79"/>
                    <a:pt x="330200" y="79"/>
                  </a:cubicBezTo>
                  <a:close/>
                  <a:moveTo>
                    <a:pt x="283866" y="50879"/>
                  </a:moveTo>
                  <a:cubicBezTo>
                    <a:pt x="247254" y="52070"/>
                    <a:pt x="222252" y="60404"/>
                    <a:pt x="222252" y="108029"/>
                  </a:cubicBezTo>
                  <a:cubicBezTo>
                    <a:pt x="222252" y="120729"/>
                    <a:pt x="228600" y="152479"/>
                    <a:pt x="228600" y="171529"/>
                  </a:cubicBezTo>
                  <a:cubicBezTo>
                    <a:pt x="304800" y="152479"/>
                    <a:pt x="355600" y="146129"/>
                    <a:pt x="406400" y="152479"/>
                  </a:cubicBezTo>
                  <a:lnTo>
                    <a:pt x="406400" y="108029"/>
                  </a:lnTo>
                  <a:cubicBezTo>
                    <a:pt x="406400" y="50879"/>
                    <a:pt x="381000" y="50879"/>
                    <a:pt x="323852" y="50879"/>
                  </a:cubicBezTo>
                  <a:cubicBezTo>
                    <a:pt x="309564" y="50879"/>
                    <a:pt x="296070" y="50482"/>
                    <a:pt x="283866" y="50879"/>
                  </a:cubicBezTo>
                  <a:close/>
                  <a:moveTo>
                    <a:pt x="317500" y="215979"/>
                  </a:moveTo>
                  <a:cubicBezTo>
                    <a:pt x="298452" y="222329"/>
                    <a:pt x="273052" y="228679"/>
                    <a:pt x="254000" y="228679"/>
                  </a:cubicBezTo>
                  <a:cubicBezTo>
                    <a:pt x="241300" y="279479"/>
                    <a:pt x="184152" y="273129"/>
                    <a:pt x="158752" y="292179"/>
                  </a:cubicBezTo>
                  <a:cubicBezTo>
                    <a:pt x="95252" y="330279"/>
                    <a:pt x="95252" y="419179"/>
                    <a:pt x="82552" y="469979"/>
                  </a:cubicBezTo>
                  <a:cubicBezTo>
                    <a:pt x="76200" y="508079"/>
                    <a:pt x="76200" y="546179"/>
                    <a:pt x="69852" y="577929"/>
                  </a:cubicBezTo>
                  <a:cubicBezTo>
                    <a:pt x="63500" y="622379"/>
                    <a:pt x="63500" y="666829"/>
                    <a:pt x="57152" y="704929"/>
                  </a:cubicBezTo>
                  <a:lnTo>
                    <a:pt x="57152" y="889079"/>
                  </a:lnTo>
                  <a:cubicBezTo>
                    <a:pt x="57152" y="927179"/>
                    <a:pt x="101600" y="1085929"/>
                    <a:pt x="107952" y="1098629"/>
                  </a:cubicBezTo>
                  <a:cubicBezTo>
                    <a:pt x="139700" y="1136729"/>
                    <a:pt x="177800" y="1149429"/>
                    <a:pt x="222252" y="1162129"/>
                  </a:cubicBezTo>
                  <a:cubicBezTo>
                    <a:pt x="381000" y="1212929"/>
                    <a:pt x="552452" y="1212929"/>
                    <a:pt x="711200" y="1231979"/>
                  </a:cubicBezTo>
                  <a:lnTo>
                    <a:pt x="1016000" y="1231979"/>
                  </a:lnTo>
                  <a:cubicBezTo>
                    <a:pt x="1035052" y="1231979"/>
                    <a:pt x="1200152" y="1244679"/>
                    <a:pt x="1212852" y="1244679"/>
                  </a:cubicBezTo>
                  <a:cubicBezTo>
                    <a:pt x="1365252" y="1244679"/>
                    <a:pt x="1530352" y="1231979"/>
                    <a:pt x="1536700" y="965279"/>
                  </a:cubicBezTo>
                  <a:lnTo>
                    <a:pt x="1543052" y="641429"/>
                  </a:lnTo>
                  <a:cubicBezTo>
                    <a:pt x="1543052" y="622379"/>
                    <a:pt x="1549400" y="482679"/>
                    <a:pt x="1524000" y="419179"/>
                  </a:cubicBezTo>
                  <a:cubicBezTo>
                    <a:pt x="1485900" y="317579"/>
                    <a:pt x="1365252" y="311229"/>
                    <a:pt x="1301752" y="298529"/>
                  </a:cubicBezTo>
                  <a:cubicBezTo>
                    <a:pt x="1270000" y="292179"/>
                    <a:pt x="1231900" y="279479"/>
                    <a:pt x="1212852" y="279479"/>
                  </a:cubicBezTo>
                  <a:lnTo>
                    <a:pt x="755652" y="222329"/>
                  </a:lnTo>
                  <a:lnTo>
                    <a:pt x="444500" y="215979"/>
                  </a:lnTo>
                  <a:lnTo>
                    <a:pt x="317500" y="215979"/>
                  </a:ln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任意多边形: 形状 145"/>
            <p:cNvSpPr/>
            <p:nvPr/>
          </p:nvSpPr>
          <p:spPr>
            <a:xfrm>
              <a:off x="17482312" y="-2975751"/>
              <a:ext cx="908052" cy="914400"/>
            </a:xfrm>
            <a:custGeom>
              <a:avLst/>
              <a:gdLst>
                <a:gd name="connsiteX0" fmla="*/ 457200 w 908052"/>
                <a:gd name="connsiteY0" fmla="*/ 0 h 914400"/>
                <a:gd name="connsiteX1" fmla="*/ 908052 w 908052"/>
                <a:gd name="connsiteY1" fmla="*/ 457200 h 914400"/>
                <a:gd name="connsiteX2" fmla="*/ 444500 w 908052"/>
                <a:gd name="connsiteY2" fmla="*/ 914400 h 914400"/>
                <a:gd name="connsiteX3" fmla="*/ 342900 w 908052"/>
                <a:gd name="connsiteY3" fmla="*/ 895350 h 914400"/>
                <a:gd name="connsiteX4" fmla="*/ 0 w 908052"/>
                <a:gd name="connsiteY4" fmla="*/ 520700 h 914400"/>
                <a:gd name="connsiteX5" fmla="*/ 0 w 908052"/>
                <a:gd name="connsiteY5" fmla="*/ 393700 h 914400"/>
                <a:gd name="connsiteX6" fmla="*/ 457200 w 908052"/>
                <a:gd name="connsiteY6" fmla="*/ 0 h 914400"/>
                <a:gd name="connsiteX7" fmla="*/ 457200 w 908052"/>
                <a:gd name="connsiteY7" fmla="*/ 203200 h 914400"/>
                <a:gd name="connsiteX8" fmla="*/ 196852 w 908052"/>
                <a:gd name="connsiteY8" fmla="*/ 457200 h 914400"/>
                <a:gd name="connsiteX9" fmla="*/ 450852 w 908052"/>
                <a:gd name="connsiteY9" fmla="*/ 717550 h 914400"/>
                <a:gd name="connsiteX10" fmla="*/ 711200 w 908052"/>
                <a:gd name="connsiteY10" fmla="*/ 463550 h 914400"/>
                <a:gd name="connsiteX11" fmla="*/ 457200 w 908052"/>
                <a:gd name="connsiteY11" fmla="*/ 203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2" h="914400">
                  <a:moveTo>
                    <a:pt x="457200" y="0"/>
                  </a:moveTo>
                  <a:cubicBezTo>
                    <a:pt x="717552" y="0"/>
                    <a:pt x="908052" y="215900"/>
                    <a:pt x="908052" y="457200"/>
                  </a:cubicBezTo>
                  <a:cubicBezTo>
                    <a:pt x="908052" y="723900"/>
                    <a:pt x="685800" y="914400"/>
                    <a:pt x="444500" y="914400"/>
                  </a:cubicBezTo>
                  <a:cubicBezTo>
                    <a:pt x="431800" y="914400"/>
                    <a:pt x="374652" y="901700"/>
                    <a:pt x="342900" y="895350"/>
                  </a:cubicBezTo>
                  <a:cubicBezTo>
                    <a:pt x="190500" y="876300"/>
                    <a:pt x="0" y="660400"/>
                    <a:pt x="0" y="520700"/>
                  </a:cubicBezTo>
                  <a:lnTo>
                    <a:pt x="0" y="393700"/>
                  </a:lnTo>
                  <a:cubicBezTo>
                    <a:pt x="44452" y="120650"/>
                    <a:pt x="254000" y="0"/>
                    <a:pt x="457200" y="0"/>
                  </a:cubicBezTo>
                  <a:close/>
                  <a:moveTo>
                    <a:pt x="457200" y="203200"/>
                  </a:moveTo>
                  <a:cubicBezTo>
                    <a:pt x="311152" y="203200"/>
                    <a:pt x="196852" y="317500"/>
                    <a:pt x="196852" y="457200"/>
                  </a:cubicBezTo>
                  <a:cubicBezTo>
                    <a:pt x="196852" y="577850"/>
                    <a:pt x="292100" y="717550"/>
                    <a:pt x="450852" y="717550"/>
                  </a:cubicBezTo>
                  <a:cubicBezTo>
                    <a:pt x="571500" y="717550"/>
                    <a:pt x="711200" y="615950"/>
                    <a:pt x="711200" y="463550"/>
                  </a:cubicBezTo>
                  <a:cubicBezTo>
                    <a:pt x="711200" y="336550"/>
                    <a:pt x="609600" y="203200"/>
                    <a:pt x="457200" y="203200"/>
                  </a:cubicBezTo>
                  <a:close/>
                </a:path>
              </a:pathLst>
            </a:custGeom>
            <a:grpFill/>
            <a:ln>
              <a:gradFill>
                <a:gsLst>
                  <a:gs pos="0">
                    <a:srgbClr val="D8F0EB"/>
                  </a:gs>
                  <a:gs pos="100000">
                    <a:srgbClr val="40A693">
                      <a:alpha val="15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3" name="组合 102"/>
          <p:cNvGrpSpPr/>
          <p:nvPr/>
        </p:nvGrpSpPr>
        <p:grpSpPr>
          <a:xfrm>
            <a:off x="6334433" y="5124939"/>
            <a:ext cx="1205315" cy="1017367"/>
            <a:chOff x="16517114" y="-1413651"/>
            <a:chExt cx="1873251" cy="1581150"/>
          </a:xfrm>
          <a:noFill/>
        </p:grpSpPr>
        <p:sp>
          <p:nvSpPr>
            <p:cNvPr id="212" name="任意多边形: 形状 211"/>
            <p:cNvSpPr/>
            <p:nvPr/>
          </p:nvSpPr>
          <p:spPr>
            <a:xfrm>
              <a:off x="16574264" y="-1356501"/>
              <a:ext cx="1758949" cy="1473200"/>
            </a:xfrm>
            <a:custGeom>
              <a:avLst/>
              <a:gdLst>
                <a:gd name="connsiteX0" fmla="*/ 495301 w 1758949"/>
                <a:gd name="connsiteY0" fmla="*/ 0 h 1473200"/>
                <a:gd name="connsiteX1" fmla="*/ 939801 w 1758949"/>
                <a:gd name="connsiteY1" fmla="*/ 215900 h 1473200"/>
                <a:gd name="connsiteX2" fmla="*/ 1454149 w 1758949"/>
                <a:gd name="connsiteY2" fmla="*/ 44450 h 1473200"/>
                <a:gd name="connsiteX3" fmla="*/ 1536701 w 1758949"/>
                <a:gd name="connsiteY3" fmla="*/ 184150 h 1473200"/>
                <a:gd name="connsiteX4" fmla="*/ 1498601 w 1758949"/>
                <a:gd name="connsiteY4" fmla="*/ 457200 h 1473200"/>
                <a:gd name="connsiteX5" fmla="*/ 1758949 w 1758949"/>
                <a:gd name="connsiteY5" fmla="*/ 933450 h 1473200"/>
                <a:gd name="connsiteX6" fmla="*/ 1587501 w 1758949"/>
                <a:gd name="connsiteY6" fmla="*/ 1028700 h 1473200"/>
                <a:gd name="connsiteX7" fmla="*/ 1263649 w 1758949"/>
                <a:gd name="connsiteY7" fmla="*/ 1098550 h 1473200"/>
                <a:gd name="connsiteX8" fmla="*/ 946149 w 1758949"/>
                <a:gd name="connsiteY8" fmla="*/ 1428750 h 1473200"/>
                <a:gd name="connsiteX9" fmla="*/ 806449 w 1758949"/>
                <a:gd name="connsiteY9" fmla="*/ 1473200 h 1473200"/>
                <a:gd name="connsiteX10" fmla="*/ 711201 w 1758949"/>
                <a:gd name="connsiteY10" fmla="*/ 1333500 h 1473200"/>
                <a:gd name="connsiteX11" fmla="*/ 641349 w 1758949"/>
                <a:gd name="connsiteY11" fmla="*/ 1149350 h 1473200"/>
                <a:gd name="connsiteX12" fmla="*/ 381001 w 1758949"/>
                <a:gd name="connsiteY12" fmla="*/ 1022350 h 1473200"/>
                <a:gd name="connsiteX13" fmla="*/ 209549 w 1758949"/>
                <a:gd name="connsiteY13" fmla="*/ 1035050 h 1473200"/>
                <a:gd name="connsiteX14" fmla="*/ 0 w 1758949"/>
                <a:gd name="connsiteY14" fmla="*/ 914400 h 1473200"/>
                <a:gd name="connsiteX15" fmla="*/ 203201 w 1758949"/>
                <a:gd name="connsiteY15" fmla="*/ 698500 h 1473200"/>
                <a:gd name="connsiteX16" fmla="*/ 419101 w 1758949"/>
                <a:gd name="connsiteY16" fmla="*/ 527050 h 1473200"/>
                <a:gd name="connsiteX17" fmla="*/ 450849 w 1758949"/>
                <a:gd name="connsiteY17" fmla="*/ 476250 h 1473200"/>
                <a:gd name="connsiteX18" fmla="*/ 431801 w 1758949"/>
                <a:gd name="connsiteY18" fmla="*/ 425450 h 1473200"/>
                <a:gd name="connsiteX19" fmla="*/ 406401 w 1758949"/>
                <a:gd name="connsiteY19" fmla="*/ 203200 h 1473200"/>
                <a:gd name="connsiteX20" fmla="*/ 406401 w 1758949"/>
                <a:gd name="connsiteY20" fmla="*/ 82550 h 1473200"/>
                <a:gd name="connsiteX21" fmla="*/ 495301 w 1758949"/>
                <a:gd name="connsiteY21" fmla="*/ 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8949" h="1473200">
                  <a:moveTo>
                    <a:pt x="495301" y="0"/>
                  </a:moveTo>
                  <a:cubicBezTo>
                    <a:pt x="666749" y="0"/>
                    <a:pt x="806449" y="215900"/>
                    <a:pt x="939801" y="215900"/>
                  </a:cubicBezTo>
                  <a:cubicBezTo>
                    <a:pt x="1104901" y="215900"/>
                    <a:pt x="1250949" y="44450"/>
                    <a:pt x="1454149" y="44450"/>
                  </a:cubicBezTo>
                  <a:cubicBezTo>
                    <a:pt x="1543049" y="44450"/>
                    <a:pt x="1524001" y="101600"/>
                    <a:pt x="1536701" y="184150"/>
                  </a:cubicBezTo>
                  <a:lnTo>
                    <a:pt x="1498601" y="457200"/>
                  </a:lnTo>
                  <a:cubicBezTo>
                    <a:pt x="1511301" y="673100"/>
                    <a:pt x="1758949" y="774700"/>
                    <a:pt x="1758949" y="933450"/>
                  </a:cubicBezTo>
                  <a:cubicBezTo>
                    <a:pt x="1758949" y="996950"/>
                    <a:pt x="1587501" y="1028700"/>
                    <a:pt x="1587501" y="1028700"/>
                  </a:cubicBezTo>
                  <a:cubicBezTo>
                    <a:pt x="1479549" y="1047750"/>
                    <a:pt x="1365249" y="1060450"/>
                    <a:pt x="1263649" y="1098550"/>
                  </a:cubicBezTo>
                  <a:cubicBezTo>
                    <a:pt x="1117601" y="1149350"/>
                    <a:pt x="1066801" y="1346200"/>
                    <a:pt x="946149" y="1428750"/>
                  </a:cubicBezTo>
                  <a:cubicBezTo>
                    <a:pt x="901701" y="1454150"/>
                    <a:pt x="825501" y="1473200"/>
                    <a:pt x="806449" y="1473200"/>
                  </a:cubicBezTo>
                  <a:cubicBezTo>
                    <a:pt x="768349" y="1473200"/>
                    <a:pt x="717549" y="1346200"/>
                    <a:pt x="711201" y="1333500"/>
                  </a:cubicBezTo>
                  <a:cubicBezTo>
                    <a:pt x="698501" y="1276350"/>
                    <a:pt x="666749" y="1212850"/>
                    <a:pt x="641349" y="1149350"/>
                  </a:cubicBezTo>
                  <a:cubicBezTo>
                    <a:pt x="603249" y="1054100"/>
                    <a:pt x="457201" y="1022350"/>
                    <a:pt x="381001" y="1022350"/>
                  </a:cubicBezTo>
                  <a:cubicBezTo>
                    <a:pt x="368301" y="1022350"/>
                    <a:pt x="228601" y="1035050"/>
                    <a:pt x="209549" y="1035050"/>
                  </a:cubicBezTo>
                  <a:cubicBezTo>
                    <a:pt x="146050" y="1035050"/>
                    <a:pt x="0" y="1028700"/>
                    <a:pt x="0" y="914400"/>
                  </a:cubicBezTo>
                  <a:cubicBezTo>
                    <a:pt x="0" y="831850"/>
                    <a:pt x="146050" y="742950"/>
                    <a:pt x="203201" y="698500"/>
                  </a:cubicBezTo>
                  <a:cubicBezTo>
                    <a:pt x="260349" y="660400"/>
                    <a:pt x="355601" y="558800"/>
                    <a:pt x="419101" y="527050"/>
                  </a:cubicBezTo>
                  <a:cubicBezTo>
                    <a:pt x="438149" y="520700"/>
                    <a:pt x="450849" y="495300"/>
                    <a:pt x="450849" y="476250"/>
                  </a:cubicBezTo>
                  <a:cubicBezTo>
                    <a:pt x="450849" y="463550"/>
                    <a:pt x="431801" y="438150"/>
                    <a:pt x="431801" y="425450"/>
                  </a:cubicBezTo>
                  <a:cubicBezTo>
                    <a:pt x="419101" y="355600"/>
                    <a:pt x="406401" y="215900"/>
                    <a:pt x="406401" y="203200"/>
                  </a:cubicBezTo>
                  <a:lnTo>
                    <a:pt x="406401" y="82550"/>
                  </a:lnTo>
                  <a:cubicBezTo>
                    <a:pt x="412749" y="0"/>
                    <a:pt x="450849" y="0"/>
                    <a:pt x="495301" y="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p:cNvSpPr/>
            <p:nvPr/>
          </p:nvSpPr>
          <p:spPr>
            <a:xfrm>
              <a:off x="16517114" y="-1413651"/>
              <a:ext cx="1873251" cy="1581150"/>
            </a:xfrm>
            <a:custGeom>
              <a:avLst/>
              <a:gdLst>
                <a:gd name="connsiteX0" fmla="*/ 546099 w 1873251"/>
                <a:gd name="connsiteY0" fmla="*/ 0 h 1581150"/>
                <a:gd name="connsiteX1" fmla="*/ 996951 w 1873251"/>
                <a:gd name="connsiteY1" fmla="*/ 215900 h 1581150"/>
                <a:gd name="connsiteX2" fmla="*/ 1511299 w 1873251"/>
                <a:gd name="connsiteY2" fmla="*/ 44450 h 1581150"/>
                <a:gd name="connsiteX3" fmla="*/ 1644651 w 1873251"/>
                <a:gd name="connsiteY3" fmla="*/ 241300 h 1581150"/>
                <a:gd name="connsiteX4" fmla="*/ 1612899 w 1873251"/>
                <a:gd name="connsiteY4" fmla="*/ 508000 h 1581150"/>
                <a:gd name="connsiteX5" fmla="*/ 1873251 w 1873251"/>
                <a:gd name="connsiteY5" fmla="*/ 990600 h 1581150"/>
                <a:gd name="connsiteX6" fmla="*/ 1568451 w 1873251"/>
                <a:gd name="connsiteY6" fmla="*/ 1155700 h 1581150"/>
                <a:gd name="connsiteX7" fmla="*/ 1428751 w 1873251"/>
                <a:gd name="connsiteY7" fmla="*/ 1181100 h 1581150"/>
                <a:gd name="connsiteX8" fmla="*/ 1320799 w 1873251"/>
                <a:gd name="connsiteY8" fmla="*/ 1219200 h 1581150"/>
                <a:gd name="connsiteX9" fmla="*/ 1123951 w 1873251"/>
                <a:gd name="connsiteY9" fmla="*/ 1447800 h 1581150"/>
                <a:gd name="connsiteX10" fmla="*/ 876299 w 1873251"/>
                <a:gd name="connsiteY10" fmla="*/ 1581150 h 1581150"/>
                <a:gd name="connsiteX11" fmla="*/ 438151 w 1873251"/>
                <a:gd name="connsiteY11" fmla="*/ 1136650 h 1581150"/>
                <a:gd name="connsiteX12" fmla="*/ 260351 w 1873251"/>
                <a:gd name="connsiteY12" fmla="*/ 1149350 h 1581150"/>
                <a:gd name="connsiteX13" fmla="*/ 0 w 1873251"/>
                <a:gd name="connsiteY13" fmla="*/ 971550 h 1581150"/>
                <a:gd name="connsiteX14" fmla="*/ 234950 w 1873251"/>
                <a:gd name="connsiteY14" fmla="*/ 704850 h 1581150"/>
                <a:gd name="connsiteX15" fmla="*/ 374651 w 1873251"/>
                <a:gd name="connsiteY15" fmla="*/ 584200 h 1581150"/>
                <a:gd name="connsiteX16" fmla="*/ 450851 w 1873251"/>
                <a:gd name="connsiteY16" fmla="*/ 520700 h 1581150"/>
                <a:gd name="connsiteX17" fmla="*/ 406399 w 1873251"/>
                <a:gd name="connsiteY17" fmla="*/ 184150 h 1581150"/>
                <a:gd name="connsiteX18" fmla="*/ 546099 w 1873251"/>
                <a:gd name="connsiteY18" fmla="*/ 0 h 1581150"/>
                <a:gd name="connsiteX19" fmla="*/ 552451 w 1873251"/>
                <a:gd name="connsiteY19" fmla="*/ 57150 h 1581150"/>
                <a:gd name="connsiteX20" fmla="*/ 463551 w 1873251"/>
                <a:gd name="connsiteY20" fmla="*/ 139700 h 1581150"/>
                <a:gd name="connsiteX21" fmla="*/ 463551 w 1873251"/>
                <a:gd name="connsiteY21" fmla="*/ 260350 h 1581150"/>
                <a:gd name="connsiteX22" fmla="*/ 488951 w 1873251"/>
                <a:gd name="connsiteY22" fmla="*/ 482600 h 1581150"/>
                <a:gd name="connsiteX23" fmla="*/ 507999 w 1873251"/>
                <a:gd name="connsiteY23" fmla="*/ 533400 h 1581150"/>
                <a:gd name="connsiteX24" fmla="*/ 476251 w 1873251"/>
                <a:gd name="connsiteY24" fmla="*/ 584200 h 1581150"/>
                <a:gd name="connsiteX25" fmla="*/ 260351 w 1873251"/>
                <a:gd name="connsiteY25" fmla="*/ 755650 h 1581150"/>
                <a:gd name="connsiteX26" fmla="*/ 57150 w 1873251"/>
                <a:gd name="connsiteY26" fmla="*/ 971550 h 1581150"/>
                <a:gd name="connsiteX27" fmla="*/ 266699 w 1873251"/>
                <a:gd name="connsiteY27" fmla="*/ 1092200 h 1581150"/>
                <a:gd name="connsiteX28" fmla="*/ 438151 w 1873251"/>
                <a:gd name="connsiteY28" fmla="*/ 1079500 h 1581150"/>
                <a:gd name="connsiteX29" fmla="*/ 698499 w 1873251"/>
                <a:gd name="connsiteY29" fmla="*/ 1206500 h 1581150"/>
                <a:gd name="connsiteX30" fmla="*/ 768351 w 1873251"/>
                <a:gd name="connsiteY30" fmla="*/ 1390650 h 1581150"/>
                <a:gd name="connsiteX31" fmla="*/ 863599 w 1873251"/>
                <a:gd name="connsiteY31" fmla="*/ 1530350 h 1581150"/>
                <a:gd name="connsiteX32" fmla="*/ 1003299 w 1873251"/>
                <a:gd name="connsiteY32" fmla="*/ 1485900 h 1581150"/>
                <a:gd name="connsiteX33" fmla="*/ 1320799 w 1873251"/>
                <a:gd name="connsiteY33" fmla="*/ 1155700 h 1581150"/>
                <a:gd name="connsiteX34" fmla="*/ 1644651 w 1873251"/>
                <a:gd name="connsiteY34" fmla="*/ 1085850 h 1581150"/>
                <a:gd name="connsiteX35" fmla="*/ 1816099 w 1873251"/>
                <a:gd name="connsiteY35" fmla="*/ 990600 h 1581150"/>
                <a:gd name="connsiteX36" fmla="*/ 1555751 w 1873251"/>
                <a:gd name="connsiteY36" fmla="*/ 514350 h 1581150"/>
                <a:gd name="connsiteX37" fmla="*/ 1593851 w 1873251"/>
                <a:gd name="connsiteY37" fmla="*/ 241300 h 1581150"/>
                <a:gd name="connsiteX38" fmla="*/ 1511299 w 1873251"/>
                <a:gd name="connsiteY38" fmla="*/ 101600 h 1581150"/>
                <a:gd name="connsiteX39" fmla="*/ 996951 w 1873251"/>
                <a:gd name="connsiteY39" fmla="*/ 273050 h 1581150"/>
                <a:gd name="connsiteX40" fmla="*/ 552451 w 1873251"/>
                <a:gd name="connsiteY40" fmla="*/ 57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73251" h="1581150">
                  <a:moveTo>
                    <a:pt x="546099" y="0"/>
                  </a:moveTo>
                  <a:cubicBezTo>
                    <a:pt x="742951" y="0"/>
                    <a:pt x="901699" y="215900"/>
                    <a:pt x="996951" y="215900"/>
                  </a:cubicBezTo>
                  <a:cubicBezTo>
                    <a:pt x="1136651" y="215900"/>
                    <a:pt x="1308099" y="44450"/>
                    <a:pt x="1511299" y="44450"/>
                  </a:cubicBezTo>
                  <a:cubicBezTo>
                    <a:pt x="1644651" y="44450"/>
                    <a:pt x="1644651" y="165100"/>
                    <a:pt x="1644651" y="241300"/>
                  </a:cubicBezTo>
                  <a:cubicBezTo>
                    <a:pt x="1644651" y="254000"/>
                    <a:pt x="1612899" y="488950"/>
                    <a:pt x="1612899" y="508000"/>
                  </a:cubicBezTo>
                  <a:cubicBezTo>
                    <a:pt x="1612899" y="692150"/>
                    <a:pt x="1873251" y="787400"/>
                    <a:pt x="1873251" y="990600"/>
                  </a:cubicBezTo>
                  <a:cubicBezTo>
                    <a:pt x="1873251" y="1111250"/>
                    <a:pt x="1606551" y="1149350"/>
                    <a:pt x="1568451" y="1155700"/>
                  </a:cubicBezTo>
                  <a:cubicBezTo>
                    <a:pt x="1517651" y="1155700"/>
                    <a:pt x="1466851" y="1168400"/>
                    <a:pt x="1428751" y="1181100"/>
                  </a:cubicBezTo>
                  <a:cubicBezTo>
                    <a:pt x="1390651" y="1187450"/>
                    <a:pt x="1352551" y="1200150"/>
                    <a:pt x="1320799" y="1219200"/>
                  </a:cubicBezTo>
                  <a:cubicBezTo>
                    <a:pt x="1231899" y="1263650"/>
                    <a:pt x="1174751" y="1377950"/>
                    <a:pt x="1123951" y="1447800"/>
                  </a:cubicBezTo>
                  <a:cubicBezTo>
                    <a:pt x="1060451" y="1530350"/>
                    <a:pt x="958851" y="1581150"/>
                    <a:pt x="876299" y="1581150"/>
                  </a:cubicBezTo>
                  <a:cubicBezTo>
                    <a:pt x="654051" y="1581150"/>
                    <a:pt x="787399" y="1136650"/>
                    <a:pt x="438151" y="1136650"/>
                  </a:cubicBezTo>
                  <a:cubicBezTo>
                    <a:pt x="425451" y="1136650"/>
                    <a:pt x="279399" y="1149350"/>
                    <a:pt x="260351" y="1149350"/>
                  </a:cubicBezTo>
                  <a:cubicBezTo>
                    <a:pt x="165100" y="1149350"/>
                    <a:pt x="0" y="1117600"/>
                    <a:pt x="0" y="971550"/>
                  </a:cubicBezTo>
                  <a:cubicBezTo>
                    <a:pt x="0" y="869950"/>
                    <a:pt x="120650" y="781050"/>
                    <a:pt x="234950" y="704850"/>
                  </a:cubicBezTo>
                  <a:cubicBezTo>
                    <a:pt x="279399" y="673100"/>
                    <a:pt x="323851" y="622300"/>
                    <a:pt x="374651" y="584200"/>
                  </a:cubicBezTo>
                  <a:cubicBezTo>
                    <a:pt x="393699" y="558800"/>
                    <a:pt x="450851" y="539750"/>
                    <a:pt x="450851" y="520700"/>
                  </a:cubicBezTo>
                  <a:cubicBezTo>
                    <a:pt x="450851" y="508000"/>
                    <a:pt x="406399" y="196850"/>
                    <a:pt x="406399" y="184150"/>
                  </a:cubicBezTo>
                  <a:cubicBezTo>
                    <a:pt x="406399" y="88900"/>
                    <a:pt x="425451" y="0"/>
                    <a:pt x="546099" y="0"/>
                  </a:cubicBezTo>
                  <a:close/>
                  <a:moveTo>
                    <a:pt x="552451" y="57150"/>
                  </a:moveTo>
                  <a:cubicBezTo>
                    <a:pt x="507999" y="57150"/>
                    <a:pt x="469899" y="57150"/>
                    <a:pt x="463551" y="139700"/>
                  </a:cubicBezTo>
                  <a:lnTo>
                    <a:pt x="463551" y="260350"/>
                  </a:lnTo>
                  <a:cubicBezTo>
                    <a:pt x="463551" y="273050"/>
                    <a:pt x="476251" y="412750"/>
                    <a:pt x="488951" y="482600"/>
                  </a:cubicBezTo>
                  <a:cubicBezTo>
                    <a:pt x="488951" y="495300"/>
                    <a:pt x="507999" y="520700"/>
                    <a:pt x="507999" y="533400"/>
                  </a:cubicBezTo>
                  <a:cubicBezTo>
                    <a:pt x="507999" y="552450"/>
                    <a:pt x="495299" y="577850"/>
                    <a:pt x="476251" y="584200"/>
                  </a:cubicBezTo>
                  <a:cubicBezTo>
                    <a:pt x="412751" y="615950"/>
                    <a:pt x="317499" y="717550"/>
                    <a:pt x="260351" y="755650"/>
                  </a:cubicBezTo>
                  <a:cubicBezTo>
                    <a:pt x="203200" y="800100"/>
                    <a:pt x="57150" y="889000"/>
                    <a:pt x="57150" y="971550"/>
                  </a:cubicBezTo>
                  <a:cubicBezTo>
                    <a:pt x="57150" y="1085850"/>
                    <a:pt x="203200" y="1092200"/>
                    <a:pt x="266699" y="1092200"/>
                  </a:cubicBezTo>
                  <a:cubicBezTo>
                    <a:pt x="285751" y="1092200"/>
                    <a:pt x="425451" y="1079500"/>
                    <a:pt x="438151" y="1079500"/>
                  </a:cubicBezTo>
                  <a:cubicBezTo>
                    <a:pt x="514351" y="1079500"/>
                    <a:pt x="660399" y="1111250"/>
                    <a:pt x="698499" y="1206500"/>
                  </a:cubicBezTo>
                  <a:cubicBezTo>
                    <a:pt x="723899" y="1270000"/>
                    <a:pt x="755651" y="1333500"/>
                    <a:pt x="768351" y="1390650"/>
                  </a:cubicBezTo>
                  <a:cubicBezTo>
                    <a:pt x="774699" y="1403350"/>
                    <a:pt x="825499" y="1530350"/>
                    <a:pt x="863599" y="1530350"/>
                  </a:cubicBezTo>
                  <a:cubicBezTo>
                    <a:pt x="882651" y="1530350"/>
                    <a:pt x="958851" y="1511300"/>
                    <a:pt x="1003299" y="1485900"/>
                  </a:cubicBezTo>
                  <a:cubicBezTo>
                    <a:pt x="1123951" y="1403350"/>
                    <a:pt x="1174751" y="1206500"/>
                    <a:pt x="1320799" y="1155700"/>
                  </a:cubicBezTo>
                  <a:cubicBezTo>
                    <a:pt x="1422399" y="1117600"/>
                    <a:pt x="1536699" y="1104900"/>
                    <a:pt x="1644651" y="1085850"/>
                  </a:cubicBezTo>
                  <a:cubicBezTo>
                    <a:pt x="1644651" y="1085850"/>
                    <a:pt x="1816099" y="1054100"/>
                    <a:pt x="1816099" y="990600"/>
                  </a:cubicBezTo>
                  <a:cubicBezTo>
                    <a:pt x="1816099" y="831850"/>
                    <a:pt x="1568451" y="730250"/>
                    <a:pt x="1555751" y="514350"/>
                  </a:cubicBezTo>
                  <a:lnTo>
                    <a:pt x="1593851" y="241300"/>
                  </a:lnTo>
                  <a:cubicBezTo>
                    <a:pt x="1581151" y="158750"/>
                    <a:pt x="1600199" y="101600"/>
                    <a:pt x="1511299" y="101600"/>
                  </a:cubicBezTo>
                  <a:cubicBezTo>
                    <a:pt x="1308099" y="101600"/>
                    <a:pt x="1162051" y="273050"/>
                    <a:pt x="996951" y="273050"/>
                  </a:cubicBezTo>
                  <a:cubicBezTo>
                    <a:pt x="863599" y="273050"/>
                    <a:pt x="723899" y="57150"/>
                    <a:pt x="552451" y="57150"/>
                  </a:cubicBezTo>
                  <a:close/>
                </a:path>
              </a:pathLst>
            </a:custGeom>
            <a:grpFill/>
            <a:ln>
              <a:gradFill>
                <a:gsLst>
                  <a:gs pos="0">
                    <a:srgbClr val="D8F0EB"/>
                  </a:gs>
                  <a:gs pos="100000">
                    <a:srgbClr val="40A693">
                      <a:alpha val="42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4" name="组合 103"/>
          <p:cNvGrpSpPr/>
          <p:nvPr/>
        </p:nvGrpSpPr>
        <p:grpSpPr>
          <a:xfrm rot="2706490">
            <a:off x="2741958" y="4872854"/>
            <a:ext cx="1136852" cy="860509"/>
            <a:chOff x="18961864" y="-1261251"/>
            <a:chExt cx="2063748" cy="1562100"/>
          </a:xfrm>
          <a:noFill/>
        </p:grpSpPr>
        <p:sp>
          <p:nvSpPr>
            <p:cNvPr id="211" name="任意多边形: 形状 210"/>
            <p:cNvSpPr/>
            <p:nvPr/>
          </p:nvSpPr>
          <p:spPr>
            <a:xfrm>
              <a:off x="19965164" y="-1261251"/>
              <a:ext cx="927100" cy="482600"/>
            </a:xfrm>
            <a:custGeom>
              <a:avLst/>
              <a:gdLst>
                <a:gd name="connsiteX0" fmla="*/ 793748 w 927100"/>
                <a:gd name="connsiteY0" fmla="*/ 0 h 482600"/>
                <a:gd name="connsiteX1" fmla="*/ 927100 w 927100"/>
                <a:gd name="connsiteY1" fmla="*/ 95250 h 482600"/>
                <a:gd name="connsiteX2" fmla="*/ 19048 w 927100"/>
                <a:gd name="connsiteY2" fmla="*/ 482600 h 482600"/>
                <a:gd name="connsiteX3" fmla="*/ 0 w 927100"/>
                <a:gd name="connsiteY3" fmla="*/ 450850 h 482600"/>
                <a:gd name="connsiteX4" fmla="*/ 63500 w 927100"/>
                <a:gd name="connsiteY4" fmla="*/ 361950 h 482600"/>
                <a:gd name="connsiteX5" fmla="*/ 596900 w 927100"/>
                <a:gd name="connsiteY5" fmla="*/ 31750 h 482600"/>
                <a:gd name="connsiteX6" fmla="*/ 793748 w 927100"/>
                <a:gd name="connsiteY6" fmla="*/ 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482600">
                  <a:moveTo>
                    <a:pt x="793748" y="0"/>
                  </a:moveTo>
                  <a:cubicBezTo>
                    <a:pt x="850900" y="0"/>
                    <a:pt x="927100" y="12700"/>
                    <a:pt x="927100" y="95250"/>
                  </a:cubicBezTo>
                  <a:cubicBezTo>
                    <a:pt x="628648" y="107950"/>
                    <a:pt x="317500" y="171450"/>
                    <a:pt x="19048" y="482600"/>
                  </a:cubicBezTo>
                  <a:cubicBezTo>
                    <a:pt x="19048" y="476250"/>
                    <a:pt x="0" y="463550"/>
                    <a:pt x="0" y="450850"/>
                  </a:cubicBezTo>
                  <a:cubicBezTo>
                    <a:pt x="0" y="431800"/>
                    <a:pt x="38100" y="387350"/>
                    <a:pt x="63500" y="361950"/>
                  </a:cubicBezTo>
                  <a:cubicBezTo>
                    <a:pt x="234948" y="139700"/>
                    <a:pt x="419100" y="101600"/>
                    <a:pt x="596900" y="31750"/>
                  </a:cubicBezTo>
                  <a:cubicBezTo>
                    <a:pt x="628648" y="19050"/>
                    <a:pt x="742948" y="0"/>
                    <a:pt x="7937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任意多边形: 形状 207"/>
            <p:cNvSpPr/>
            <p:nvPr/>
          </p:nvSpPr>
          <p:spPr>
            <a:xfrm>
              <a:off x="19996912" y="-1102501"/>
              <a:ext cx="1028700" cy="1384300"/>
            </a:xfrm>
            <a:custGeom>
              <a:avLst/>
              <a:gdLst>
                <a:gd name="connsiteX0" fmla="*/ 876300 w 1028700"/>
                <a:gd name="connsiteY0" fmla="*/ 0 h 1384300"/>
                <a:gd name="connsiteX1" fmla="*/ 939800 w 1028700"/>
                <a:gd name="connsiteY1" fmla="*/ 6350 h 1384300"/>
                <a:gd name="connsiteX2" fmla="*/ 946152 w 1028700"/>
                <a:gd name="connsiteY2" fmla="*/ 368300 h 1384300"/>
                <a:gd name="connsiteX3" fmla="*/ 1028700 w 1028700"/>
                <a:gd name="connsiteY3" fmla="*/ 1111250 h 1384300"/>
                <a:gd name="connsiteX4" fmla="*/ 184152 w 1028700"/>
                <a:gd name="connsiteY4" fmla="*/ 1371600 h 1384300"/>
                <a:gd name="connsiteX5" fmla="*/ 120652 w 1028700"/>
                <a:gd name="connsiteY5" fmla="*/ 1384300 h 1384300"/>
                <a:gd name="connsiteX6" fmla="*/ 0 w 1028700"/>
                <a:gd name="connsiteY6" fmla="*/ 457200 h 1384300"/>
                <a:gd name="connsiteX7" fmla="*/ 0 w 1028700"/>
                <a:gd name="connsiteY7" fmla="*/ 406400 h 1384300"/>
                <a:gd name="connsiteX8" fmla="*/ 876300 w 1028700"/>
                <a:gd name="connsiteY8" fmla="*/ 0 h 138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0" h="1384300">
                  <a:moveTo>
                    <a:pt x="876300" y="0"/>
                  </a:moveTo>
                  <a:cubicBezTo>
                    <a:pt x="889000" y="0"/>
                    <a:pt x="920752" y="6350"/>
                    <a:pt x="939800" y="6350"/>
                  </a:cubicBezTo>
                  <a:lnTo>
                    <a:pt x="946152" y="368300"/>
                  </a:lnTo>
                  <a:cubicBezTo>
                    <a:pt x="952500" y="609600"/>
                    <a:pt x="990600" y="819150"/>
                    <a:pt x="1028700" y="1111250"/>
                  </a:cubicBezTo>
                  <a:cubicBezTo>
                    <a:pt x="755652" y="1136650"/>
                    <a:pt x="457200" y="1244600"/>
                    <a:pt x="184152" y="1371600"/>
                  </a:cubicBezTo>
                  <a:cubicBezTo>
                    <a:pt x="165100" y="1377950"/>
                    <a:pt x="139700" y="1377950"/>
                    <a:pt x="120652" y="1384300"/>
                  </a:cubicBezTo>
                  <a:lnTo>
                    <a:pt x="0" y="457200"/>
                  </a:lnTo>
                  <a:lnTo>
                    <a:pt x="0" y="406400"/>
                  </a:lnTo>
                  <a:cubicBezTo>
                    <a:pt x="203200" y="127000"/>
                    <a:pt x="609600" y="0"/>
                    <a:pt x="876300"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7" name="任意多边形: 形状 206"/>
            <p:cNvSpPr/>
            <p:nvPr/>
          </p:nvSpPr>
          <p:spPr>
            <a:xfrm>
              <a:off x="18961864" y="-1058051"/>
              <a:ext cx="920748" cy="254000"/>
            </a:xfrm>
            <a:custGeom>
              <a:avLst/>
              <a:gdLst>
                <a:gd name="connsiteX0" fmla="*/ 438148 w 920748"/>
                <a:gd name="connsiteY0" fmla="*/ 0 h 254000"/>
                <a:gd name="connsiteX1" fmla="*/ 920748 w 920748"/>
                <a:gd name="connsiteY1" fmla="*/ 234950 h 254000"/>
                <a:gd name="connsiteX2" fmla="*/ 508000 w 920748"/>
                <a:gd name="connsiteY2" fmla="*/ 127000 h 254000"/>
                <a:gd name="connsiteX3" fmla="*/ 0 w 920748"/>
                <a:gd name="connsiteY3" fmla="*/ 254000 h 254000"/>
                <a:gd name="connsiteX4" fmla="*/ 438148 w 920748"/>
                <a:gd name="connsiteY4" fmla="*/ 0 h 25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748" h="254000">
                  <a:moveTo>
                    <a:pt x="438148" y="0"/>
                  </a:moveTo>
                  <a:cubicBezTo>
                    <a:pt x="558800" y="0"/>
                    <a:pt x="850900" y="82550"/>
                    <a:pt x="920748" y="234950"/>
                  </a:cubicBezTo>
                  <a:cubicBezTo>
                    <a:pt x="806448" y="152400"/>
                    <a:pt x="635000" y="127000"/>
                    <a:pt x="508000" y="127000"/>
                  </a:cubicBezTo>
                  <a:cubicBezTo>
                    <a:pt x="342900" y="127000"/>
                    <a:pt x="165100" y="190500"/>
                    <a:pt x="0" y="254000"/>
                  </a:cubicBezTo>
                  <a:cubicBezTo>
                    <a:pt x="57148" y="38100"/>
                    <a:pt x="292100" y="0"/>
                    <a:pt x="438148"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p:cNvSpPr/>
            <p:nvPr/>
          </p:nvSpPr>
          <p:spPr>
            <a:xfrm>
              <a:off x="18968212" y="-867551"/>
              <a:ext cx="1085852" cy="1168400"/>
            </a:xfrm>
            <a:custGeom>
              <a:avLst/>
              <a:gdLst>
                <a:gd name="connsiteX0" fmla="*/ 501652 w 1085852"/>
                <a:gd name="connsiteY0" fmla="*/ 0 h 1168400"/>
                <a:gd name="connsiteX1" fmla="*/ 958852 w 1085852"/>
                <a:gd name="connsiteY1" fmla="*/ 165100 h 1168400"/>
                <a:gd name="connsiteX2" fmla="*/ 977900 w 1085852"/>
                <a:gd name="connsiteY2" fmla="*/ 361950 h 1168400"/>
                <a:gd name="connsiteX3" fmla="*/ 1085852 w 1085852"/>
                <a:gd name="connsiteY3" fmla="*/ 1130300 h 1168400"/>
                <a:gd name="connsiteX4" fmla="*/ 736600 w 1085852"/>
                <a:gd name="connsiteY4" fmla="*/ 1104900 h 1168400"/>
                <a:gd name="connsiteX5" fmla="*/ 190500 w 1085852"/>
                <a:gd name="connsiteY5" fmla="*/ 1168400 h 1168400"/>
                <a:gd name="connsiteX6" fmla="*/ 0 w 1085852"/>
                <a:gd name="connsiteY6" fmla="*/ 127000 h 1168400"/>
                <a:gd name="connsiteX7" fmla="*/ 501652 w 1085852"/>
                <a:gd name="connsiteY7" fmla="*/ 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2" h="1168400">
                  <a:moveTo>
                    <a:pt x="501652" y="0"/>
                  </a:moveTo>
                  <a:cubicBezTo>
                    <a:pt x="641352" y="0"/>
                    <a:pt x="869952" y="12700"/>
                    <a:pt x="958852" y="165100"/>
                  </a:cubicBezTo>
                  <a:cubicBezTo>
                    <a:pt x="990600" y="215900"/>
                    <a:pt x="971552" y="298450"/>
                    <a:pt x="977900" y="361950"/>
                  </a:cubicBezTo>
                  <a:cubicBezTo>
                    <a:pt x="1003300" y="603250"/>
                    <a:pt x="1035052" y="882650"/>
                    <a:pt x="1085852" y="1130300"/>
                  </a:cubicBezTo>
                  <a:cubicBezTo>
                    <a:pt x="939800" y="1117600"/>
                    <a:pt x="749300" y="1104900"/>
                    <a:pt x="736600" y="1104900"/>
                  </a:cubicBezTo>
                  <a:cubicBezTo>
                    <a:pt x="558800" y="1104900"/>
                    <a:pt x="368300" y="1136650"/>
                    <a:pt x="190500" y="1168400"/>
                  </a:cubicBezTo>
                  <a:cubicBezTo>
                    <a:pt x="133352" y="825500"/>
                    <a:pt x="101600" y="469900"/>
                    <a:pt x="0" y="127000"/>
                  </a:cubicBezTo>
                  <a:cubicBezTo>
                    <a:pt x="158752" y="50800"/>
                    <a:pt x="336552" y="0"/>
                    <a:pt x="501652" y="0"/>
                  </a:cubicBezTo>
                  <a:close/>
                </a:path>
              </a:pathLst>
            </a:custGeom>
            <a:grpFill/>
            <a:ln>
              <a:gradFill>
                <a:gsLst>
                  <a:gs pos="0">
                    <a:srgbClr val="D8F0EB">
                      <a:alpha val="31000"/>
                    </a:srgbClr>
                  </a:gs>
                  <a:gs pos="100000">
                    <a:srgbClr val="40A693">
                      <a:alpha val="3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nvGrpSpPr>
        <p:grpSpPr>
          <a:xfrm rot="1463122">
            <a:off x="8946562" y="3408450"/>
            <a:ext cx="1638300" cy="1784350"/>
            <a:chOff x="17418812" y="230999"/>
            <a:chExt cx="1638300" cy="1784350"/>
          </a:xfrm>
          <a:noFill/>
        </p:grpSpPr>
        <p:sp>
          <p:nvSpPr>
            <p:cNvPr id="195" name="任意多边形: 形状 194"/>
            <p:cNvSpPr/>
            <p:nvPr/>
          </p:nvSpPr>
          <p:spPr>
            <a:xfrm>
              <a:off x="17876012" y="611999"/>
              <a:ext cx="698500" cy="977900"/>
            </a:xfrm>
            <a:custGeom>
              <a:avLst/>
              <a:gdLst>
                <a:gd name="connsiteX0" fmla="*/ 425452 w 698500"/>
                <a:gd name="connsiteY0" fmla="*/ 0 h 977900"/>
                <a:gd name="connsiteX1" fmla="*/ 673100 w 698500"/>
                <a:gd name="connsiteY1" fmla="*/ 203200 h 977900"/>
                <a:gd name="connsiteX2" fmla="*/ 698500 w 698500"/>
                <a:gd name="connsiteY2" fmla="*/ 355600 h 977900"/>
                <a:gd name="connsiteX3" fmla="*/ 368300 w 698500"/>
                <a:gd name="connsiteY3" fmla="*/ 977900 h 977900"/>
                <a:gd name="connsiteX4" fmla="*/ 431800 w 698500"/>
                <a:gd name="connsiteY4" fmla="*/ 844550 h 977900"/>
                <a:gd name="connsiteX5" fmla="*/ 558800 w 698500"/>
                <a:gd name="connsiteY5" fmla="*/ 641350 h 977900"/>
                <a:gd name="connsiteX6" fmla="*/ 520700 w 698500"/>
                <a:gd name="connsiteY6" fmla="*/ 603250 h 977900"/>
                <a:gd name="connsiteX7" fmla="*/ 438152 w 698500"/>
                <a:gd name="connsiteY7" fmla="*/ 635000 h 977900"/>
                <a:gd name="connsiteX8" fmla="*/ 393700 w 698500"/>
                <a:gd name="connsiteY8" fmla="*/ 622300 h 977900"/>
                <a:gd name="connsiteX9" fmla="*/ 457200 w 698500"/>
                <a:gd name="connsiteY9" fmla="*/ 495300 h 977900"/>
                <a:gd name="connsiteX10" fmla="*/ 374652 w 698500"/>
                <a:gd name="connsiteY10" fmla="*/ 393700 h 977900"/>
                <a:gd name="connsiteX11" fmla="*/ 260352 w 698500"/>
                <a:gd name="connsiteY11" fmla="*/ 584200 h 977900"/>
                <a:gd name="connsiteX12" fmla="*/ 95252 w 698500"/>
                <a:gd name="connsiteY12" fmla="*/ 482600 h 977900"/>
                <a:gd name="connsiteX13" fmla="*/ 0 w 698500"/>
                <a:gd name="connsiteY13" fmla="*/ 857250 h 977900"/>
                <a:gd name="connsiteX14" fmla="*/ 0 w 698500"/>
                <a:gd name="connsiteY14" fmla="*/ 501650 h 977900"/>
                <a:gd name="connsiteX15" fmla="*/ 6352 w 698500"/>
                <a:gd name="connsiteY15" fmla="*/ 495300 h 977900"/>
                <a:gd name="connsiteX16" fmla="*/ 425452 w 698500"/>
                <a:gd name="connsiteY16"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8500" h="977900">
                  <a:moveTo>
                    <a:pt x="425452" y="0"/>
                  </a:moveTo>
                  <a:cubicBezTo>
                    <a:pt x="527052" y="0"/>
                    <a:pt x="666752" y="139700"/>
                    <a:pt x="673100" y="203200"/>
                  </a:cubicBezTo>
                  <a:cubicBezTo>
                    <a:pt x="685800" y="247650"/>
                    <a:pt x="698500" y="336550"/>
                    <a:pt x="698500" y="355600"/>
                  </a:cubicBezTo>
                  <a:cubicBezTo>
                    <a:pt x="698500" y="533400"/>
                    <a:pt x="552452" y="831850"/>
                    <a:pt x="368300" y="977900"/>
                  </a:cubicBezTo>
                  <a:cubicBezTo>
                    <a:pt x="387352" y="933450"/>
                    <a:pt x="406400" y="882650"/>
                    <a:pt x="431800" y="844550"/>
                  </a:cubicBezTo>
                  <a:cubicBezTo>
                    <a:pt x="469900" y="774700"/>
                    <a:pt x="558800" y="660400"/>
                    <a:pt x="558800" y="641350"/>
                  </a:cubicBezTo>
                  <a:cubicBezTo>
                    <a:pt x="558800" y="628650"/>
                    <a:pt x="539752" y="603250"/>
                    <a:pt x="520700" y="603250"/>
                  </a:cubicBezTo>
                  <a:cubicBezTo>
                    <a:pt x="508000" y="603250"/>
                    <a:pt x="457200" y="635000"/>
                    <a:pt x="438152" y="635000"/>
                  </a:cubicBezTo>
                  <a:cubicBezTo>
                    <a:pt x="425452" y="635000"/>
                    <a:pt x="406400" y="628650"/>
                    <a:pt x="393700" y="622300"/>
                  </a:cubicBezTo>
                  <a:cubicBezTo>
                    <a:pt x="438152" y="565150"/>
                    <a:pt x="457200" y="546100"/>
                    <a:pt x="457200" y="495300"/>
                  </a:cubicBezTo>
                  <a:cubicBezTo>
                    <a:pt x="457200" y="444500"/>
                    <a:pt x="425452" y="393700"/>
                    <a:pt x="374652" y="393700"/>
                  </a:cubicBezTo>
                  <a:cubicBezTo>
                    <a:pt x="285752" y="393700"/>
                    <a:pt x="247652" y="533400"/>
                    <a:pt x="260352" y="584200"/>
                  </a:cubicBezTo>
                  <a:cubicBezTo>
                    <a:pt x="209552" y="558800"/>
                    <a:pt x="114300" y="482600"/>
                    <a:pt x="95252" y="482600"/>
                  </a:cubicBezTo>
                  <a:cubicBezTo>
                    <a:pt x="31752" y="482600"/>
                    <a:pt x="57152" y="647700"/>
                    <a:pt x="0" y="857250"/>
                  </a:cubicBezTo>
                  <a:lnTo>
                    <a:pt x="0" y="501650"/>
                  </a:lnTo>
                  <a:lnTo>
                    <a:pt x="6352" y="495300"/>
                  </a:lnTo>
                  <a:cubicBezTo>
                    <a:pt x="19052" y="234950"/>
                    <a:pt x="184152" y="0"/>
                    <a:pt x="4254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形状 192"/>
            <p:cNvSpPr/>
            <p:nvPr/>
          </p:nvSpPr>
          <p:spPr>
            <a:xfrm>
              <a:off x="18206212" y="1075549"/>
              <a:ext cx="63500" cy="114300"/>
            </a:xfrm>
            <a:custGeom>
              <a:avLst/>
              <a:gdLst>
                <a:gd name="connsiteX0" fmla="*/ 38100 w 63500"/>
                <a:gd name="connsiteY0" fmla="*/ 0 h 114300"/>
                <a:gd name="connsiteX1" fmla="*/ 63500 w 63500"/>
                <a:gd name="connsiteY1" fmla="*/ 25400 h 114300"/>
                <a:gd name="connsiteX2" fmla="*/ 0 w 63500"/>
                <a:gd name="connsiteY2" fmla="*/ 114300 h 114300"/>
                <a:gd name="connsiteX3" fmla="*/ 0 w 63500"/>
                <a:gd name="connsiteY3" fmla="*/ 63500 h 114300"/>
                <a:gd name="connsiteX4" fmla="*/ 38100 w 63500"/>
                <a:gd name="connsiteY4" fmla="*/ 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114300">
                  <a:moveTo>
                    <a:pt x="38100" y="0"/>
                  </a:moveTo>
                  <a:cubicBezTo>
                    <a:pt x="50800" y="0"/>
                    <a:pt x="63500" y="12700"/>
                    <a:pt x="63500" y="25400"/>
                  </a:cubicBezTo>
                  <a:cubicBezTo>
                    <a:pt x="63500" y="50800"/>
                    <a:pt x="12700" y="101600"/>
                    <a:pt x="0" y="114300"/>
                  </a:cubicBezTo>
                  <a:lnTo>
                    <a:pt x="0" y="63500"/>
                  </a:lnTo>
                  <a:cubicBezTo>
                    <a:pt x="6352" y="44450"/>
                    <a:pt x="19052" y="19050"/>
                    <a:pt x="381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2" name="任意多边形: 形状 191"/>
            <p:cNvSpPr/>
            <p:nvPr/>
          </p:nvSpPr>
          <p:spPr>
            <a:xfrm>
              <a:off x="17933164" y="1196199"/>
              <a:ext cx="387348" cy="374650"/>
            </a:xfrm>
            <a:custGeom>
              <a:avLst/>
              <a:gdLst>
                <a:gd name="connsiteX0" fmla="*/ 63500 w 387348"/>
                <a:gd name="connsiteY0" fmla="*/ 0 h 374650"/>
                <a:gd name="connsiteX1" fmla="*/ 158748 w 387348"/>
                <a:gd name="connsiteY1" fmla="*/ 50800 h 374650"/>
                <a:gd name="connsiteX2" fmla="*/ 241300 w 387348"/>
                <a:gd name="connsiteY2" fmla="*/ 69850 h 374650"/>
                <a:gd name="connsiteX3" fmla="*/ 387348 w 387348"/>
                <a:gd name="connsiteY3" fmla="*/ 120650 h 374650"/>
                <a:gd name="connsiteX4" fmla="*/ 241300 w 387348"/>
                <a:gd name="connsiteY4" fmla="*/ 374650 h 374650"/>
                <a:gd name="connsiteX5" fmla="*/ 0 w 387348"/>
                <a:gd name="connsiteY5" fmla="*/ 285750 h 374650"/>
                <a:gd name="connsiteX6" fmla="*/ 63500 w 387348"/>
                <a:gd name="connsiteY6" fmla="*/ 0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48" h="374650">
                  <a:moveTo>
                    <a:pt x="63500" y="0"/>
                  </a:moveTo>
                  <a:cubicBezTo>
                    <a:pt x="95248" y="19050"/>
                    <a:pt x="120648" y="38100"/>
                    <a:pt x="158748" y="50800"/>
                  </a:cubicBezTo>
                  <a:cubicBezTo>
                    <a:pt x="177800" y="63500"/>
                    <a:pt x="215900" y="57150"/>
                    <a:pt x="241300" y="69850"/>
                  </a:cubicBezTo>
                  <a:cubicBezTo>
                    <a:pt x="298448" y="95250"/>
                    <a:pt x="330200" y="107950"/>
                    <a:pt x="387348" y="120650"/>
                  </a:cubicBezTo>
                  <a:cubicBezTo>
                    <a:pt x="323848" y="190500"/>
                    <a:pt x="279400" y="298450"/>
                    <a:pt x="241300" y="374650"/>
                  </a:cubicBezTo>
                  <a:cubicBezTo>
                    <a:pt x="165100" y="349250"/>
                    <a:pt x="82548" y="317500"/>
                    <a:pt x="0" y="285750"/>
                  </a:cubicBezTo>
                  <a:cubicBezTo>
                    <a:pt x="31748" y="190500"/>
                    <a:pt x="44448" y="9525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9" name="任意多边形: 形状 188"/>
            <p:cNvSpPr/>
            <p:nvPr/>
          </p:nvSpPr>
          <p:spPr>
            <a:xfrm>
              <a:off x="17850612" y="1532749"/>
              <a:ext cx="349252" cy="177800"/>
            </a:xfrm>
            <a:custGeom>
              <a:avLst/>
              <a:gdLst>
                <a:gd name="connsiteX0" fmla="*/ 25400 w 349252"/>
                <a:gd name="connsiteY0" fmla="*/ 0 h 177800"/>
                <a:gd name="connsiteX1" fmla="*/ 349252 w 349252"/>
                <a:gd name="connsiteY1" fmla="*/ 127000 h 177800"/>
                <a:gd name="connsiteX2" fmla="*/ 330200 w 349252"/>
                <a:gd name="connsiteY2" fmla="*/ 177800 h 177800"/>
                <a:gd name="connsiteX3" fmla="*/ 0 w 349252"/>
                <a:gd name="connsiteY3" fmla="*/ 38100 h 177800"/>
                <a:gd name="connsiteX4" fmla="*/ 25400 w 349252"/>
                <a:gd name="connsiteY4" fmla="*/ 0 h 17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2" h="177800">
                  <a:moveTo>
                    <a:pt x="25400" y="0"/>
                  </a:moveTo>
                  <a:lnTo>
                    <a:pt x="349252" y="127000"/>
                  </a:lnTo>
                  <a:cubicBezTo>
                    <a:pt x="349252" y="139700"/>
                    <a:pt x="342900" y="158750"/>
                    <a:pt x="330200" y="177800"/>
                  </a:cubicBezTo>
                  <a:cubicBezTo>
                    <a:pt x="228600" y="101600"/>
                    <a:pt x="95252" y="101600"/>
                    <a:pt x="0" y="38100"/>
                  </a:cubicBezTo>
                  <a:cubicBezTo>
                    <a:pt x="0" y="31750"/>
                    <a:pt x="6352" y="635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17818864" y="1634349"/>
              <a:ext cx="342900" cy="165100"/>
            </a:xfrm>
            <a:custGeom>
              <a:avLst/>
              <a:gdLst>
                <a:gd name="connsiteX0" fmla="*/ 19048 w 342900"/>
                <a:gd name="connsiteY0" fmla="*/ 0 h 165100"/>
                <a:gd name="connsiteX1" fmla="*/ 342900 w 342900"/>
                <a:gd name="connsiteY1" fmla="*/ 139700 h 165100"/>
                <a:gd name="connsiteX2" fmla="*/ 336548 w 342900"/>
                <a:gd name="connsiteY2" fmla="*/ 165100 h 165100"/>
                <a:gd name="connsiteX3" fmla="*/ 0 w 342900"/>
                <a:gd name="connsiteY3" fmla="*/ 44450 h 165100"/>
                <a:gd name="connsiteX4" fmla="*/ 19048 w 342900"/>
                <a:gd name="connsiteY4" fmla="*/ 0 h 16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65100">
                  <a:moveTo>
                    <a:pt x="19048" y="0"/>
                  </a:moveTo>
                  <a:cubicBezTo>
                    <a:pt x="127000" y="50800"/>
                    <a:pt x="234948" y="88900"/>
                    <a:pt x="342900" y="139700"/>
                  </a:cubicBezTo>
                  <a:cubicBezTo>
                    <a:pt x="342900" y="158750"/>
                    <a:pt x="336548" y="158750"/>
                    <a:pt x="336548" y="165100"/>
                  </a:cubicBezTo>
                  <a:cubicBezTo>
                    <a:pt x="215900" y="120650"/>
                    <a:pt x="0" y="76200"/>
                    <a:pt x="0" y="44450"/>
                  </a:cubicBezTo>
                  <a:cubicBezTo>
                    <a:pt x="0" y="25400"/>
                    <a:pt x="12700" y="12700"/>
                    <a:pt x="190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17818864" y="1761349"/>
              <a:ext cx="298448" cy="190500"/>
            </a:xfrm>
            <a:custGeom>
              <a:avLst/>
              <a:gdLst>
                <a:gd name="connsiteX0" fmla="*/ 6348 w 298448"/>
                <a:gd name="connsiteY0" fmla="*/ 0 h 190500"/>
                <a:gd name="connsiteX1" fmla="*/ 298448 w 298448"/>
                <a:gd name="connsiteY1" fmla="*/ 95250 h 190500"/>
                <a:gd name="connsiteX2" fmla="*/ 171448 w 298448"/>
                <a:gd name="connsiteY2" fmla="*/ 190500 h 190500"/>
                <a:gd name="connsiteX3" fmla="*/ 0 w 298448"/>
                <a:gd name="connsiteY3" fmla="*/ 88900 h 190500"/>
                <a:gd name="connsiteX4" fmla="*/ 6348 w 298448"/>
                <a:gd name="connsiteY4" fmla="*/ 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48" h="190500">
                  <a:moveTo>
                    <a:pt x="6348" y="0"/>
                  </a:moveTo>
                  <a:cubicBezTo>
                    <a:pt x="88900" y="38100"/>
                    <a:pt x="209548" y="69850"/>
                    <a:pt x="298448" y="95250"/>
                  </a:cubicBezTo>
                  <a:cubicBezTo>
                    <a:pt x="285748" y="177800"/>
                    <a:pt x="228600" y="190500"/>
                    <a:pt x="171448" y="190500"/>
                  </a:cubicBezTo>
                  <a:cubicBezTo>
                    <a:pt x="120648" y="190500"/>
                    <a:pt x="6348" y="152400"/>
                    <a:pt x="0" y="88900"/>
                  </a:cubicBezTo>
                  <a:lnTo>
                    <a:pt x="6348" y="0"/>
                  </a:ln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任意多边形: 形状 123"/>
            <p:cNvSpPr/>
            <p:nvPr/>
          </p:nvSpPr>
          <p:spPr>
            <a:xfrm>
              <a:off x="18403064" y="230999"/>
              <a:ext cx="88900" cy="203200"/>
            </a:xfrm>
            <a:custGeom>
              <a:avLst/>
              <a:gdLst>
                <a:gd name="connsiteX0" fmla="*/ 63500 w 88900"/>
                <a:gd name="connsiteY0" fmla="*/ 0 h 203200"/>
                <a:gd name="connsiteX1" fmla="*/ 88900 w 88900"/>
                <a:gd name="connsiteY1" fmla="*/ 31750 h 203200"/>
                <a:gd name="connsiteX2" fmla="*/ 19048 w 88900"/>
                <a:gd name="connsiteY2" fmla="*/ 203200 h 203200"/>
                <a:gd name="connsiteX3" fmla="*/ 0 w 88900"/>
                <a:gd name="connsiteY3" fmla="*/ 196850 h 203200"/>
                <a:gd name="connsiteX4" fmla="*/ 0 w 88900"/>
                <a:gd name="connsiteY4" fmla="*/ 165100 h 203200"/>
                <a:gd name="connsiteX5" fmla="*/ 38100 w 88900"/>
                <a:gd name="connsiteY5" fmla="*/ 19050 h 203200"/>
                <a:gd name="connsiteX6" fmla="*/ 63500 w 889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203200">
                  <a:moveTo>
                    <a:pt x="63500" y="0"/>
                  </a:moveTo>
                  <a:cubicBezTo>
                    <a:pt x="88900" y="0"/>
                    <a:pt x="88900" y="31750"/>
                    <a:pt x="88900" y="31750"/>
                  </a:cubicBezTo>
                  <a:cubicBezTo>
                    <a:pt x="88900" y="50800"/>
                    <a:pt x="57148" y="203200"/>
                    <a:pt x="19048" y="203200"/>
                  </a:cubicBezTo>
                  <a:cubicBezTo>
                    <a:pt x="6348" y="203200"/>
                    <a:pt x="12700" y="196850"/>
                    <a:pt x="0" y="196850"/>
                  </a:cubicBezTo>
                  <a:lnTo>
                    <a:pt x="0" y="165100"/>
                  </a:lnTo>
                  <a:cubicBezTo>
                    <a:pt x="19048" y="120650"/>
                    <a:pt x="31748" y="63500"/>
                    <a:pt x="38100" y="19050"/>
                  </a:cubicBezTo>
                  <a:cubicBezTo>
                    <a:pt x="44448" y="12700"/>
                    <a:pt x="50800" y="0"/>
                    <a:pt x="635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p:cNvSpPr/>
            <p:nvPr/>
          </p:nvSpPr>
          <p:spPr>
            <a:xfrm>
              <a:off x="17622012" y="484999"/>
              <a:ext cx="146052" cy="120650"/>
            </a:xfrm>
            <a:custGeom>
              <a:avLst/>
              <a:gdLst>
                <a:gd name="connsiteX0" fmla="*/ 25400 w 146052"/>
                <a:gd name="connsiteY0" fmla="*/ 0 h 120650"/>
                <a:gd name="connsiteX1" fmla="*/ 146052 w 146052"/>
                <a:gd name="connsiteY1" fmla="*/ 82550 h 120650"/>
                <a:gd name="connsiteX2" fmla="*/ 146052 w 146052"/>
                <a:gd name="connsiteY2" fmla="*/ 114300 h 120650"/>
                <a:gd name="connsiteX3" fmla="*/ 120652 w 146052"/>
                <a:gd name="connsiteY3" fmla="*/ 120650 h 120650"/>
                <a:gd name="connsiteX4" fmla="*/ 0 w 146052"/>
                <a:gd name="connsiteY4" fmla="*/ 25400 h 120650"/>
                <a:gd name="connsiteX5" fmla="*/ 25400 w 146052"/>
                <a:gd name="connsiteY5" fmla="*/ 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2" h="120650">
                  <a:moveTo>
                    <a:pt x="25400" y="0"/>
                  </a:moveTo>
                  <a:cubicBezTo>
                    <a:pt x="38100" y="0"/>
                    <a:pt x="107952" y="50800"/>
                    <a:pt x="146052" y="82550"/>
                  </a:cubicBezTo>
                  <a:lnTo>
                    <a:pt x="146052" y="114300"/>
                  </a:lnTo>
                  <a:cubicBezTo>
                    <a:pt x="139700" y="114300"/>
                    <a:pt x="139700" y="120650"/>
                    <a:pt x="120652" y="120650"/>
                  </a:cubicBezTo>
                  <a:cubicBezTo>
                    <a:pt x="107952" y="120650"/>
                    <a:pt x="0" y="44450"/>
                    <a:pt x="0" y="25400"/>
                  </a:cubicBezTo>
                  <a:cubicBezTo>
                    <a:pt x="0" y="6350"/>
                    <a:pt x="6352" y="0"/>
                    <a:pt x="25400"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p:cNvSpPr/>
            <p:nvPr/>
          </p:nvSpPr>
          <p:spPr>
            <a:xfrm>
              <a:off x="17761712" y="554849"/>
              <a:ext cx="876300" cy="1460500"/>
            </a:xfrm>
            <a:custGeom>
              <a:avLst/>
              <a:gdLst>
                <a:gd name="connsiteX0" fmla="*/ 533400 w 876300"/>
                <a:gd name="connsiteY0" fmla="*/ 0 h 1460500"/>
                <a:gd name="connsiteX1" fmla="*/ 876300 w 876300"/>
                <a:gd name="connsiteY1" fmla="*/ 406400 h 1460500"/>
                <a:gd name="connsiteX2" fmla="*/ 660400 w 876300"/>
                <a:gd name="connsiteY2" fmla="*/ 939800 h 1460500"/>
                <a:gd name="connsiteX3" fmla="*/ 508000 w 876300"/>
                <a:gd name="connsiteY3" fmla="*/ 1098550 h 1460500"/>
                <a:gd name="connsiteX4" fmla="*/ 412752 w 876300"/>
                <a:gd name="connsiteY4" fmla="*/ 1314450 h 1460500"/>
                <a:gd name="connsiteX5" fmla="*/ 368300 w 876300"/>
                <a:gd name="connsiteY5" fmla="*/ 1409700 h 1460500"/>
                <a:gd name="connsiteX6" fmla="*/ 234952 w 876300"/>
                <a:gd name="connsiteY6" fmla="*/ 1460500 h 1460500"/>
                <a:gd name="connsiteX7" fmla="*/ 0 w 876300"/>
                <a:gd name="connsiteY7" fmla="*/ 1263650 h 1460500"/>
                <a:gd name="connsiteX8" fmla="*/ 12700 w 876300"/>
                <a:gd name="connsiteY8" fmla="*/ 1174750 h 1460500"/>
                <a:gd name="connsiteX9" fmla="*/ 0 w 876300"/>
                <a:gd name="connsiteY9" fmla="*/ 1130300 h 1460500"/>
                <a:gd name="connsiteX10" fmla="*/ 57152 w 876300"/>
                <a:gd name="connsiteY10" fmla="*/ 901700 h 1460500"/>
                <a:gd name="connsiteX11" fmla="*/ 57152 w 876300"/>
                <a:gd name="connsiteY11" fmla="*/ 622300 h 1460500"/>
                <a:gd name="connsiteX12" fmla="*/ 533400 w 876300"/>
                <a:gd name="connsiteY12" fmla="*/ 0 h 1460500"/>
                <a:gd name="connsiteX13" fmla="*/ 539752 w 876300"/>
                <a:gd name="connsiteY13" fmla="*/ 57150 h 1460500"/>
                <a:gd name="connsiteX14" fmla="*/ 120652 w 876300"/>
                <a:gd name="connsiteY14" fmla="*/ 552450 h 1460500"/>
                <a:gd name="connsiteX15" fmla="*/ 114300 w 876300"/>
                <a:gd name="connsiteY15" fmla="*/ 558800 h 1460500"/>
                <a:gd name="connsiteX16" fmla="*/ 114300 w 876300"/>
                <a:gd name="connsiteY16" fmla="*/ 914400 h 1460500"/>
                <a:gd name="connsiteX17" fmla="*/ 209552 w 876300"/>
                <a:gd name="connsiteY17" fmla="*/ 539750 h 1460500"/>
                <a:gd name="connsiteX18" fmla="*/ 374652 w 876300"/>
                <a:gd name="connsiteY18" fmla="*/ 641350 h 1460500"/>
                <a:gd name="connsiteX19" fmla="*/ 488952 w 876300"/>
                <a:gd name="connsiteY19" fmla="*/ 450850 h 1460500"/>
                <a:gd name="connsiteX20" fmla="*/ 571500 w 876300"/>
                <a:gd name="connsiteY20" fmla="*/ 552450 h 1460500"/>
                <a:gd name="connsiteX21" fmla="*/ 508000 w 876300"/>
                <a:gd name="connsiteY21" fmla="*/ 679450 h 1460500"/>
                <a:gd name="connsiteX22" fmla="*/ 552452 w 876300"/>
                <a:gd name="connsiteY22" fmla="*/ 692150 h 1460500"/>
                <a:gd name="connsiteX23" fmla="*/ 635000 w 876300"/>
                <a:gd name="connsiteY23" fmla="*/ 660400 h 1460500"/>
                <a:gd name="connsiteX24" fmla="*/ 673100 w 876300"/>
                <a:gd name="connsiteY24" fmla="*/ 698500 h 1460500"/>
                <a:gd name="connsiteX25" fmla="*/ 546100 w 876300"/>
                <a:gd name="connsiteY25" fmla="*/ 901700 h 1460500"/>
                <a:gd name="connsiteX26" fmla="*/ 482600 w 876300"/>
                <a:gd name="connsiteY26" fmla="*/ 1035050 h 1460500"/>
                <a:gd name="connsiteX27" fmla="*/ 812800 w 876300"/>
                <a:gd name="connsiteY27" fmla="*/ 412750 h 1460500"/>
                <a:gd name="connsiteX28" fmla="*/ 787400 w 876300"/>
                <a:gd name="connsiteY28" fmla="*/ 260350 h 1460500"/>
                <a:gd name="connsiteX29" fmla="*/ 539752 w 876300"/>
                <a:gd name="connsiteY29" fmla="*/ 57150 h 1460500"/>
                <a:gd name="connsiteX30" fmla="*/ 482600 w 876300"/>
                <a:gd name="connsiteY30" fmla="*/ 520700 h 1460500"/>
                <a:gd name="connsiteX31" fmla="*/ 444500 w 876300"/>
                <a:gd name="connsiteY31" fmla="*/ 584200 h 1460500"/>
                <a:gd name="connsiteX32" fmla="*/ 444500 w 876300"/>
                <a:gd name="connsiteY32" fmla="*/ 635000 h 1460500"/>
                <a:gd name="connsiteX33" fmla="*/ 508000 w 876300"/>
                <a:gd name="connsiteY33" fmla="*/ 546100 h 1460500"/>
                <a:gd name="connsiteX34" fmla="*/ 482600 w 876300"/>
                <a:gd name="connsiteY34" fmla="*/ 520700 h 1460500"/>
                <a:gd name="connsiteX35" fmla="*/ 234952 w 876300"/>
                <a:gd name="connsiteY35" fmla="*/ 641350 h 1460500"/>
                <a:gd name="connsiteX36" fmla="*/ 171452 w 876300"/>
                <a:gd name="connsiteY36" fmla="*/ 927100 h 1460500"/>
                <a:gd name="connsiteX37" fmla="*/ 412752 w 876300"/>
                <a:gd name="connsiteY37" fmla="*/ 1016000 h 1460500"/>
                <a:gd name="connsiteX38" fmla="*/ 558800 w 876300"/>
                <a:gd name="connsiteY38" fmla="*/ 762000 h 1460500"/>
                <a:gd name="connsiteX39" fmla="*/ 412752 w 876300"/>
                <a:gd name="connsiteY39" fmla="*/ 711200 h 1460500"/>
                <a:gd name="connsiteX40" fmla="*/ 330200 w 876300"/>
                <a:gd name="connsiteY40" fmla="*/ 692150 h 1460500"/>
                <a:gd name="connsiteX41" fmla="*/ 234952 w 876300"/>
                <a:gd name="connsiteY41" fmla="*/ 641350 h 1460500"/>
                <a:gd name="connsiteX42" fmla="*/ 114300 w 876300"/>
                <a:gd name="connsiteY42" fmla="*/ 977900 h 1460500"/>
                <a:gd name="connsiteX43" fmla="*/ 88900 w 876300"/>
                <a:gd name="connsiteY43" fmla="*/ 1016000 h 1460500"/>
                <a:gd name="connsiteX44" fmla="*/ 419100 w 876300"/>
                <a:gd name="connsiteY44" fmla="*/ 1155700 h 1460500"/>
                <a:gd name="connsiteX45" fmla="*/ 438152 w 876300"/>
                <a:gd name="connsiteY45" fmla="*/ 1104900 h 1460500"/>
                <a:gd name="connsiteX46" fmla="*/ 114300 w 876300"/>
                <a:gd name="connsiteY46" fmla="*/ 977900 h 1460500"/>
                <a:gd name="connsiteX47" fmla="*/ 76200 w 876300"/>
                <a:gd name="connsiteY47" fmla="*/ 1079500 h 1460500"/>
                <a:gd name="connsiteX48" fmla="*/ 57152 w 876300"/>
                <a:gd name="connsiteY48" fmla="*/ 1123950 h 1460500"/>
                <a:gd name="connsiteX49" fmla="*/ 393700 w 876300"/>
                <a:gd name="connsiteY49" fmla="*/ 1244600 h 1460500"/>
                <a:gd name="connsiteX50" fmla="*/ 400052 w 876300"/>
                <a:gd name="connsiteY50" fmla="*/ 1219200 h 1460500"/>
                <a:gd name="connsiteX51" fmla="*/ 76200 w 876300"/>
                <a:gd name="connsiteY51" fmla="*/ 1079500 h 1460500"/>
                <a:gd name="connsiteX52" fmla="*/ 63500 w 876300"/>
                <a:gd name="connsiteY52" fmla="*/ 1206500 h 1460500"/>
                <a:gd name="connsiteX53" fmla="*/ 57152 w 876300"/>
                <a:gd name="connsiteY53" fmla="*/ 1295400 h 1460500"/>
                <a:gd name="connsiteX54" fmla="*/ 228600 w 876300"/>
                <a:gd name="connsiteY54" fmla="*/ 1397000 h 1460500"/>
                <a:gd name="connsiteX55" fmla="*/ 355600 w 876300"/>
                <a:gd name="connsiteY55" fmla="*/ 1301750 h 1460500"/>
                <a:gd name="connsiteX56" fmla="*/ 63500 w 876300"/>
                <a:gd name="connsiteY56" fmla="*/ 1206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6300" h="1460500">
                  <a:moveTo>
                    <a:pt x="533400" y="0"/>
                  </a:moveTo>
                  <a:cubicBezTo>
                    <a:pt x="787400" y="0"/>
                    <a:pt x="876300" y="247650"/>
                    <a:pt x="876300" y="406400"/>
                  </a:cubicBezTo>
                  <a:cubicBezTo>
                    <a:pt x="876300" y="558800"/>
                    <a:pt x="774700" y="800100"/>
                    <a:pt x="660400" y="939800"/>
                  </a:cubicBezTo>
                  <a:cubicBezTo>
                    <a:pt x="622300" y="990600"/>
                    <a:pt x="546100" y="1035050"/>
                    <a:pt x="508000" y="1098550"/>
                  </a:cubicBezTo>
                  <a:cubicBezTo>
                    <a:pt x="457200" y="1168400"/>
                    <a:pt x="469900" y="1238250"/>
                    <a:pt x="412752" y="1314450"/>
                  </a:cubicBezTo>
                  <a:cubicBezTo>
                    <a:pt x="393700" y="1339850"/>
                    <a:pt x="387352" y="1377950"/>
                    <a:pt x="368300" y="1409700"/>
                  </a:cubicBezTo>
                  <a:cubicBezTo>
                    <a:pt x="336552" y="1454150"/>
                    <a:pt x="266700" y="1460500"/>
                    <a:pt x="234952" y="1460500"/>
                  </a:cubicBezTo>
                  <a:cubicBezTo>
                    <a:pt x="120652" y="1460500"/>
                    <a:pt x="0" y="1397000"/>
                    <a:pt x="0" y="1263650"/>
                  </a:cubicBezTo>
                  <a:cubicBezTo>
                    <a:pt x="0" y="1244600"/>
                    <a:pt x="12700" y="1187450"/>
                    <a:pt x="12700" y="1174750"/>
                  </a:cubicBezTo>
                  <a:cubicBezTo>
                    <a:pt x="12700" y="1155700"/>
                    <a:pt x="0" y="1149350"/>
                    <a:pt x="0" y="1130300"/>
                  </a:cubicBezTo>
                  <a:cubicBezTo>
                    <a:pt x="0" y="1117600"/>
                    <a:pt x="44452" y="977900"/>
                    <a:pt x="57152" y="901700"/>
                  </a:cubicBezTo>
                  <a:cubicBezTo>
                    <a:pt x="63500" y="704850"/>
                    <a:pt x="57152" y="641350"/>
                    <a:pt x="57152" y="622300"/>
                  </a:cubicBezTo>
                  <a:cubicBezTo>
                    <a:pt x="57152" y="381000"/>
                    <a:pt x="171452" y="0"/>
                    <a:pt x="533400" y="0"/>
                  </a:cubicBezTo>
                  <a:close/>
                  <a:moveTo>
                    <a:pt x="539752" y="57150"/>
                  </a:moveTo>
                  <a:cubicBezTo>
                    <a:pt x="298452" y="57150"/>
                    <a:pt x="133352" y="292100"/>
                    <a:pt x="120652" y="552450"/>
                  </a:cubicBezTo>
                  <a:lnTo>
                    <a:pt x="114300" y="558800"/>
                  </a:lnTo>
                  <a:lnTo>
                    <a:pt x="114300" y="914400"/>
                  </a:lnTo>
                  <a:cubicBezTo>
                    <a:pt x="171452" y="704850"/>
                    <a:pt x="146052" y="539750"/>
                    <a:pt x="209552" y="539750"/>
                  </a:cubicBezTo>
                  <a:cubicBezTo>
                    <a:pt x="228600" y="539750"/>
                    <a:pt x="323852" y="615950"/>
                    <a:pt x="374652" y="641350"/>
                  </a:cubicBezTo>
                  <a:cubicBezTo>
                    <a:pt x="361952" y="590550"/>
                    <a:pt x="400052" y="450850"/>
                    <a:pt x="488952" y="450850"/>
                  </a:cubicBezTo>
                  <a:cubicBezTo>
                    <a:pt x="539752" y="450850"/>
                    <a:pt x="571500" y="501650"/>
                    <a:pt x="571500" y="552450"/>
                  </a:cubicBezTo>
                  <a:cubicBezTo>
                    <a:pt x="571500" y="603250"/>
                    <a:pt x="552452" y="622300"/>
                    <a:pt x="508000" y="679450"/>
                  </a:cubicBezTo>
                  <a:cubicBezTo>
                    <a:pt x="520700" y="685800"/>
                    <a:pt x="539752" y="692150"/>
                    <a:pt x="552452" y="692150"/>
                  </a:cubicBezTo>
                  <a:cubicBezTo>
                    <a:pt x="571500" y="692150"/>
                    <a:pt x="622300" y="660400"/>
                    <a:pt x="635000" y="660400"/>
                  </a:cubicBezTo>
                  <a:cubicBezTo>
                    <a:pt x="654052" y="660400"/>
                    <a:pt x="673100" y="685800"/>
                    <a:pt x="673100" y="698500"/>
                  </a:cubicBezTo>
                  <a:cubicBezTo>
                    <a:pt x="673100" y="717550"/>
                    <a:pt x="584200" y="831850"/>
                    <a:pt x="546100" y="901700"/>
                  </a:cubicBezTo>
                  <a:cubicBezTo>
                    <a:pt x="520700" y="939800"/>
                    <a:pt x="501652" y="990600"/>
                    <a:pt x="482600" y="1035050"/>
                  </a:cubicBezTo>
                  <a:cubicBezTo>
                    <a:pt x="666752" y="889000"/>
                    <a:pt x="812800" y="590550"/>
                    <a:pt x="812800" y="412750"/>
                  </a:cubicBezTo>
                  <a:cubicBezTo>
                    <a:pt x="812800" y="393700"/>
                    <a:pt x="800100" y="304800"/>
                    <a:pt x="787400" y="260350"/>
                  </a:cubicBezTo>
                  <a:cubicBezTo>
                    <a:pt x="781052" y="196850"/>
                    <a:pt x="641352" y="57150"/>
                    <a:pt x="539752" y="57150"/>
                  </a:cubicBezTo>
                  <a:close/>
                  <a:moveTo>
                    <a:pt x="482600" y="520700"/>
                  </a:moveTo>
                  <a:cubicBezTo>
                    <a:pt x="463552" y="539750"/>
                    <a:pt x="450852" y="565150"/>
                    <a:pt x="444500" y="584200"/>
                  </a:cubicBezTo>
                  <a:lnTo>
                    <a:pt x="444500" y="635000"/>
                  </a:lnTo>
                  <a:cubicBezTo>
                    <a:pt x="457200" y="622300"/>
                    <a:pt x="508000" y="571500"/>
                    <a:pt x="508000" y="546100"/>
                  </a:cubicBezTo>
                  <a:cubicBezTo>
                    <a:pt x="508000" y="533400"/>
                    <a:pt x="495300" y="520700"/>
                    <a:pt x="482600" y="520700"/>
                  </a:cubicBezTo>
                  <a:close/>
                  <a:moveTo>
                    <a:pt x="234952" y="641350"/>
                  </a:moveTo>
                  <a:cubicBezTo>
                    <a:pt x="215900" y="736600"/>
                    <a:pt x="203200" y="831850"/>
                    <a:pt x="171452" y="927100"/>
                  </a:cubicBezTo>
                  <a:cubicBezTo>
                    <a:pt x="254000" y="958850"/>
                    <a:pt x="336552" y="990600"/>
                    <a:pt x="412752" y="1016000"/>
                  </a:cubicBezTo>
                  <a:cubicBezTo>
                    <a:pt x="450852" y="939800"/>
                    <a:pt x="495300" y="831850"/>
                    <a:pt x="558800" y="762000"/>
                  </a:cubicBezTo>
                  <a:cubicBezTo>
                    <a:pt x="501652" y="749300"/>
                    <a:pt x="469900" y="736600"/>
                    <a:pt x="412752" y="711200"/>
                  </a:cubicBezTo>
                  <a:cubicBezTo>
                    <a:pt x="387352" y="698500"/>
                    <a:pt x="349252" y="704850"/>
                    <a:pt x="330200" y="692150"/>
                  </a:cubicBezTo>
                  <a:cubicBezTo>
                    <a:pt x="292100" y="679450"/>
                    <a:pt x="266700" y="660400"/>
                    <a:pt x="234952" y="641350"/>
                  </a:cubicBezTo>
                  <a:close/>
                  <a:moveTo>
                    <a:pt x="114300" y="977900"/>
                  </a:moveTo>
                  <a:cubicBezTo>
                    <a:pt x="95252" y="984250"/>
                    <a:pt x="88900" y="1009650"/>
                    <a:pt x="88900" y="1016000"/>
                  </a:cubicBezTo>
                  <a:cubicBezTo>
                    <a:pt x="184152" y="1079500"/>
                    <a:pt x="317500" y="1079500"/>
                    <a:pt x="419100" y="1155700"/>
                  </a:cubicBezTo>
                  <a:cubicBezTo>
                    <a:pt x="431800" y="1136650"/>
                    <a:pt x="438152" y="1117600"/>
                    <a:pt x="438152" y="1104900"/>
                  </a:cubicBezTo>
                  <a:lnTo>
                    <a:pt x="114300" y="977900"/>
                  </a:lnTo>
                  <a:close/>
                  <a:moveTo>
                    <a:pt x="76200" y="1079500"/>
                  </a:moveTo>
                  <a:cubicBezTo>
                    <a:pt x="69852" y="1092200"/>
                    <a:pt x="57152" y="1104900"/>
                    <a:pt x="57152" y="1123950"/>
                  </a:cubicBezTo>
                  <a:cubicBezTo>
                    <a:pt x="57152" y="1155700"/>
                    <a:pt x="273052" y="1200150"/>
                    <a:pt x="393700" y="1244600"/>
                  </a:cubicBezTo>
                  <a:cubicBezTo>
                    <a:pt x="393700" y="1238250"/>
                    <a:pt x="400052" y="1238250"/>
                    <a:pt x="400052" y="1219200"/>
                  </a:cubicBezTo>
                  <a:cubicBezTo>
                    <a:pt x="292100" y="1168400"/>
                    <a:pt x="184152" y="1130300"/>
                    <a:pt x="76200" y="1079500"/>
                  </a:cubicBezTo>
                  <a:close/>
                  <a:moveTo>
                    <a:pt x="63500" y="1206500"/>
                  </a:moveTo>
                  <a:lnTo>
                    <a:pt x="57152" y="1295400"/>
                  </a:lnTo>
                  <a:cubicBezTo>
                    <a:pt x="63500" y="1358900"/>
                    <a:pt x="177800" y="1397000"/>
                    <a:pt x="228600" y="1397000"/>
                  </a:cubicBezTo>
                  <a:cubicBezTo>
                    <a:pt x="285752" y="1397000"/>
                    <a:pt x="342900" y="1384300"/>
                    <a:pt x="355600" y="1301750"/>
                  </a:cubicBezTo>
                  <a:cubicBezTo>
                    <a:pt x="266700" y="1276350"/>
                    <a:pt x="146052" y="1244600"/>
                    <a:pt x="63500" y="120650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9" name="任意多边形: 形状 118"/>
            <p:cNvSpPr/>
            <p:nvPr/>
          </p:nvSpPr>
          <p:spPr>
            <a:xfrm>
              <a:off x="18872964" y="770749"/>
              <a:ext cx="184148" cy="76200"/>
            </a:xfrm>
            <a:custGeom>
              <a:avLst/>
              <a:gdLst>
                <a:gd name="connsiteX0" fmla="*/ 158748 w 184148"/>
                <a:gd name="connsiteY0" fmla="*/ 0 h 76200"/>
                <a:gd name="connsiteX1" fmla="*/ 184148 w 184148"/>
                <a:gd name="connsiteY1" fmla="*/ 25400 h 76200"/>
                <a:gd name="connsiteX2" fmla="*/ 57148 w 184148"/>
                <a:gd name="connsiteY2" fmla="*/ 76200 h 76200"/>
                <a:gd name="connsiteX3" fmla="*/ 6348 w 184148"/>
                <a:gd name="connsiteY3" fmla="*/ 76200 h 76200"/>
                <a:gd name="connsiteX4" fmla="*/ 0 w 184148"/>
                <a:gd name="connsiteY4" fmla="*/ 50800 h 76200"/>
                <a:gd name="connsiteX5" fmla="*/ 12700 w 184148"/>
                <a:gd name="connsiteY5" fmla="*/ 31750 h 76200"/>
                <a:gd name="connsiteX6" fmla="*/ 158748 w 184148"/>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48" h="76200">
                  <a:moveTo>
                    <a:pt x="158748" y="0"/>
                  </a:moveTo>
                  <a:cubicBezTo>
                    <a:pt x="177800" y="0"/>
                    <a:pt x="184148" y="6350"/>
                    <a:pt x="184148" y="25400"/>
                  </a:cubicBezTo>
                  <a:cubicBezTo>
                    <a:pt x="184148" y="44450"/>
                    <a:pt x="69848" y="76200"/>
                    <a:pt x="57148" y="76200"/>
                  </a:cubicBezTo>
                  <a:lnTo>
                    <a:pt x="6348" y="76200"/>
                  </a:lnTo>
                  <a:cubicBezTo>
                    <a:pt x="6348" y="69850"/>
                    <a:pt x="0" y="69850"/>
                    <a:pt x="0" y="50800"/>
                  </a:cubicBezTo>
                  <a:cubicBezTo>
                    <a:pt x="0" y="38100"/>
                    <a:pt x="6348" y="38100"/>
                    <a:pt x="12700" y="31750"/>
                  </a:cubicBezTo>
                  <a:cubicBezTo>
                    <a:pt x="63500" y="19050"/>
                    <a:pt x="146048" y="0"/>
                    <a:pt x="158748"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6" name="任意多边形: 形状 115"/>
            <p:cNvSpPr/>
            <p:nvPr/>
          </p:nvSpPr>
          <p:spPr>
            <a:xfrm>
              <a:off x="17418812" y="1105267"/>
              <a:ext cx="177800" cy="66050"/>
            </a:xfrm>
            <a:custGeom>
              <a:avLst/>
              <a:gdLst>
                <a:gd name="connsiteX0" fmla="*/ 18256 w 177800"/>
                <a:gd name="connsiteY0" fmla="*/ 445 h 66050"/>
                <a:gd name="connsiteX1" fmla="*/ 50800 w 177800"/>
                <a:gd name="connsiteY1" fmla="*/ 2032 h 66050"/>
                <a:gd name="connsiteX2" fmla="*/ 171452 w 177800"/>
                <a:gd name="connsiteY2" fmla="*/ 21082 h 66050"/>
                <a:gd name="connsiteX3" fmla="*/ 177800 w 177800"/>
                <a:gd name="connsiteY3" fmla="*/ 40132 h 66050"/>
                <a:gd name="connsiteX4" fmla="*/ 114300 w 177800"/>
                <a:gd name="connsiteY4" fmla="*/ 65532 h 66050"/>
                <a:gd name="connsiteX5" fmla="*/ 0 w 177800"/>
                <a:gd name="connsiteY5" fmla="*/ 27432 h 66050"/>
                <a:gd name="connsiteX6" fmla="*/ 18256 w 177800"/>
                <a:gd name="connsiteY6" fmla="*/ 445 h 6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0" h="66050">
                  <a:moveTo>
                    <a:pt x="18256" y="445"/>
                  </a:moveTo>
                  <a:cubicBezTo>
                    <a:pt x="28576" y="-1143"/>
                    <a:pt x="41276" y="2032"/>
                    <a:pt x="50800" y="2032"/>
                  </a:cubicBezTo>
                  <a:cubicBezTo>
                    <a:pt x="69852" y="2032"/>
                    <a:pt x="127000" y="21082"/>
                    <a:pt x="171452" y="21082"/>
                  </a:cubicBezTo>
                  <a:cubicBezTo>
                    <a:pt x="171452" y="27432"/>
                    <a:pt x="177800" y="27432"/>
                    <a:pt x="177800" y="40132"/>
                  </a:cubicBezTo>
                  <a:cubicBezTo>
                    <a:pt x="177800" y="71882"/>
                    <a:pt x="114300" y="65532"/>
                    <a:pt x="114300" y="65532"/>
                  </a:cubicBezTo>
                  <a:cubicBezTo>
                    <a:pt x="95252" y="65532"/>
                    <a:pt x="0" y="59182"/>
                    <a:pt x="0" y="27432"/>
                  </a:cubicBezTo>
                  <a:cubicBezTo>
                    <a:pt x="0" y="8382"/>
                    <a:pt x="7938" y="2032"/>
                    <a:pt x="18256" y="445"/>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p:cNvSpPr/>
            <p:nvPr/>
          </p:nvSpPr>
          <p:spPr>
            <a:xfrm>
              <a:off x="18688812" y="1361299"/>
              <a:ext cx="120652" cy="127000"/>
            </a:xfrm>
            <a:custGeom>
              <a:avLst/>
              <a:gdLst>
                <a:gd name="connsiteX0" fmla="*/ 19052 w 120652"/>
                <a:gd name="connsiteY0" fmla="*/ 0 h 127000"/>
                <a:gd name="connsiteX1" fmla="*/ 120652 w 120652"/>
                <a:gd name="connsiteY1" fmla="*/ 101600 h 127000"/>
                <a:gd name="connsiteX2" fmla="*/ 95252 w 120652"/>
                <a:gd name="connsiteY2" fmla="*/ 127000 h 127000"/>
                <a:gd name="connsiteX3" fmla="*/ 0 w 120652"/>
                <a:gd name="connsiteY3" fmla="*/ 25400 h 127000"/>
                <a:gd name="connsiteX4" fmla="*/ 19052 w 120652"/>
                <a:gd name="connsiteY4" fmla="*/ 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2" h="127000">
                  <a:moveTo>
                    <a:pt x="19052" y="0"/>
                  </a:moveTo>
                  <a:cubicBezTo>
                    <a:pt x="50800" y="0"/>
                    <a:pt x="120652" y="95250"/>
                    <a:pt x="120652" y="101600"/>
                  </a:cubicBezTo>
                  <a:cubicBezTo>
                    <a:pt x="120652" y="120650"/>
                    <a:pt x="107952" y="127000"/>
                    <a:pt x="95252" y="127000"/>
                  </a:cubicBezTo>
                  <a:cubicBezTo>
                    <a:pt x="69852" y="127000"/>
                    <a:pt x="0" y="38100"/>
                    <a:pt x="0" y="25400"/>
                  </a:cubicBezTo>
                  <a:cubicBezTo>
                    <a:pt x="0" y="6350"/>
                    <a:pt x="6352" y="0"/>
                    <a:pt x="19052" y="0"/>
                  </a:cubicBezTo>
                  <a:close/>
                </a:path>
              </a:pathLst>
            </a:custGeom>
            <a:grpFill/>
            <a:ln>
              <a:gradFill>
                <a:gsLst>
                  <a:gs pos="100000">
                    <a:srgbClr val="D8F0EB">
                      <a:alpha val="62000"/>
                    </a:srgbClr>
                  </a:gs>
                  <a:gs pos="0">
                    <a:srgbClr val="40A693">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1" name="卷形: 水平 110"/>
          <p:cNvSpPr/>
          <p:nvPr/>
        </p:nvSpPr>
        <p:spPr>
          <a:xfrm>
            <a:off x="4382876" y="2715539"/>
            <a:ext cx="3414016" cy="1171123"/>
          </a:xfrm>
          <a:prstGeom prst="horizontalScroll">
            <a:avLst>
              <a:gd name="adj" fmla="val 18784"/>
            </a:avLst>
          </a:prstGeom>
          <a:solidFill>
            <a:srgbClr val="40A693"/>
          </a:solidFill>
          <a:ln>
            <a:solidFill>
              <a:srgbClr val="D8F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5094284" y="3058311"/>
            <a:ext cx="2323890" cy="461665"/>
          </a:xfrm>
          <a:prstGeom prst="rect">
            <a:avLst/>
          </a:prstGeom>
          <a:noFill/>
        </p:spPr>
        <p:txBody>
          <a:bodyPr wrap="square" rtlCol="0">
            <a:spAutoFit/>
          </a:bodyPr>
          <a:lstStyle/>
          <a:p>
            <a:r>
              <a:rPr lang="zh-CN" altLang="en-US" sz="2400" b="1" spc="300" dirty="0">
                <a:solidFill>
                  <a:schemeClr val="bg1"/>
                </a:solidFill>
                <a:cs typeface="+mn-ea"/>
                <a:sym typeface="+mn-lt"/>
              </a:rPr>
              <a:t>项目需求分析</a:t>
            </a:r>
          </a:p>
        </p:txBody>
      </p:sp>
      <p:grpSp>
        <p:nvGrpSpPr>
          <p:cNvPr id="5" name="组合 4"/>
          <p:cNvGrpSpPr/>
          <p:nvPr/>
        </p:nvGrpSpPr>
        <p:grpSpPr>
          <a:xfrm>
            <a:off x="5671461" y="1994723"/>
            <a:ext cx="832381" cy="832381"/>
            <a:chOff x="4501773" y="2956957"/>
            <a:chExt cx="567492" cy="567492"/>
          </a:xfrm>
        </p:grpSpPr>
        <p:sp>
          <p:nvSpPr>
            <p:cNvPr id="3" name="椭圆 2"/>
            <p:cNvSpPr/>
            <p:nvPr/>
          </p:nvSpPr>
          <p:spPr>
            <a:xfrm>
              <a:off x="4501773" y="2956957"/>
              <a:ext cx="567492" cy="567492"/>
            </a:xfrm>
            <a:prstGeom prst="ellipse">
              <a:avLst/>
            </a:prstGeom>
            <a:solidFill>
              <a:srgbClr val="D8F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文本框 6"/>
            <p:cNvSpPr txBox="1"/>
            <p:nvPr/>
          </p:nvSpPr>
          <p:spPr>
            <a:xfrm>
              <a:off x="4563038" y="3043187"/>
              <a:ext cx="436277" cy="398682"/>
            </a:xfrm>
            <a:prstGeom prst="rect">
              <a:avLst/>
            </a:prstGeom>
            <a:noFill/>
          </p:spPr>
          <p:txBody>
            <a:bodyPr wrap="none" rtlCol="0">
              <a:spAutoFit/>
            </a:bodyPr>
            <a:lstStyle/>
            <a:p>
              <a:r>
                <a:rPr lang="en-US" altLang="zh-CN" sz="3200" dirty="0">
                  <a:solidFill>
                    <a:srgbClr val="40A693"/>
                  </a:solidFill>
                </a:rPr>
                <a:t>02</a:t>
              </a:r>
              <a:endParaRPr lang="zh-CN" altLang="en-US" sz="3200" dirty="0">
                <a:solidFill>
                  <a:srgbClr val="40A693"/>
                </a:solidFill>
              </a:endParaRPr>
            </a:p>
          </p:txBody>
        </p:sp>
      </p:grpSp>
      <p:grpSp>
        <p:nvGrpSpPr>
          <p:cNvPr id="117" name="组合 116"/>
          <p:cNvGrpSpPr/>
          <p:nvPr/>
        </p:nvGrpSpPr>
        <p:grpSpPr>
          <a:xfrm>
            <a:off x="5167445" y="832483"/>
            <a:ext cx="1502115" cy="1016499"/>
            <a:chOff x="14726413" y="135749"/>
            <a:chExt cx="2317752" cy="1568450"/>
          </a:xfrm>
          <a:noFill/>
        </p:grpSpPr>
        <p:sp>
          <p:nvSpPr>
            <p:cNvPr id="118" name="任意多边形: 形状 117"/>
            <p:cNvSpPr/>
            <p:nvPr/>
          </p:nvSpPr>
          <p:spPr>
            <a:xfrm>
              <a:off x="14783563" y="1399199"/>
              <a:ext cx="158750" cy="241501"/>
            </a:xfrm>
            <a:custGeom>
              <a:avLst/>
              <a:gdLst>
                <a:gd name="connsiteX0" fmla="*/ 133350 w 158750"/>
                <a:gd name="connsiteY0" fmla="*/ 201 h 241501"/>
                <a:gd name="connsiteX1" fmla="*/ 152400 w 158750"/>
                <a:gd name="connsiteY1" fmla="*/ 201 h 241501"/>
                <a:gd name="connsiteX2" fmla="*/ 158750 w 158750"/>
                <a:gd name="connsiteY2" fmla="*/ 63701 h 241501"/>
                <a:gd name="connsiteX3" fmla="*/ 50800 w 158750"/>
                <a:gd name="connsiteY3" fmla="*/ 241501 h 241501"/>
                <a:gd name="connsiteX4" fmla="*/ 0 w 158750"/>
                <a:gd name="connsiteY4" fmla="*/ 190701 h 241501"/>
                <a:gd name="connsiteX5" fmla="*/ 133350 w 158750"/>
                <a:gd name="connsiteY5" fmla="*/ 201 h 2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241501">
                  <a:moveTo>
                    <a:pt x="133350" y="201"/>
                  </a:moveTo>
                  <a:lnTo>
                    <a:pt x="152400" y="201"/>
                  </a:lnTo>
                  <a:cubicBezTo>
                    <a:pt x="152400" y="19251"/>
                    <a:pt x="158750" y="51001"/>
                    <a:pt x="158750" y="63701"/>
                  </a:cubicBezTo>
                  <a:cubicBezTo>
                    <a:pt x="158750" y="108151"/>
                    <a:pt x="120650" y="241501"/>
                    <a:pt x="50800" y="241501"/>
                  </a:cubicBezTo>
                  <a:cubicBezTo>
                    <a:pt x="19050" y="241501"/>
                    <a:pt x="0" y="222451"/>
                    <a:pt x="0" y="190701"/>
                  </a:cubicBezTo>
                  <a:cubicBezTo>
                    <a:pt x="0" y="139901"/>
                    <a:pt x="69850" y="-6149"/>
                    <a:pt x="133350" y="201"/>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p:cNvSpPr/>
            <p:nvPr/>
          </p:nvSpPr>
          <p:spPr>
            <a:xfrm>
              <a:off x="15056614" y="135749"/>
              <a:ext cx="1987551" cy="895350"/>
            </a:xfrm>
            <a:custGeom>
              <a:avLst/>
              <a:gdLst>
                <a:gd name="connsiteX0" fmla="*/ 1022350 w 1987551"/>
                <a:gd name="connsiteY0" fmla="*/ 0 h 895350"/>
                <a:gd name="connsiteX1" fmla="*/ 1943099 w 1987551"/>
                <a:gd name="connsiteY1" fmla="*/ 400050 h 895350"/>
                <a:gd name="connsiteX2" fmla="*/ 1987551 w 1987551"/>
                <a:gd name="connsiteY2" fmla="*/ 438150 h 895350"/>
                <a:gd name="connsiteX3" fmla="*/ 1803399 w 1987551"/>
                <a:gd name="connsiteY3" fmla="*/ 552450 h 895350"/>
                <a:gd name="connsiteX4" fmla="*/ 1028700 w 1987551"/>
                <a:gd name="connsiteY4" fmla="*/ 895350 h 895350"/>
                <a:gd name="connsiteX5" fmla="*/ 869950 w 1987551"/>
                <a:gd name="connsiteY5" fmla="*/ 838200 h 895350"/>
                <a:gd name="connsiteX6" fmla="*/ 63500 w 1987551"/>
                <a:gd name="connsiteY6" fmla="*/ 558800 h 895350"/>
                <a:gd name="connsiteX7" fmla="*/ 12700 w 1987551"/>
                <a:gd name="connsiteY7" fmla="*/ 558800 h 895350"/>
                <a:gd name="connsiteX8" fmla="*/ 0 w 1987551"/>
                <a:gd name="connsiteY8" fmla="*/ 539750 h 895350"/>
                <a:gd name="connsiteX9" fmla="*/ 527050 w 1987551"/>
                <a:gd name="connsiteY9" fmla="*/ 247650 h 895350"/>
                <a:gd name="connsiteX10" fmla="*/ 1022350 w 1987551"/>
                <a:gd name="connsiteY10"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7551" h="895350">
                  <a:moveTo>
                    <a:pt x="1022350" y="0"/>
                  </a:moveTo>
                  <a:cubicBezTo>
                    <a:pt x="1041400" y="0"/>
                    <a:pt x="1638300" y="260350"/>
                    <a:pt x="1943099" y="400050"/>
                  </a:cubicBezTo>
                  <a:cubicBezTo>
                    <a:pt x="1962151" y="406400"/>
                    <a:pt x="1987551" y="425450"/>
                    <a:pt x="1987551" y="438150"/>
                  </a:cubicBezTo>
                  <a:cubicBezTo>
                    <a:pt x="1987551" y="482600"/>
                    <a:pt x="1816099" y="546100"/>
                    <a:pt x="1803399" y="552450"/>
                  </a:cubicBezTo>
                  <a:cubicBezTo>
                    <a:pt x="1549400" y="660400"/>
                    <a:pt x="1041400" y="895350"/>
                    <a:pt x="1028700" y="895350"/>
                  </a:cubicBezTo>
                  <a:cubicBezTo>
                    <a:pt x="1009650" y="895350"/>
                    <a:pt x="914400" y="850900"/>
                    <a:pt x="869950" y="838200"/>
                  </a:cubicBezTo>
                  <a:cubicBezTo>
                    <a:pt x="609600" y="749300"/>
                    <a:pt x="317500" y="660400"/>
                    <a:pt x="63500" y="558800"/>
                  </a:cubicBezTo>
                  <a:cubicBezTo>
                    <a:pt x="50800" y="558800"/>
                    <a:pt x="31750" y="565150"/>
                    <a:pt x="12700" y="558800"/>
                  </a:cubicBezTo>
                  <a:cubicBezTo>
                    <a:pt x="6350" y="558800"/>
                    <a:pt x="0" y="552450"/>
                    <a:pt x="0" y="539750"/>
                  </a:cubicBezTo>
                  <a:cubicBezTo>
                    <a:pt x="0" y="501650"/>
                    <a:pt x="400050" y="311150"/>
                    <a:pt x="527050" y="247650"/>
                  </a:cubicBezTo>
                  <a:cubicBezTo>
                    <a:pt x="584200" y="215900"/>
                    <a:pt x="977900" y="0"/>
                    <a:pt x="1022350" y="0"/>
                  </a:cubicBez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任意多边形: 形状 139"/>
            <p:cNvSpPr/>
            <p:nvPr/>
          </p:nvSpPr>
          <p:spPr>
            <a:xfrm>
              <a:off x="14726413" y="783449"/>
              <a:ext cx="412750" cy="920750"/>
            </a:xfrm>
            <a:custGeom>
              <a:avLst/>
              <a:gdLst>
                <a:gd name="connsiteX0" fmla="*/ 361950 w 412750"/>
                <a:gd name="connsiteY0" fmla="*/ 0 h 920750"/>
                <a:gd name="connsiteX1" fmla="*/ 412750 w 412750"/>
                <a:gd name="connsiteY1" fmla="*/ 19050 h 920750"/>
                <a:gd name="connsiteX2" fmla="*/ 241300 w 412750"/>
                <a:gd name="connsiteY2" fmla="*/ 546100 h 920750"/>
                <a:gd name="connsiteX3" fmla="*/ 279400 w 412750"/>
                <a:gd name="connsiteY3" fmla="*/ 679450 h 920750"/>
                <a:gd name="connsiteX4" fmla="*/ 107950 w 412750"/>
                <a:gd name="connsiteY4" fmla="*/ 920750 h 920750"/>
                <a:gd name="connsiteX5" fmla="*/ 0 w 412750"/>
                <a:gd name="connsiteY5" fmla="*/ 806450 h 920750"/>
                <a:gd name="connsiteX6" fmla="*/ 171450 w 412750"/>
                <a:gd name="connsiteY6" fmla="*/ 552450 h 920750"/>
                <a:gd name="connsiteX7" fmla="*/ 361950 w 412750"/>
                <a:gd name="connsiteY7" fmla="*/ 0 h 920750"/>
                <a:gd name="connsiteX8" fmla="*/ 190500 w 412750"/>
                <a:gd name="connsiteY8" fmla="*/ 615950 h 920750"/>
                <a:gd name="connsiteX9" fmla="*/ 57150 w 412750"/>
                <a:gd name="connsiteY9" fmla="*/ 806450 h 920750"/>
                <a:gd name="connsiteX10" fmla="*/ 107950 w 412750"/>
                <a:gd name="connsiteY10" fmla="*/ 857250 h 920750"/>
                <a:gd name="connsiteX11" fmla="*/ 215900 w 412750"/>
                <a:gd name="connsiteY11" fmla="*/ 679450 h 920750"/>
                <a:gd name="connsiteX12" fmla="*/ 209550 w 412750"/>
                <a:gd name="connsiteY12" fmla="*/ 615950 h 920750"/>
                <a:gd name="connsiteX13" fmla="*/ 190500 w 412750"/>
                <a:gd name="connsiteY13" fmla="*/ 615950 h 92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750" h="920750">
                  <a:moveTo>
                    <a:pt x="361950" y="0"/>
                  </a:moveTo>
                  <a:cubicBezTo>
                    <a:pt x="374650" y="6350"/>
                    <a:pt x="393700" y="6350"/>
                    <a:pt x="412750" y="19050"/>
                  </a:cubicBezTo>
                  <a:lnTo>
                    <a:pt x="241300" y="546100"/>
                  </a:lnTo>
                  <a:cubicBezTo>
                    <a:pt x="279400" y="596900"/>
                    <a:pt x="279400" y="635000"/>
                    <a:pt x="279400" y="679450"/>
                  </a:cubicBezTo>
                  <a:cubicBezTo>
                    <a:pt x="279400" y="742950"/>
                    <a:pt x="228600" y="920750"/>
                    <a:pt x="107950" y="920750"/>
                  </a:cubicBezTo>
                  <a:cubicBezTo>
                    <a:pt x="31750" y="920750"/>
                    <a:pt x="0" y="869950"/>
                    <a:pt x="0" y="806450"/>
                  </a:cubicBezTo>
                  <a:cubicBezTo>
                    <a:pt x="0" y="730250"/>
                    <a:pt x="57150" y="565150"/>
                    <a:pt x="171450" y="552450"/>
                  </a:cubicBezTo>
                  <a:cubicBezTo>
                    <a:pt x="234950" y="374650"/>
                    <a:pt x="292100" y="184150"/>
                    <a:pt x="361950" y="0"/>
                  </a:cubicBezTo>
                  <a:close/>
                  <a:moveTo>
                    <a:pt x="190500" y="615950"/>
                  </a:moveTo>
                  <a:cubicBezTo>
                    <a:pt x="127000" y="609600"/>
                    <a:pt x="57150" y="755650"/>
                    <a:pt x="57150" y="806450"/>
                  </a:cubicBezTo>
                  <a:cubicBezTo>
                    <a:pt x="57150" y="838200"/>
                    <a:pt x="76200" y="857250"/>
                    <a:pt x="107950" y="857250"/>
                  </a:cubicBezTo>
                  <a:cubicBezTo>
                    <a:pt x="177800" y="857250"/>
                    <a:pt x="215900" y="723900"/>
                    <a:pt x="215900" y="679450"/>
                  </a:cubicBezTo>
                  <a:cubicBezTo>
                    <a:pt x="215900" y="666750"/>
                    <a:pt x="209550" y="635000"/>
                    <a:pt x="209550" y="615950"/>
                  </a:cubicBezTo>
                  <a:lnTo>
                    <a:pt x="190500" y="61595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1" name="任意多边形: 形状 140"/>
            <p:cNvSpPr/>
            <p:nvPr/>
          </p:nvSpPr>
          <p:spPr>
            <a:xfrm>
              <a:off x="15342364" y="783449"/>
              <a:ext cx="1517649" cy="844550"/>
            </a:xfrm>
            <a:custGeom>
              <a:avLst/>
              <a:gdLst>
                <a:gd name="connsiteX0" fmla="*/ 1517649 w 1517649"/>
                <a:gd name="connsiteY0" fmla="*/ 0 h 844550"/>
                <a:gd name="connsiteX1" fmla="*/ 1517649 w 1517649"/>
                <a:gd name="connsiteY1" fmla="*/ 69850 h 844550"/>
                <a:gd name="connsiteX2" fmla="*/ 1460501 w 1517649"/>
                <a:gd name="connsiteY2" fmla="*/ 717550 h 844550"/>
                <a:gd name="connsiteX3" fmla="*/ 1447801 w 1517649"/>
                <a:gd name="connsiteY3" fmla="*/ 730250 h 844550"/>
                <a:gd name="connsiteX4" fmla="*/ 1187450 w 1517649"/>
                <a:gd name="connsiteY4" fmla="*/ 755650 h 844550"/>
                <a:gd name="connsiteX5" fmla="*/ 203200 w 1517649"/>
                <a:gd name="connsiteY5" fmla="*/ 844550 h 844550"/>
                <a:gd name="connsiteX6" fmla="*/ 184150 w 1517649"/>
                <a:gd name="connsiteY6" fmla="*/ 819150 h 844550"/>
                <a:gd name="connsiteX7" fmla="*/ 0 w 1517649"/>
                <a:gd name="connsiteY7" fmla="*/ 82550 h 844550"/>
                <a:gd name="connsiteX8" fmla="*/ 742950 w 1517649"/>
                <a:gd name="connsiteY8" fmla="*/ 330200 h 844550"/>
                <a:gd name="connsiteX9" fmla="*/ 1517649 w 1517649"/>
                <a:gd name="connsiteY9" fmla="*/ 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649" h="844550">
                  <a:moveTo>
                    <a:pt x="1517649" y="0"/>
                  </a:moveTo>
                  <a:lnTo>
                    <a:pt x="1517649" y="69850"/>
                  </a:lnTo>
                  <a:cubicBezTo>
                    <a:pt x="1498601" y="285750"/>
                    <a:pt x="1485901" y="501650"/>
                    <a:pt x="1460501" y="717550"/>
                  </a:cubicBezTo>
                  <a:cubicBezTo>
                    <a:pt x="1460501" y="723900"/>
                    <a:pt x="1454149" y="730250"/>
                    <a:pt x="1447801" y="730250"/>
                  </a:cubicBezTo>
                  <a:cubicBezTo>
                    <a:pt x="1365250" y="742950"/>
                    <a:pt x="1270000" y="749300"/>
                    <a:pt x="1187450" y="755650"/>
                  </a:cubicBezTo>
                  <a:cubicBezTo>
                    <a:pt x="863600" y="781050"/>
                    <a:pt x="533400" y="819150"/>
                    <a:pt x="203200" y="844550"/>
                  </a:cubicBezTo>
                  <a:cubicBezTo>
                    <a:pt x="196850" y="838200"/>
                    <a:pt x="190500" y="825500"/>
                    <a:pt x="184150" y="819150"/>
                  </a:cubicBezTo>
                  <a:cubicBezTo>
                    <a:pt x="120650" y="577850"/>
                    <a:pt x="63500" y="336550"/>
                    <a:pt x="0" y="82550"/>
                  </a:cubicBezTo>
                  <a:lnTo>
                    <a:pt x="742950" y="330200"/>
                  </a:lnTo>
                  <a:lnTo>
                    <a:pt x="1517649" y="0"/>
                  </a:lnTo>
                  <a:close/>
                </a:path>
              </a:pathLst>
            </a:custGeom>
            <a:grpFill/>
            <a:ln>
              <a:gradFill>
                <a:gsLst>
                  <a:gs pos="0">
                    <a:srgbClr val="D8F0EB"/>
                  </a:gs>
                  <a:gs pos="100000">
                    <a:srgbClr val="40A69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534576" y="764750"/>
            <a:ext cx="3122848"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功能性需求分析</a:t>
            </a:r>
          </a:p>
        </p:txBody>
      </p:sp>
      <p:grpSp>
        <p:nvGrpSpPr>
          <p:cNvPr id="23" name="Group 4"/>
          <p:cNvGrpSpPr>
            <a:grpSpLocks noChangeAspect="1"/>
          </p:cNvGrpSpPr>
          <p:nvPr/>
        </p:nvGrpSpPr>
        <p:grpSpPr bwMode="auto">
          <a:xfrm>
            <a:off x="1712913" y="3055939"/>
            <a:ext cx="8766175" cy="1157288"/>
            <a:chOff x="1079" y="1797"/>
            <a:chExt cx="5522" cy="729"/>
          </a:xfrm>
        </p:grpSpPr>
        <p:sp>
          <p:nvSpPr>
            <p:cNvPr id="24" name="Freeform 5"/>
            <p:cNvSpPr/>
            <p:nvPr/>
          </p:nvSpPr>
          <p:spPr bwMode="auto">
            <a:xfrm>
              <a:off x="2003" y="2041"/>
              <a:ext cx="1061" cy="241"/>
            </a:xfrm>
            <a:custGeom>
              <a:avLst/>
              <a:gdLst>
                <a:gd name="T0" fmla="*/ 325 w 343"/>
                <a:gd name="T1" fmla="*/ 0 h 77"/>
                <a:gd name="T2" fmla="*/ 262 w 343"/>
                <a:gd name="T3" fmla="*/ 0 h 77"/>
                <a:gd name="T4" fmla="*/ 206 w 343"/>
                <a:gd name="T5" fmla="*/ 0 h 77"/>
                <a:gd name="T6" fmla="*/ 206 w 343"/>
                <a:gd name="T7" fmla="*/ 0 h 77"/>
                <a:gd name="T8" fmla="*/ 156 w 343"/>
                <a:gd name="T9" fmla="*/ 0 h 77"/>
                <a:gd name="T10" fmla="*/ 120 w 343"/>
                <a:gd name="T11" fmla="*/ 0 h 77"/>
                <a:gd name="T12" fmla="*/ 0 w 343"/>
                <a:gd name="T13" fmla="*/ 0 h 77"/>
                <a:gd name="T14" fmla="*/ 6 w 343"/>
                <a:gd name="T15" fmla="*/ 38 h 77"/>
                <a:gd name="T16" fmla="*/ 18 w 343"/>
                <a:gd name="T17" fmla="*/ 77 h 77"/>
                <a:gd name="T18" fmla="*/ 120 w 343"/>
                <a:gd name="T19" fmla="*/ 77 h 77"/>
                <a:gd name="T20" fmla="*/ 137 w 343"/>
                <a:gd name="T21" fmla="*/ 77 h 77"/>
                <a:gd name="T22" fmla="*/ 187 w 343"/>
                <a:gd name="T23" fmla="*/ 77 h 77"/>
                <a:gd name="T24" fmla="*/ 343 w 343"/>
                <a:gd name="T25" fmla="*/ 77 h 77"/>
                <a:gd name="T26" fmla="*/ 337 w 343"/>
                <a:gd name="T27" fmla="*/ 38 h 77"/>
                <a:gd name="T28" fmla="*/ 325 w 343"/>
                <a:gd name="T2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3" h="77">
                  <a:moveTo>
                    <a:pt x="325" y="0"/>
                  </a:moveTo>
                  <a:cubicBezTo>
                    <a:pt x="262" y="0"/>
                    <a:pt x="262" y="0"/>
                    <a:pt x="262" y="0"/>
                  </a:cubicBezTo>
                  <a:cubicBezTo>
                    <a:pt x="206" y="0"/>
                    <a:pt x="206" y="0"/>
                    <a:pt x="206" y="0"/>
                  </a:cubicBezTo>
                  <a:cubicBezTo>
                    <a:pt x="206" y="0"/>
                    <a:pt x="206" y="0"/>
                    <a:pt x="206" y="0"/>
                  </a:cubicBezTo>
                  <a:cubicBezTo>
                    <a:pt x="156" y="0"/>
                    <a:pt x="156" y="0"/>
                    <a:pt x="156" y="0"/>
                  </a:cubicBezTo>
                  <a:cubicBezTo>
                    <a:pt x="120" y="0"/>
                    <a:pt x="120" y="0"/>
                    <a:pt x="120" y="0"/>
                  </a:cubicBezTo>
                  <a:cubicBezTo>
                    <a:pt x="0" y="0"/>
                    <a:pt x="0" y="0"/>
                    <a:pt x="0" y="0"/>
                  </a:cubicBezTo>
                  <a:cubicBezTo>
                    <a:pt x="4" y="12"/>
                    <a:pt x="6" y="25"/>
                    <a:pt x="6" y="38"/>
                  </a:cubicBezTo>
                  <a:cubicBezTo>
                    <a:pt x="6" y="53"/>
                    <a:pt x="11" y="66"/>
                    <a:pt x="18" y="77"/>
                  </a:cubicBezTo>
                  <a:cubicBezTo>
                    <a:pt x="120" y="77"/>
                    <a:pt x="120" y="77"/>
                    <a:pt x="120" y="77"/>
                  </a:cubicBezTo>
                  <a:cubicBezTo>
                    <a:pt x="137" y="77"/>
                    <a:pt x="137" y="77"/>
                    <a:pt x="137" y="77"/>
                  </a:cubicBezTo>
                  <a:cubicBezTo>
                    <a:pt x="187" y="77"/>
                    <a:pt x="187" y="77"/>
                    <a:pt x="187" y="77"/>
                  </a:cubicBezTo>
                  <a:cubicBezTo>
                    <a:pt x="343" y="77"/>
                    <a:pt x="343" y="77"/>
                    <a:pt x="343" y="77"/>
                  </a:cubicBezTo>
                  <a:cubicBezTo>
                    <a:pt x="339" y="65"/>
                    <a:pt x="337" y="52"/>
                    <a:pt x="337" y="38"/>
                  </a:cubicBezTo>
                  <a:cubicBezTo>
                    <a:pt x="337" y="24"/>
                    <a:pt x="332" y="11"/>
                    <a:pt x="325" y="0"/>
                  </a:cubicBezTo>
                </a:path>
              </a:pathLst>
            </a:custGeom>
            <a:solidFill>
              <a:srgbClr val="C6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6"/>
            <p:cNvSpPr/>
            <p:nvPr/>
          </p:nvSpPr>
          <p:spPr bwMode="auto">
            <a:xfrm>
              <a:off x="3163" y="2041"/>
              <a:ext cx="1063" cy="241"/>
            </a:xfrm>
            <a:custGeom>
              <a:avLst/>
              <a:gdLst>
                <a:gd name="T0" fmla="*/ 326 w 344"/>
                <a:gd name="T1" fmla="*/ 0 h 77"/>
                <a:gd name="T2" fmla="*/ 206 w 344"/>
                <a:gd name="T3" fmla="*/ 0 h 77"/>
                <a:gd name="T4" fmla="*/ 206 w 344"/>
                <a:gd name="T5" fmla="*/ 0 h 77"/>
                <a:gd name="T6" fmla="*/ 156 w 344"/>
                <a:gd name="T7" fmla="*/ 0 h 77"/>
                <a:gd name="T8" fmla="*/ 108 w 344"/>
                <a:gd name="T9" fmla="*/ 0 h 77"/>
                <a:gd name="T10" fmla="*/ 0 w 344"/>
                <a:gd name="T11" fmla="*/ 0 h 77"/>
                <a:gd name="T12" fmla="*/ 7 w 344"/>
                <a:gd name="T13" fmla="*/ 38 h 77"/>
                <a:gd name="T14" fmla="*/ 18 w 344"/>
                <a:gd name="T15" fmla="*/ 77 h 77"/>
                <a:gd name="T16" fmla="*/ 108 w 344"/>
                <a:gd name="T17" fmla="*/ 77 h 77"/>
                <a:gd name="T18" fmla="*/ 138 w 344"/>
                <a:gd name="T19" fmla="*/ 77 h 77"/>
                <a:gd name="T20" fmla="*/ 188 w 344"/>
                <a:gd name="T21" fmla="*/ 77 h 77"/>
                <a:gd name="T22" fmla="*/ 344 w 344"/>
                <a:gd name="T23" fmla="*/ 77 h 77"/>
                <a:gd name="T24" fmla="*/ 337 w 344"/>
                <a:gd name="T25" fmla="*/ 38 h 77"/>
                <a:gd name="T26" fmla="*/ 326 w 344"/>
                <a:gd name="T2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4" h="77">
                  <a:moveTo>
                    <a:pt x="326" y="0"/>
                  </a:moveTo>
                  <a:cubicBezTo>
                    <a:pt x="206" y="0"/>
                    <a:pt x="206" y="0"/>
                    <a:pt x="206" y="0"/>
                  </a:cubicBezTo>
                  <a:cubicBezTo>
                    <a:pt x="206" y="0"/>
                    <a:pt x="206" y="0"/>
                    <a:pt x="206" y="0"/>
                  </a:cubicBezTo>
                  <a:cubicBezTo>
                    <a:pt x="156" y="0"/>
                    <a:pt x="156" y="0"/>
                    <a:pt x="156" y="0"/>
                  </a:cubicBezTo>
                  <a:cubicBezTo>
                    <a:pt x="108" y="0"/>
                    <a:pt x="108" y="0"/>
                    <a:pt x="108" y="0"/>
                  </a:cubicBezTo>
                  <a:cubicBezTo>
                    <a:pt x="0" y="0"/>
                    <a:pt x="0" y="0"/>
                    <a:pt x="0" y="0"/>
                  </a:cubicBezTo>
                  <a:cubicBezTo>
                    <a:pt x="4" y="12"/>
                    <a:pt x="7" y="25"/>
                    <a:pt x="7" y="38"/>
                  </a:cubicBezTo>
                  <a:cubicBezTo>
                    <a:pt x="7" y="53"/>
                    <a:pt x="11" y="66"/>
                    <a:pt x="18" y="77"/>
                  </a:cubicBezTo>
                  <a:cubicBezTo>
                    <a:pt x="108" y="77"/>
                    <a:pt x="108" y="77"/>
                    <a:pt x="108" y="77"/>
                  </a:cubicBezTo>
                  <a:cubicBezTo>
                    <a:pt x="138" y="77"/>
                    <a:pt x="138" y="77"/>
                    <a:pt x="138" y="77"/>
                  </a:cubicBezTo>
                  <a:cubicBezTo>
                    <a:pt x="188" y="77"/>
                    <a:pt x="188" y="77"/>
                    <a:pt x="188" y="77"/>
                  </a:cubicBezTo>
                  <a:cubicBezTo>
                    <a:pt x="344" y="77"/>
                    <a:pt x="344" y="77"/>
                    <a:pt x="344" y="77"/>
                  </a:cubicBezTo>
                  <a:cubicBezTo>
                    <a:pt x="339" y="65"/>
                    <a:pt x="337" y="52"/>
                    <a:pt x="337" y="38"/>
                  </a:cubicBezTo>
                  <a:cubicBezTo>
                    <a:pt x="337" y="24"/>
                    <a:pt x="333" y="11"/>
                    <a:pt x="326" y="0"/>
                  </a:cubicBezTo>
                </a:path>
              </a:pathLst>
            </a:custGeom>
            <a:solidFill>
              <a:srgbClr val="C6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7"/>
            <p:cNvSpPr/>
            <p:nvPr/>
          </p:nvSpPr>
          <p:spPr bwMode="auto">
            <a:xfrm>
              <a:off x="4325" y="2041"/>
              <a:ext cx="1061" cy="241"/>
            </a:xfrm>
            <a:custGeom>
              <a:avLst/>
              <a:gdLst>
                <a:gd name="T0" fmla="*/ 325 w 343"/>
                <a:gd name="T1" fmla="*/ 0 h 77"/>
                <a:gd name="T2" fmla="*/ 206 w 343"/>
                <a:gd name="T3" fmla="*/ 0 h 77"/>
                <a:gd name="T4" fmla="*/ 205 w 343"/>
                <a:gd name="T5" fmla="*/ 0 h 77"/>
                <a:gd name="T6" fmla="*/ 156 w 343"/>
                <a:gd name="T7" fmla="*/ 0 h 77"/>
                <a:gd name="T8" fmla="*/ 96 w 343"/>
                <a:gd name="T9" fmla="*/ 0 h 77"/>
                <a:gd name="T10" fmla="*/ 0 w 343"/>
                <a:gd name="T11" fmla="*/ 0 h 77"/>
                <a:gd name="T12" fmla="*/ 6 w 343"/>
                <a:gd name="T13" fmla="*/ 38 h 77"/>
                <a:gd name="T14" fmla="*/ 18 w 343"/>
                <a:gd name="T15" fmla="*/ 77 h 77"/>
                <a:gd name="T16" fmla="*/ 96 w 343"/>
                <a:gd name="T17" fmla="*/ 77 h 77"/>
                <a:gd name="T18" fmla="*/ 137 w 343"/>
                <a:gd name="T19" fmla="*/ 77 h 77"/>
                <a:gd name="T20" fmla="*/ 187 w 343"/>
                <a:gd name="T21" fmla="*/ 77 h 77"/>
                <a:gd name="T22" fmla="*/ 343 w 343"/>
                <a:gd name="T23" fmla="*/ 77 h 77"/>
                <a:gd name="T24" fmla="*/ 337 w 343"/>
                <a:gd name="T25" fmla="*/ 38 h 77"/>
                <a:gd name="T26" fmla="*/ 325 w 343"/>
                <a:gd name="T2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7">
                  <a:moveTo>
                    <a:pt x="325" y="0"/>
                  </a:moveTo>
                  <a:cubicBezTo>
                    <a:pt x="206" y="0"/>
                    <a:pt x="206" y="0"/>
                    <a:pt x="206" y="0"/>
                  </a:cubicBezTo>
                  <a:cubicBezTo>
                    <a:pt x="205" y="0"/>
                    <a:pt x="205" y="0"/>
                    <a:pt x="205" y="0"/>
                  </a:cubicBezTo>
                  <a:cubicBezTo>
                    <a:pt x="156" y="0"/>
                    <a:pt x="156" y="0"/>
                    <a:pt x="156" y="0"/>
                  </a:cubicBezTo>
                  <a:cubicBezTo>
                    <a:pt x="96" y="0"/>
                    <a:pt x="96" y="0"/>
                    <a:pt x="96" y="0"/>
                  </a:cubicBezTo>
                  <a:cubicBezTo>
                    <a:pt x="0" y="0"/>
                    <a:pt x="0" y="0"/>
                    <a:pt x="0" y="0"/>
                  </a:cubicBezTo>
                  <a:cubicBezTo>
                    <a:pt x="4" y="12"/>
                    <a:pt x="6" y="25"/>
                    <a:pt x="6" y="38"/>
                  </a:cubicBezTo>
                  <a:cubicBezTo>
                    <a:pt x="6" y="53"/>
                    <a:pt x="10" y="66"/>
                    <a:pt x="18" y="77"/>
                  </a:cubicBezTo>
                  <a:cubicBezTo>
                    <a:pt x="96" y="77"/>
                    <a:pt x="96" y="77"/>
                    <a:pt x="96" y="77"/>
                  </a:cubicBezTo>
                  <a:cubicBezTo>
                    <a:pt x="137" y="77"/>
                    <a:pt x="137" y="77"/>
                    <a:pt x="137" y="77"/>
                  </a:cubicBezTo>
                  <a:cubicBezTo>
                    <a:pt x="187" y="77"/>
                    <a:pt x="187" y="77"/>
                    <a:pt x="187" y="77"/>
                  </a:cubicBezTo>
                  <a:cubicBezTo>
                    <a:pt x="343" y="77"/>
                    <a:pt x="343" y="77"/>
                    <a:pt x="343" y="77"/>
                  </a:cubicBezTo>
                  <a:cubicBezTo>
                    <a:pt x="339" y="65"/>
                    <a:pt x="337" y="52"/>
                    <a:pt x="337" y="38"/>
                  </a:cubicBezTo>
                  <a:cubicBezTo>
                    <a:pt x="337" y="24"/>
                    <a:pt x="332" y="11"/>
                    <a:pt x="325" y="0"/>
                  </a:cubicBezTo>
                </a:path>
              </a:pathLst>
            </a:custGeom>
            <a:solidFill>
              <a:srgbClr val="C6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8"/>
            <p:cNvSpPr/>
            <p:nvPr/>
          </p:nvSpPr>
          <p:spPr bwMode="auto">
            <a:xfrm>
              <a:off x="1079" y="2041"/>
              <a:ext cx="825" cy="241"/>
            </a:xfrm>
            <a:custGeom>
              <a:avLst/>
              <a:gdLst>
                <a:gd name="T0" fmla="*/ 249 w 267"/>
                <a:gd name="T1" fmla="*/ 0 h 77"/>
                <a:gd name="T2" fmla="*/ 198 w 267"/>
                <a:gd name="T3" fmla="*/ 0 h 77"/>
                <a:gd name="T4" fmla="*/ 129 w 267"/>
                <a:gd name="T5" fmla="*/ 0 h 77"/>
                <a:gd name="T6" fmla="*/ 79 w 267"/>
                <a:gd name="T7" fmla="*/ 0 h 77"/>
                <a:gd name="T8" fmla="*/ 55 w 267"/>
                <a:gd name="T9" fmla="*/ 0 h 77"/>
                <a:gd name="T10" fmla="*/ 0 w 267"/>
                <a:gd name="T11" fmla="*/ 0 h 77"/>
                <a:gd name="T12" fmla="*/ 37 w 267"/>
                <a:gd name="T13" fmla="*/ 38 h 77"/>
                <a:gd name="T14" fmla="*/ 0 w 267"/>
                <a:gd name="T15" fmla="*/ 77 h 77"/>
                <a:gd name="T16" fmla="*/ 55 w 267"/>
                <a:gd name="T17" fmla="*/ 77 h 77"/>
                <a:gd name="T18" fmla="*/ 198 w 267"/>
                <a:gd name="T19" fmla="*/ 77 h 77"/>
                <a:gd name="T20" fmla="*/ 267 w 267"/>
                <a:gd name="T21" fmla="*/ 77 h 77"/>
                <a:gd name="T22" fmla="*/ 260 w 267"/>
                <a:gd name="T23" fmla="*/ 38 h 77"/>
                <a:gd name="T24" fmla="*/ 249 w 267"/>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 h="77">
                  <a:moveTo>
                    <a:pt x="249" y="0"/>
                  </a:moveTo>
                  <a:cubicBezTo>
                    <a:pt x="198" y="0"/>
                    <a:pt x="198" y="0"/>
                    <a:pt x="198" y="0"/>
                  </a:cubicBezTo>
                  <a:cubicBezTo>
                    <a:pt x="129" y="0"/>
                    <a:pt x="129" y="0"/>
                    <a:pt x="129" y="0"/>
                  </a:cubicBezTo>
                  <a:cubicBezTo>
                    <a:pt x="79" y="0"/>
                    <a:pt x="79" y="0"/>
                    <a:pt x="79" y="0"/>
                  </a:cubicBezTo>
                  <a:cubicBezTo>
                    <a:pt x="55" y="0"/>
                    <a:pt x="55" y="0"/>
                    <a:pt x="55" y="0"/>
                  </a:cubicBezTo>
                  <a:cubicBezTo>
                    <a:pt x="0" y="0"/>
                    <a:pt x="0" y="0"/>
                    <a:pt x="0" y="0"/>
                  </a:cubicBezTo>
                  <a:cubicBezTo>
                    <a:pt x="37" y="38"/>
                    <a:pt x="37" y="38"/>
                    <a:pt x="37" y="38"/>
                  </a:cubicBezTo>
                  <a:cubicBezTo>
                    <a:pt x="0" y="77"/>
                    <a:pt x="0" y="77"/>
                    <a:pt x="0" y="77"/>
                  </a:cubicBezTo>
                  <a:cubicBezTo>
                    <a:pt x="55" y="77"/>
                    <a:pt x="55" y="77"/>
                    <a:pt x="55" y="77"/>
                  </a:cubicBezTo>
                  <a:cubicBezTo>
                    <a:pt x="198" y="77"/>
                    <a:pt x="198" y="77"/>
                    <a:pt x="198" y="77"/>
                  </a:cubicBezTo>
                  <a:cubicBezTo>
                    <a:pt x="267" y="77"/>
                    <a:pt x="267" y="77"/>
                    <a:pt x="267" y="77"/>
                  </a:cubicBezTo>
                  <a:cubicBezTo>
                    <a:pt x="263" y="65"/>
                    <a:pt x="260" y="52"/>
                    <a:pt x="260" y="38"/>
                  </a:cubicBezTo>
                  <a:cubicBezTo>
                    <a:pt x="260" y="24"/>
                    <a:pt x="256" y="11"/>
                    <a:pt x="249" y="0"/>
                  </a:cubicBezTo>
                  <a:close/>
                </a:path>
              </a:pathLst>
            </a:custGeom>
            <a:solidFill>
              <a:srgbClr val="C6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9"/>
            <p:cNvSpPr/>
            <p:nvPr/>
          </p:nvSpPr>
          <p:spPr bwMode="auto">
            <a:xfrm>
              <a:off x="5485" y="2041"/>
              <a:ext cx="1116" cy="241"/>
            </a:xfrm>
            <a:custGeom>
              <a:avLst/>
              <a:gdLst>
                <a:gd name="T0" fmla="*/ 324 w 361"/>
                <a:gd name="T1" fmla="*/ 0 h 77"/>
                <a:gd name="T2" fmla="*/ 0 w 361"/>
                <a:gd name="T3" fmla="*/ 0 h 77"/>
                <a:gd name="T4" fmla="*/ 7 w 361"/>
                <a:gd name="T5" fmla="*/ 38 h 77"/>
                <a:gd name="T6" fmla="*/ 18 w 361"/>
                <a:gd name="T7" fmla="*/ 77 h 77"/>
                <a:gd name="T8" fmla="*/ 138 w 361"/>
                <a:gd name="T9" fmla="*/ 77 h 77"/>
                <a:gd name="T10" fmla="*/ 147 w 361"/>
                <a:gd name="T11" fmla="*/ 55 h 77"/>
                <a:gd name="T12" fmla="*/ 169 w 361"/>
                <a:gd name="T13" fmla="*/ 38 h 77"/>
                <a:gd name="T14" fmla="*/ 191 w 361"/>
                <a:gd name="T15" fmla="*/ 66 h 77"/>
                <a:gd name="T16" fmla="*/ 188 w 361"/>
                <a:gd name="T17" fmla="*/ 77 h 77"/>
                <a:gd name="T18" fmla="*/ 324 w 361"/>
                <a:gd name="T19" fmla="*/ 77 h 77"/>
                <a:gd name="T20" fmla="*/ 361 w 361"/>
                <a:gd name="T21" fmla="*/ 38 h 77"/>
                <a:gd name="T22" fmla="*/ 324 w 361"/>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 h="77">
                  <a:moveTo>
                    <a:pt x="324" y="0"/>
                  </a:moveTo>
                  <a:cubicBezTo>
                    <a:pt x="0" y="0"/>
                    <a:pt x="0" y="0"/>
                    <a:pt x="0" y="0"/>
                  </a:cubicBezTo>
                  <a:cubicBezTo>
                    <a:pt x="4" y="12"/>
                    <a:pt x="7" y="25"/>
                    <a:pt x="7" y="38"/>
                  </a:cubicBezTo>
                  <a:cubicBezTo>
                    <a:pt x="7" y="53"/>
                    <a:pt x="11" y="66"/>
                    <a:pt x="18" y="77"/>
                  </a:cubicBezTo>
                  <a:cubicBezTo>
                    <a:pt x="138" y="77"/>
                    <a:pt x="138" y="77"/>
                    <a:pt x="138" y="77"/>
                  </a:cubicBezTo>
                  <a:cubicBezTo>
                    <a:pt x="142" y="71"/>
                    <a:pt x="145" y="63"/>
                    <a:pt x="147" y="55"/>
                  </a:cubicBezTo>
                  <a:cubicBezTo>
                    <a:pt x="150" y="45"/>
                    <a:pt x="159" y="38"/>
                    <a:pt x="169" y="38"/>
                  </a:cubicBezTo>
                  <a:cubicBezTo>
                    <a:pt x="184" y="38"/>
                    <a:pt x="195" y="52"/>
                    <a:pt x="191" y="66"/>
                  </a:cubicBezTo>
                  <a:cubicBezTo>
                    <a:pt x="190" y="70"/>
                    <a:pt x="189" y="74"/>
                    <a:pt x="188" y="77"/>
                  </a:cubicBezTo>
                  <a:cubicBezTo>
                    <a:pt x="324" y="77"/>
                    <a:pt x="324" y="77"/>
                    <a:pt x="324" y="77"/>
                  </a:cubicBezTo>
                  <a:cubicBezTo>
                    <a:pt x="361" y="38"/>
                    <a:pt x="361" y="38"/>
                    <a:pt x="361" y="38"/>
                  </a:cubicBezTo>
                  <a:lnTo>
                    <a:pt x="324" y="0"/>
                  </a:lnTo>
                  <a:close/>
                </a:path>
              </a:pathLst>
            </a:custGeom>
            <a:solidFill>
              <a:srgbClr val="C6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10"/>
            <p:cNvSpPr/>
            <p:nvPr/>
          </p:nvSpPr>
          <p:spPr bwMode="auto">
            <a:xfrm>
              <a:off x="5998" y="2160"/>
              <a:ext cx="176" cy="122"/>
            </a:xfrm>
            <a:custGeom>
              <a:avLst/>
              <a:gdLst>
                <a:gd name="T0" fmla="*/ 32 w 57"/>
                <a:gd name="T1" fmla="*/ 0 h 39"/>
                <a:gd name="T2" fmla="*/ 10 w 57"/>
                <a:gd name="T3" fmla="*/ 17 h 39"/>
                <a:gd name="T4" fmla="*/ 0 w 57"/>
                <a:gd name="T5" fmla="*/ 39 h 39"/>
                <a:gd name="T6" fmla="*/ 22 w 57"/>
                <a:gd name="T7" fmla="*/ 39 h 39"/>
                <a:gd name="T8" fmla="*/ 50 w 57"/>
                <a:gd name="T9" fmla="*/ 39 h 39"/>
                <a:gd name="T10" fmla="*/ 53 w 57"/>
                <a:gd name="T11" fmla="*/ 28 h 39"/>
                <a:gd name="T12" fmla="*/ 32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32" y="0"/>
                  </a:moveTo>
                  <a:cubicBezTo>
                    <a:pt x="21" y="0"/>
                    <a:pt x="12" y="7"/>
                    <a:pt x="10" y="17"/>
                  </a:cubicBezTo>
                  <a:cubicBezTo>
                    <a:pt x="8" y="25"/>
                    <a:pt x="5" y="33"/>
                    <a:pt x="0" y="39"/>
                  </a:cubicBezTo>
                  <a:cubicBezTo>
                    <a:pt x="22" y="39"/>
                    <a:pt x="22" y="39"/>
                    <a:pt x="22" y="39"/>
                  </a:cubicBezTo>
                  <a:cubicBezTo>
                    <a:pt x="50" y="39"/>
                    <a:pt x="50" y="39"/>
                    <a:pt x="50" y="39"/>
                  </a:cubicBezTo>
                  <a:cubicBezTo>
                    <a:pt x="51" y="36"/>
                    <a:pt x="52" y="32"/>
                    <a:pt x="53" y="28"/>
                  </a:cubicBezTo>
                  <a:cubicBezTo>
                    <a:pt x="57" y="14"/>
                    <a:pt x="46" y="0"/>
                    <a:pt x="32" y="0"/>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11"/>
            <p:cNvSpPr/>
            <p:nvPr/>
          </p:nvSpPr>
          <p:spPr bwMode="auto">
            <a:xfrm>
              <a:off x="5417" y="2041"/>
              <a:ext cx="213" cy="241"/>
            </a:xfrm>
            <a:custGeom>
              <a:avLst/>
              <a:gdLst>
                <a:gd name="T0" fmla="*/ 57 w 69"/>
                <a:gd name="T1" fmla="*/ 38 h 77"/>
                <a:gd name="T2" fmla="*/ 50 w 69"/>
                <a:gd name="T3" fmla="*/ 0 h 77"/>
                <a:gd name="T4" fmla="*/ 22 w 69"/>
                <a:gd name="T5" fmla="*/ 0 h 77"/>
                <a:gd name="T6" fmla="*/ 0 w 69"/>
                <a:gd name="T7" fmla="*/ 0 h 77"/>
                <a:gd name="T8" fmla="*/ 12 w 69"/>
                <a:gd name="T9" fmla="*/ 38 h 77"/>
                <a:gd name="T10" fmla="*/ 19 w 69"/>
                <a:gd name="T11" fmla="*/ 77 h 77"/>
                <a:gd name="T12" fmla="*/ 69 w 69"/>
                <a:gd name="T13" fmla="*/ 77 h 77"/>
                <a:gd name="T14" fmla="*/ 57 w 69"/>
                <a:gd name="T15" fmla="*/ 3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7">
                  <a:moveTo>
                    <a:pt x="57" y="38"/>
                  </a:moveTo>
                  <a:cubicBezTo>
                    <a:pt x="57" y="25"/>
                    <a:pt x="55" y="12"/>
                    <a:pt x="50" y="0"/>
                  </a:cubicBezTo>
                  <a:cubicBezTo>
                    <a:pt x="22" y="0"/>
                    <a:pt x="22" y="0"/>
                    <a:pt x="22" y="0"/>
                  </a:cubicBezTo>
                  <a:cubicBezTo>
                    <a:pt x="0" y="0"/>
                    <a:pt x="0" y="0"/>
                    <a:pt x="0" y="0"/>
                  </a:cubicBezTo>
                  <a:cubicBezTo>
                    <a:pt x="8" y="11"/>
                    <a:pt x="12" y="24"/>
                    <a:pt x="12" y="38"/>
                  </a:cubicBezTo>
                  <a:cubicBezTo>
                    <a:pt x="12" y="52"/>
                    <a:pt x="14" y="65"/>
                    <a:pt x="19" y="77"/>
                  </a:cubicBezTo>
                  <a:cubicBezTo>
                    <a:pt x="69" y="77"/>
                    <a:pt x="69" y="77"/>
                    <a:pt x="69" y="77"/>
                  </a:cubicBezTo>
                  <a:cubicBezTo>
                    <a:pt x="61" y="66"/>
                    <a:pt x="57" y="53"/>
                    <a:pt x="57" y="3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2"/>
            <p:cNvSpPr/>
            <p:nvPr/>
          </p:nvSpPr>
          <p:spPr bwMode="auto">
            <a:xfrm>
              <a:off x="4839" y="2282"/>
              <a:ext cx="64" cy="0"/>
            </a:xfrm>
            <a:custGeom>
              <a:avLst/>
              <a:gdLst>
                <a:gd name="T0" fmla="*/ 0 w 64"/>
                <a:gd name="T1" fmla="*/ 0 w 64"/>
                <a:gd name="T2" fmla="*/ 64 w 64"/>
                <a:gd name="T3" fmla="*/ 0 w 64"/>
              </a:gdLst>
              <a:ahLst/>
              <a:cxnLst>
                <a:cxn ang="0">
                  <a:pos x="T0" y="0"/>
                </a:cxn>
                <a:cxn ang="0">
                  <a:pos x="T1" y="0"/>
                </a:cxn>
                <a:cxn ang="0">
                  <a:pos x="T2" y="0"/>
                </a:cxn>
                <a:cxn ang="0">
                  <a:pos x="T3" y="0"/>
                </a:cxn>
              </a:cxnLst>
              <a:rect l="0" t="0" r="r" b="b"/>
              <a:pathLst>
                <a:path w="64">
                  <a:moveTo>
                    <a:pt x="0" y="0"/>
                  </a:moveTo>
                  <a:lnTo>
                    <a:pt x="0" y="0"/>
                  </a:lnTo>
                  <a:lnTo>
                    <a:pt x="64" y="0"/>
                  </a:lnTo>
                  <a:lnTo>
                    <a:pt x="0" y="0"/>
                  </a:ln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13"/>
            <p:cNvSpPr/>
            <p:nvPr/>
          </p:nvSpPr>
          <p:spPr bwMode="auto">
            <a:xfrm>
              <a:off x="4257" y="2041"/>
              <a:ext cx="210" cy="241"/>
            </a:xfrm>
            <a:custGeom>
              <a:avLst/>
              <a:gdLst>
                <a:gd name="T0" fmla="*/ 57 w 68"/>
                <a:gd name="T1" fmla="*/ 38 h 77"/>
                <a:gd name="T2" fmla="*/ 50 w 68"/>
                <a:gd name="T3" fmla="*/ 0 h 77"/>
                <a:gd name="T4" fmla="*/ 22 w 68"/>
                <a:gd name="T5" fmla="*/ 0 h 77"/>
                <a:gd name="T6" fmla="*/ 0 w 68"/>
                <a:gd name="T7" fmla="*/ 0 h 77"/>
                <a:gd name="T8" fmla="*/ 12 w 68"/>
                <a:gd name="T9" fmla="*/ 38 h 77"/>
                <a:gd name="T10" fmla="*/ 18 w 68"/>
                <a:gd name="T11" fmla="*/ 77 h 77"/>
                <a:gd name="T12" fmla="*/ 68 w 68"/>
                <a:gd name="T13" fmla="*/ 77 h 77"/>
                <a:gd name="T14" fmla="*/ 57 w 68"/>
                <a:gd name="T15" fmla="*/ 3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77">
                  <a:moveTo>
                    <a:pt x="57" y="38"/>
                  </a:moveTo>
                  <a:cubicBezTo>
                    <a:pt x="57" y="25"/>
                    <a:pt x="54" y="12"/>
                    <a:pt x="50" y="0"/>
                  </a:cubicBezTo>
                  <a:cubicBezTo>
                    <a:pt x="22" y="0"/>
                    <a:pt x="22" y="0"/>
                    <a:pt x="22" y="0"/>
                  </a:cubicBezTo>
                  <a:cubicBezTo>
                    <a:pt x="0" y="0"/>
                    <a:pt x="0" y="0"/>
                    <a:pt x="0" y="0"/>
                  </a:cubicBezTo>
                  <a:cubicBezTo>
                    <a:pt x="7" y="11"/>
                    <a:pt x="12" y="24"/>
                    <a:pt x="12" y="38"/>
                  </a:cubicBezTo>
                  <a:cubicBezTo>
                    <a:pt x="12" y="52"/>
                    <a:pt x="14" y="65"/>
                    <a:pt x="18" y="77"/>
                  </a:cubicBezTo>
                  <a:cubicBezTo>
                    <a:pt x="68" y="77"/>
                    <a:pt x="68" y="77"/>
                    <a:pt x="68" y="77"/>
                  </a:cubicBezTo>
                  <a:cubicBezTo>
                    <a:pt x="61" y="66"/>
                    <a:pt x="57" y="53"/>
                    <a:pt x="57" y="3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4"/>
            <p:cNvSpPr/>
            <p:nvPr/>
          </p:nvSpPr>
          <p:spPr bwMode="auto">
            <a:xfrm>
              <a:off x="3098" y="2041"/>
              <a:ext cx="210" cy="241"/>
            </a:xfrm>
            <a:custGeom>
              <a:avLst/>
              <a:gdLst>
                <a:gd name="T0" fmla="*/ 56 w 68"/>
                <a:gd name="T1" fmla="*/ 38 h 77"/>
                <a:gd name="T2" fmla="*/ 49 w 68"/>
                <a:gd name="T3" fmla="*/ 0 h 77"/>
                <a:gd name="T4" fmla="*/ 21 w 68"/>
                <a:gd name="T5" fmla="*/ 0 h 77"/>
                <a:gd name="T6" fmla="*/ 0 w 68"/>
                <a:gd name="T7" fmla="*/ 0 h 77"/>
                <a:gd name="T8" fmla="*/ 11 w 68"/>
                <a:gd name="T9" fmla="*/ 38 h 77"/>
                <a:gd name="T10" fmla="*/ 18 w 68"/>
                <a:gd name="T11" fmla="*/ 77 h 77"/>
                <a:gd name="T12" fmla="*/ 68 w 68"/>
                <a:gd name="T13" fmla="*/ 77 h 77"/>
                <a:gd name="T14" fmla="*/ 56 w 68"/>
                <a:gd name="T15" fmla="*/ 3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77">
                  <a:moveTo>
                    <a:pt x="56" y="38"/>
                  </a:moveTo>
                  <a:cubicBezTo>
                    <a:pt x="56" y="25"/>
                    <a:pt x="54" y="12"/>
                    <a:pt x="49" y="0"/>
                  </a:cubicBezTo>
                  <a:cubicBezTo>
                    <a:pt x="21" y="0"/>
                    <a:pt x="21" y="0"/>
                    <a:pt x="21" y="0"/>
                  </a:cubicBezTo>
                  <a:cubicBezTo>
                    <a:pt x="0" y="0"/>
                    <a:pt x="0" y="0"/>
                    <a:pt x="0" y="0"/>
                  </a:cubicBezTo>
                  <a:cubicBezTo>
                    <a:pt x="7" y="11"/>
                    <a:pt x="11" y="24"/>
                    <a:pt x="11" y="38"/>
                  </a:cubicBezTo>
                  <a:cubicBezTo>
                    <a:pt x="11" y="52"/>
                    <a:pt x="13" y="65"/>
                    <a:pt x="18" y="77"/>
                  </a:cubicBezTo>
                  <a:cubicBezTo>
                    <a:pt x="68" y="77"/>
                    <a:pt x="68" y="77"/>
                    <a:pt x="68" y="77"/>
                  </a:cubicBezTo>
                  <a:cubicBezTo>
                    <a:pt x="60" y="66"/>
                    <a:pt x="56" y="53"/>
                    <a:pt x="56" y="38"/>
                  </a:cubicBezTo>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5"/>
            <p:cNvSpPr/>
            <p:nvPr/>
          </p:nvSpPr>
          <p:spPr bwMode="auto">
            <a:xfrm>
              <a:off x="3676" y="2282"/>
              <a:ext cx="68" cy="0"/>
            </a:xfrm>
            <a:custGeom>
              <a:avLst/>
              <a:gdLst>
                <a:gd name="T0" fmla="*/ 0 w 68"/>
                <a:gd name="T1" fmla="*/ 0 w 68"/>
                <a:gd name="T2" fmla="*/ 68 w 68"/>
                <a:gd name="T3" fmla="*/ 0 w 68"/>
              </a:gdLst>
              <a:ahLst/>
              <a:cxnLst>
                <a:cxn ang="0">
                  <a:pos x="T0" y="0"/>
                </a:cxn>
                <a:cxn ang="0">
                  <a:pos x="T1" y="0"/>
                </a:cxn>
                <a:cxn ang="0">
                  <a:pos x="T2" y="0"/>
                </a:cxn>
                <a:cxn ang="0">
                  <a:pos x="T3" y="0"/>
                </a:cxn>
              </a:cxnLst>
              <a:rect l="0" t="0" r="r" b="b"/>
              <a:pathLst>
                <a:path w="68">
                  <a:moveTo>
                    <a:pt x="0" y="0"/>
                  </a:moveTo>
                  <a:lnTo>
                    <a:pt x="0" y="0"/>
                  </a:lnTo>
                  <a:lnTo>
                    <a:pt x="68" y="0"/>
                  </a:lnTo>
                  <a:lnTo>
                    <a:pt x="0" y="0"/>
                  </a:ln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6"/>
            <p:cNvSpPr/>
            <p:nvPr/>
          </p:nvSpPr>
          <p:spPr bwMode="auto">
            <a:xfrm>
              <a:off x="2517" y="2282"/>
              <a:ext cx="65" cy="0"/>
            </a:xfrm>
            <a:custGeom>
              <a:avLst/>
              <a:gdLst>
                <a:gd name="T0" fmla="*/ 0 w 65"/>
                <a:gd name="T1" fmla="*/ 0 w 65"/>
                <a:gd name="T2" fmla="*/ 65 w 65"/>
                <a:gd name="T3" fmla="*/ 0 w 65"/>
              </a:gdLst>
              <a:ahLst/>
              <a:cxnLst>
                <a:cxn ang="0">
                  <a:pos x="T0" y="0"/>
                </a:cxn>
                <a:cxn ang="0">
                  <a:pos x="T1" y="0"/>
                </a:cxn>
                <a:cxn ang="0">
                  <a:pos x="T2" y="0"/>
                </a:cxn>
                <a:cxn ang="0">
                  <a:pos x="T3" y="0"/>
                </a:cxn>
              </a:cxnLst>
              <a:rect l="0" t="0" r="r" b="b"/>
              <a:pathLst>
                <a:path w="65">
                  <a:moveTo>
                    <a:pt x="0" y="0"/>
                  </a:moveTo>
                  <a:lnTo>
                    <a:pt x="0" y="0"/>
                  </a:lnTo>
                  <a:lnTo>
                    <a:pt x="65" y="0"/>
                  </a:lnTo>
                  <a:lnTo>
                    <a:pt x="0" y="0"/>
                  </a:ln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17"/>
            <p:cNvSpPr/>
            <p:nvPr/>
          </p:nvSpPr>
          <p:spPr bwMode="auto">
            <a:xfrm>
              <a:off x="1935" y="2041"/>
              <a:ext cx="211" cy="241"/>
            </a:xfrm>
            <a:custGeom>
              <a:avLst/>
              <a:gdLst>
                <a:gd name="T0" fmla="*/ 57 w 68"/>
                <a:gd name="T1" fmla="*/ 38 h 77"/>
                <a:gd name="T2" fmla="*/ 50 w 68"/>
                <a:gd name="T3" fmla="*/ 0 h 77"/>
                <a:gd name="T4" fmla="*/ 22 w 68"/>
                <a:gd name="T5" fmla="*/ 0 h 77"/>
                <a:gd name="T6" fmla="*/ 0 w 68"/>
                <a:gd name="T7" fmla="*/ 0 h 77"/>
                <a:gd name="T8" fmla="*/ 12 w 68"/>
                <a:gd name="T9" fmla="*/ 38 h 77"/>
                <a:gd name="T10" fmla="*/ 18 w 68"/>
                <a:gd name="T11" fmla="*/ 77 h 77"/>
                <a:gd name="T12" fmla="*/ 68 w 68"/>
                <a:gd name="T13" fmla="*/ 77 h 77"/>
                <a:gd name="T14" fmla="*/ 57 w 68"/>
                <a:gd name="T15" fmla="*/ 3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77">
                  <a:moveTo>
                    <a:pt x="57" y="38"/>
                  </a:moveTo>
                  <a:cubicBezTo>
                    <a:pt x="57" y="25"/>
                    <a:pt x="54" y="12"/>
                    <a:pt x="50" y="0"/>
                  </a:cubicBezTo>
                  <a:cubicBezTo>
                    <a:pt x="22" y="0"/>
                    <a:pt x="22" y="0"/>
                    <a:pt x="22" y="0"/>
                  </a:cubicBezTo>
                  <a:cubicBezTo>
                    <a:pt x="0" y="0"/>
                    <a:pt x="0" y="0"/>
                    <a:pt x="0" y="0"/>
                  </a:cubicBezTo>
                  <a:cubicBezTo>
                    <a:pt x="7" y="11"/>
                    <a:pt x="12" y="24"/>
                    <a:pt x="12" y="38"/>
                  </a:cubicBezTo>
                  <a:cubicBezTo>
                    <a:pt x="12" y="52"/>
                    <a:pt x="14" y="65"/>
                    <a:pt x="18" y="77"/>
                  </a:cubicBezTo>
                  <a:cubicBezTo>
                    <a:pt x="68" y="77"/>
                    <a:pt x="68" y="77"/>
                    <a:pt x="68" y="77"/>
                  </a:cubicBezTo>
                  <a:cubicBezTo>
                    <a:pt x="61" y="66"/>
                    <a:pt x="57" y="53"/>
                    <a:pt x="57" y="3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18"/>
            <p:cNvSpPr/>
            <p:nvPr/>
          </p:nvSpPr>
          <p:spPr bwMode="auto">
            <a:xfrm>
              <a:off x="4808" y="1797"/>
              <a:ext cx="698" cy="363"/>
            </a:xfrm>
            <a:custGeom>
              <a:avLst/>
              <a:gdLst>
                <a:gd name="T0" fmla="*/ 49 w 226"/>
                <a:gd name="T1" fmla="*/ 78 h 116"/>
                <a:gd name="T2" fmla="*/ 50 w 226"/>
                <a:gd name="T3" fmla="*/ 77 h 116"/>
                <a:gd name="T4" fmla="*/ 51 w 226"/>
                <a:gd name="T5" fmla="*/ 76 h 116"/>
                <a:gd name="T6" fmla="*/ 52 w 226"/>
                <a:gd name="T7" fmla="*/ 74 h 116"/>
                <a:gd name="T8" fmla="*/ 53 w 226"/>
                <a:gd name="T9" fmla="*/ 73 h 116"/>
                <a:gd name="T10" fmla="*/ 67 w 226"/>
                <a:gd name="T11" fmla="*/ 59 h 116"/>
                <a:gd name="T12" fmla="*/ 109 w 226"/>
                <a:gd name="T13" fmla="*/ 45 h 116"/>
                <a:gd name="T14" fmla="*/ 169 w 226"/>
                <a:gd name="T15" fmla="*/ 78 h 116"/>
                <a:gd name="T16" fmla="*/ 181 w 226"/>
                <a:gd name="T17" fmla="*/ 116 h 116"/>
                <a:gd name="T18" fmla="*/ 226 w 226"/>
                <a:gd name="T19" fmla="*/ 116 h 116"/>
                <a:gd name="T20" fmla="*/ 219 w 226"/>
                <a:gd name="T21" fmla="*/ 78 h 116"/>
                <a:gd name="T22" fmla="*/ 109 w 226"/>
                <a:gd name="T23" fmla="*/ 0 h 116"/>
                <a:gd name="T24" fmla="*/ 8 w 226"/>
                <a:gd name="T25" fmla="*/ 59 h 116"/>
                <a:gd name="T26" fmla="*/ 7 w 226"/>
                <a:gd name="T27" fmla="*/ 60 h 116"/>
                <a:gd name="T28" fmla="*/ 6 w 226"/>
                <a:gd name="T29" fmla="*/ 63 h 116"/>
                <a:gd name="T30" fmla="*/ 4 w 226"/>
                <a:gd name="T31" fmla="*/ 68 h 116"/>
                <a:gd name="T32" fmla="*/ 2 w 226"/>
                <a:gd name="T33" fmla="*/ 71 h 116"/>
                <a:gd name="T34" fmla="*/ 0 w 226"/>
                <a:gd name="T35" fmla="*/ 76 h 116"/>
                <a:gd name="T36" fmla="*/ 0 w 226"/>
                <a:gd name="T37" fmla="*/ 78 h 116"/>
                <a:gd name="T38" fmla="*/ 49 w 226"/>
                <a:gd name="T39" fmla="*/ 7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16">
                  <a:moveTo>
                    <a:pt x="49" y="78"/>
                  </a:moveTo>
                  <a:cubicBezTo>
                    <a:pt x="50" y="77"/>
                    <a:pt x="50" y="77"/>
                    <a:pt x="50" y="77"/>
                  </a:cubicBezTo>
                  <a:cubicBezTo>
                    <a:pt x="50" y="77"/>
                    <a:pt x="50" y="76"/>
                    <a:pt x="51" y="76"/>
                  </a:cubicBezTo>
                  <a:cubicBezTo>
                    <a:pt x="51" y="75"/>
                    <a:pt x="52" y="74"/>
                    <a:pt x="52" y="74"/>
                  </a:cubicBezTo>
                  <a:cubicBezTo>
                    <a:pt x="53" y="73"/>
                    <a:pt x="53" y="73"/>
                    <a:pt x="53" y="73"/>
                  </a:cubicBezTo>
                  <a:cubicBezTo>
                    <a:pt x="57" y="68"/>
                    <a:pt x="61" y="63"/>
                    <a:pt x="67" y="59"/>
                  </a:cubicBezTo>
                  <a:cubicBezTo>
                    <a:pt x="79" y="50"/>
                    <a:pt x="93" y="45"/>
                    <a:pt x="109" y="45"/>
                  </a:cubicBezTo>
                  <a:cubicBezTo>
                    <a:pt x="134" y="45"/>
                    <a:pt x="156" y="58"/>
                    <a:pt x="169" y="78"/>
                  </a:cubicBezTo>
                  <a:cubicBezTo>
                    <a:pt x="176" y="89"/>
                    <a:pt x="181" y="102"/>
                    <a:pt x="181" y="116"/>
                  </a:cubicBezTo>
                  <a:cubicBezTo>
                    <a:pt x="226" y="116"/>
                    <a:pt x="226" y="116"/>
                    <a:pt x="226" y="116"/>
                  </a:cubicBezTo>
                  <a:cubicBezTo>
                    <a:pt x="226" y="103"/>
                    <a:pt x="223" y="90"/>
                    <a:pt x="219" y="78"/>
                  </a:cubicBezTo>
                  <a:cubicBezTo>
                    <a:pt x="203" y="33"/>
                    <a:pt x="160" y="0"/>
                    <a:pt x="109" y="0"/>
                  </a:cubicBezTo>
                  <a:cubicBezTo>
                    <a:pt x="66" y="0"/>
                    <a:pt x="28" y="24"/>
                    <a:pt x="8" y="59"/>
                  </a:cubicBezTo>
                  <a:cubicBezTo>
                    <a:pt x="7" y="60"/>
                    <a:pt x="7" y="60"/>
                    <a:pt x="7" y="60"/>
                  </a:cubicBezTo>
                  <a:cubicBezTo>
                    <a:pt x="7" y="61"/>
                    <a:pt x="6" y="62"/>
                    <a:pt x="6" y="63"/>
                  </a:cubicBezTo>
                  <a:cubicBezTo>
                    <a:pt x="5" y="65"/>
                    <a:pt x="4" y="66"/>
                    <a:pt x="4" y="68"/>
                  </a:cubicBezTo>
                  <a:cubicBezTo>
                    <a:pt x="3" y="69"/>
                    <a:pt x="3" y="70"/>
                    <a:pt x="2" y="71"/>
                  </a:cubicBezTo>
                  <a:cubicBezTo>
                    <a:pt x="2" y="72"/>
                    <a:pt x="1" y="74"/>
                    <a:pt x="0" y="76"/>
                  </a:cubicBezTo>
                  <a:cubicBezTo>
                    <a:pt x="0" y="76"/>
                    <a:pt x="0" y="77"/>
                    <a:pt x="0" y="78"/>
                  </a:cubicBezTo>
                  <a:cubicBezTo>
                    <a:pt x="49" y="78"/>
                    <a:pt x="49" y="78"/>
                    <a:pt x="49" y="78"/>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19"/>
            <p:cNvSpPr/>
            <p:nvPr/>
          </p:nvSpPr>
          <p:spPr bwMode="auto">
            <a:xfrm>
              <a:off x="3645" y="1797"/>
              <a:ext cx="699" cy="363"/>
            </a:xfrm>
            <a:custGeom>
              <a:avLst/>
              <a:gdLst>
                <a:gd name="T0" fmla="*/ 50 w 226"/>
                <a:gd name="T1" fmla="*/ 78 h 116"/>
                <a:gd name="T2" fmla="*/ 50 w 226"/>
                <a:gd name="T3" fmla="*/ 78 h 116"/>
                <a:gd name="T4" fmla="*/ 50 w 226"/>
                <a:gd name="T5" fmla="*/ 77 h 116"/>
                <a:gd name="T6" fmla="*/ 51 w 226"/>
                <a:gd name="T7" fmla="*/ 76 h 116"/>
                <a:gd name="T8" fmla="*/ 53 w 226"/>
                <a:gd name="T9" fmla="*/ 74 h 116"/>
                <a:gd name="T10" fmla="*/ 53 w 226"/>
                <a:gd name="T11" fmla="*/ 73 h 116"/>
                <a:gd name="T12" fmla="*/ 67 w 226"/>
                <a:gd name="T13" fmla="*/ 59 h 116"/>
                <a:gd name="T14" fmla="*/ 67 w 226"/>
                <a:gd name="T15" fmla="*/ 59 h 116"/>
                <a:gd name="T16" fmla="*/ 110 w 226"/>
                <a:gd name="T17" fmla="*/ 45 h 116"/>
                <a:gd name="T18" fmla="*/ 170 w 226"/>
                <a:gd name="T19" fmla="*/ 78 h 116"/>
                <a:gd name="T20" fmla="*/ 181 w 226"/>
                <a:gd name="T21" fmla="*/ 116 h 116"/>
                <a:gd name="T22" fmla="*/ 226 w 226"/>
                <a:gd name="T23" fmla="*/ 116 h 116"/>
                <a:gd name="T24" fmla="*/ 220 w 226"/>
                <a:gd name="T25" fmla="*/ 78 h 116"/>
                <a:gd name="T26" fmla="*/ 110 w 226"/>
                <a:gd name="T27" fmla="*/ 0 h 116"/>
                <a:gd name="T28" fmla="*/ 9 w 226"/>
                <a:gd name="T29" fmla="*/ 59 h 116"/>
                <a:gd name="T30" fmla="*/ 8 w 226"/>
                <a:gd name="T31" fmla="*/ 59 h 116"/>
                <a:gd name="T32" fmla="*/ 8 w 226"/>
                <a:gd name="T33" fmla="*/ 60 h 116"/>
                <a:gd name="T34" fmla="*/ 6 w 226"/>
                <a:gd name="T35" fmla="*/ 63 h 116"/>
                <a:gd name="T36" fmla="*/ 4 w 226"/>
                <a:gd name="T37" fmla="*/ 68 h 116"/>
                <a:gd name="T38" fmla="*/ 3 w 226"/>
                <a:gd name="T39" fmla="*/ 71 h 116"/>
                <a:gd name="T40" fmla="*/ 1 w 226"/>
                <a:gd name="T41" fmla="*/ 76 h 116"/>
                <a:gd name="T42" fmla="*/ 0 w 226"/>
                <a:gd name="T43" fmla="*/ 78 h 116"/>
                <a:gd name="T44" fmla="*/ 50 w 226"/>
                <a:gd name="T45" fmla="*/ 7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6" h="116">
                  <a:moveTo>
                    <a:pt x="50" y="78"/>
                  </a:moveTo>
                  <a:cubicBezTo>
                    <a:pt x="50" y="78"/>
                    <a:pt x="50" y="78"/>
                    <a:pt x="50" y="78"/>
                  </a:cubicBezTo>
                  <a:cubicBezTo>
                    <a:pt x="50" y="77"/>
                    <a:pt x="50" y="77"/>
                    <a:pt x="50" y="77"/>
                  </a:cubicBezTo>
                  <a:cubicBezTo>
                    <a:pt x="51" y="77"/>
                    <a:pt x="51" y="76"/>
                    <a:pt x="51" y="76"/>
                  </a:cubicBezTo>
                  <a:cubicBezTo>
                    <a:pt x="52" y="75"/>
                    <a:pt x="52" y="74"/>
                    <a:pt x="53" y="74"/>
                  </a:cubicBezTo>
                  <a:cubicBezTo>
                    <a:pt x="53" y="73"/>
                    <a:pt x="53" y="73"/>
                    <a:pt x="53" y="73"/>
                  </a:cubicBezTo>
                  <a:cubicBezTo>
                    <a:pt x="57" y="68"/>
                    <a:pt x="62" y="63"/>
                    <a:pt x="67" y="59"/>
                  </a:cubicBezTo>
                  <a:cubicBezTo>
                    <a:pt x="67" y="59"/>
                    <a:pt x="67" y="59"/>
                    <a:pt x="67" y="59"/>
                  </a:cubicBezTo>
                  <a:cubicBezTo>
                    <a:pt x="79" y="50"/>
                    <a:pt x="94" y="45"/>
                    <a:pt x="110" y="45"/>
                  </a:cubicBezTo>
                  <a:cubicBezTo>
                    <a:pt x="135" y="45"/>
                    <a:pt x="157" y="58"/>
                    <a:pt x="170" y="78"/>
                  </a:cubicBezTo>
                  <a:cubicBezTo>
                    <a:pt x="177" y="89"/>
                    <a:pt x="181" y="102"/>
                    <a:pt x="181" y="116"/>
                  </a:cubicBezTo>
                  <a:cubicBezTo>
                    <a:pt x="226" y="116"/>
                    <a:pt x="226" y="116"/>
                    <a:pt x="226" y="116"/>
                  </a:cubicBezTo>
                  <a:cubicBezTo>
                    <a:pt x="226" y="103"/>
                    <a:pt x="224" y="90"/>
                    <a:pt x="220" y="78"/>
                  </a:cubicBezTo>
                  <a:cubicBezTo>
                    <a:pt x="203" y="33"/>
                    <a:pt x="160" y="0"/>
                    <a:pt x="110" y="0"/>
                  </a:cubicBezTo>
                  <a:cubicBezTo>
                    <a:pt x="66" y="0"/>
                    <a:pt x="29" y="24"/>
                    <a:pt x="9" y="59"/>
                  </a:cubicBezTo>
                  <a:cubicBezTo>
                    <a:pt x="8" y="59"/>
                    <a:pt x="8" y="59"/>
                    <a:pt x="8" y="59"/>
                  </a:cubicBezTo>
                  <a:cubicBezTo>
                    <a:pt x="8" y="60"/>
                    <a:pt x="8" y="60"/>
                    <a:pt x="8" y="60"/>
                  </a:cubicBezTo>
                  <a:cubicBezTo>
                    <a:pt x="7" y="61"/>
                    <a:pt x="7" y="62"/>
                    <a:pt x="6" y="63"/>
                  </a:cubicBezTo>
                  <a:cubicBezTo>
                    <a:pt x="6" y="65"/>
                    <a:pt x="5" y="66"/>
                    <a:pt x="4" y="68"/>
                  </a:cubicBezTo>
                  <a:cubicBezTo>
                    <a:pt x="4" y="69"/>
                    <a:pt x="3" y="70"/>
                    <a:pt x="3" y="71"/>
                  </a:cubicBezTo>
                  <a:cubicBezTo>
                    <a:pt x="2" y="72"/>
                    <a:pt x="1" y="74"/>
                    <a:pt x="1" y="76"/>
                  </a:cubicBezTo>
                  <a:cubicBezTo>
                    <a:pt x="1" y="76"/>
                    <a:pt x="0" y="77"/>
                    <a:pt x="0" y="78"/>
                  </a:cubicBezTo>
                  <a:cubicBezTo>
                    <a:pt x="50" y="78"/>
                    <a:pt x="50" y="78"/>
                    <a:pt x="50" y="78"/>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20"/>
            <p:cNvSpPr/>
            <p:nvPr/>
          </p:nvSpPr>
          <p:spPr bwMode="auto">
            <a:xfrm>
              <a:off x="2486" y="1797"/>
              <a:ext cx="698" cy="363"/>
            </a:xfrm>
            <a:custGeom>
              <a:avLst/>
              <a:gdLst>
                <a:gd name="T0" fmla="*/ 50 w 226"/>
                <a:gd name="T1" fmla="*/ 78 h 116"/>
                <a:gd name="T2" fmla="*/ 50 w 226"/>
                <a:gd name="T3" fmla="*/ 77 h 116"/>
                <a:gd name="T4" fmla="*/ 51 w 226"/>
                <a:gd name="T5" fmla="*/ 76 h 116"/>
                <a:gd name="T6" fmla="*/ 52 w 226"/>
                <a:gd name="T7" fmla="*/ 74 h 116"/>
                <a:gd name="T8" fmla="*/ 53 w 226"/>
                <a:gd name="T9" fmla="*/ 73 h 116"/>
                <a:gd name="T10" fmla="*/ 67 w 226"/>
                <a:gd name="T11" fmla="*/ 59 h 116"/>
                <a:gd name="T12" fmla="*/ 109 w 226"/>
                <a:gd name="T13" fmla="*/ 45 h 116"/>
                <a:gd name="T14" fmla="*/ 169 w 226"/>
                <a:gd name="T15" fmla="*/ 78 h 116"/>
                <a:gd name="T16" fmla="*/ 181 w 226"/>
                <a:gd name="T17" fmla="*/ 116 h 116"/>
                <a:gd name="T18" fmla="*/ 226 w 226"/>
                <a:gd name="T19" fmla="*/ 116 h 116"/>
                <a:gd name="T20" fmla="*/ 219 w 226"/>
                <a:gd name="T21" fmla="*/ 78 h 116"/>
                <a:gd name="T22" fmla="*/ 109 w 226"/>
                <a:gd name="T23" fmla="*/ 0 h 116"/>
                <a:gd name="T24" fmla="*/ 8 w 226"/>
                <a:gd name="T25" fmla="*/ 59 h 116"/>
                <a:gd name="T26" fmla="*/ 7 w 226"/>
                <a:gd name="T27" fmla="*/ 60 h 116"/>
                <a:gd name="T28" fmla="*/ 6 w 226"/>
                <a:gd name="T29" fmla="*/ 63 h 116"/>
                <a:gd name="T30" fmla="*/ 4 w 226"/>
                <a:gd name="T31" fmla="*/ 68 h 116"/>
                <a:gd name="T32" fmla="*/ 2 w 226"/>
                <a:gd name="T33" fmla="*/ 71 h 116"/>
                <a:gd name="T34" fmla="*/ 0 w 226"/>
                <a:gd name="T35" fmla="*/ 76 h 116"/>
                <a:gd name="T36" fmla="*/ 0 w 226"/>
                <a:gd name="T37" fmla="*/ 78 h 116"/>
                <a:gd name="T38" fmla="*/ 50 w 226"/>
                <a:gd name="T39" fmla="*/ 7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16">
                  <a:moveTo>
                    <a:pt x="50" y="78"/>
                  </a:moveTo>
                  <a:cubicBezTo>
                    <a:pt x="50" y="77"/>
                    <a:pt x="50" y="77"/>
                    <a:pt x="50" y="77"/>
                  </a:cubicBezTo>
                  <a:cubicBezTo>
                    <a:pt x="50" y="77"/>
                    <a:pt x="50" y="76"/>
                    <a:pt x="51" y="76"/>
                  </a:cubicBezTo>
                  <a:cubicBezTo>
                    <a:pt x="51" y="75"/>
                    <a:pt x="52" y="74"/>
                    <a:pt x="52" y="74"/>
                  </a:cubicBezTo>
                  <a:cubicBezTo>
                    <a:pt x="53" y="73"/>
                    <a:pt x="53" y="73"/>
                    <a:pt x="53" y="73"/>
                  </a:cubicBezTo>
                  <a:cubicBezTo>
                    <a:pt x="57" y="68"/>
                    <a:pt x="61" y="63"/>
                    <a:pt x="67" y="59"/>
                  </a:cubicBezTo>
                  <a:cubicBezTo>
                    <a:pt x="79" y="50"/>
                    <a:pt x="93" y="45"/>
                    <a:pt x="109" y="45"/>
                  </a:cubicBezTo>
                  <a:cubicBezTo>
                    <a:pt x="134" y="45"/>
                    <a:pt x="156" y="58"/>
                    <a:pt x="169" y="78"/>
                  </a:cubicBezTo>
                  <a:cubicBezTo>
                    <a:pt x="176" y="89"/>
                    <a:pt x="181" y="102"/>
                    <a:pt x="181" y="116"/>
                  </a:cubicBezTo>
                  <a:cubicBezTo>
                    <a:pt x="226" y="116"/>
                    <a:pt x="226" y="116"/>
                    <a:pt x="226" y="116"/>
                  </a:cubicBezTo>
                  <a:cubicBezTo>
                    <a:pt x="226" y="103"/>
                    <a:pt x="223" y="90"/>
                    <a:pt x="219" y="78"/>
                  </a:cubicBezTo>
                  <a:cubicBezTo>
                    <a:pt x="203" y="33"/>
                    <a:pt x="160" y="0"/>
                    <a:pt x="109" y="0"/>
                  </a:cubicBezTo>
                  <a:cubicBezTo>
                    <a:pt x="66" y="0"/>
                    <a:pt x="28" y="24"/>
                    <a:pt x="8" y="59"/>
                  </a:cubicBezTo>
                  <a:cubicBezTo>
                    <a:pt x="7" y="60"/>
                    <a:pt x="7" y="60"/>
                    <a:pt x="7" y="60"/>
                  </a:cubicBezTo>
                  <a:cubicBezTo>
                    <a:pt x="7" y="61"/>
                    <a:pt x="6" y="62"/>
                    <a:pt x="6" y="63"/>
                  </a:cubicBezTo>
                  <a:cubicBezTo>
                    <a:pt x="5" y="65"/>
                    <a:pt x="4" y="66"/>
                    <a:pt x="4" y="68"/>
                  </a:cubicBezTo>
                  <a:cubicBezTo>
                    <a:pt x="3" y="69"/>
                    <a:pt x="3" y="70"/>
                    <a:pt x="2" y="71"/>
                  </a:cubicBezTo>
                  <a:cubicBezTo>
                    <a:pt x="2" y="72"/>
                    <a:pt x="1" y="74"/>
                    <a:pt x="0" y="76"/>
                  </a:cubicBezTo>
                  <a:cubicBezTo>
                    <a:pt x="0" y="76"/>
                    <a:pt x="0" y="77"/>
                    <a:pt x="0" y="78"/>
                  </a:cubicBezTo>
                  <a:cubicBezTo>
                    <a:pt x="50" y="78"/>
                    <a:pt x="50" y="78"/>
                    <a:pt x="50" y="78"/>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1"/>
            <p:cNvSpPr/>
            <p:nvPr/>
          </p:nvSpPr>
          <p:spPr bwMode="auto">
            <a:xfrm>
              <a:off x="5015" y="1975"/>
              <a:ext cx="9" cy="7"/>
            </a:xfrm>
            <a:custGeom>
              <a:avLst/>
              <a:gdLst>
                <a:gd name="T0" fmla="*/ 3 w 3"/>
                <a:gd name="T1" fmla="*/ 0 h 2"/>
                <a:gd name="T2" fmla="*/ 3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3" y="0"/>
                    <a:pt x="3" y="0"/>
                    <a:pt x="3" y="0"/>
                  </a:cubicBezTo>
                  <a:cubicBezTo>
                    <a:pt x="2" y="1"/>
                    <a:pt x="1" y="2"/>
                    <a:pt x="0" y="2"/>
                  </a:cubicBezTo>
                  <a:cubicBezTo>
                    <a:pt x="1" y="2"/>
                    <a:pt x="2" y="1"/>
                    <a:pt x="3" y="0"/>
                  </a:cubicBezTo>
                </a:path>
              </a:pathLst>
            </a:custGeom>
            <a:solidFill>
              <a:srgbClr val="DBDD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22"/>
            <p:cNvSpPr/>
            <p:nvPr/>
          </p:nvSpPr>
          <p:spPr bwMode="auto">
            <a:xfrm>
              <a:off x="4808" y="1975"/>
              <a:ext cx="216" cy="66"/>
            </a:xfrm>
            <a:custGeom>
              <a:avLst/>
              <a:gdLst>
                <a:gd name="T0" fmla="*/ 70 w 70"/>
                <a:gd name="T1" fmla="*/ 0 h 21"/>
                <a:gd name="T2" fmla="*/ 9 w 70"/>
                <a:gd name="T3" fmla="*/ 0 h 21"/>
                <a:gd name="T4" fmla="*/ 8 w 70"/>
                <a:gd name="T5" fmla="*/ 2 h 21"/>
                <a:gd name="T6" fmla="*/ 8 w 70"/>
                <a:gd name="T7" fmla="*/ 2 h 21"/>
                <a:gd name="T8" fmla="*/ 7 w 70"/>
                <a:gd name="T9" fmla="*/ 3 h 21"/>
                <a:gd name="T10" fmla="*/ 6 w 70"/>
                <a:gd name="T11" fmla="*/ 6 h 21"/>
                <a:gd name="T12" fmla="*/ 4 w 70"/>
                <a:gd name="T13" fmla="*/ 11 h 21"/>
                <a:gd name="T14" fmla="*/ 2 w 70"/>
                <a:gd name="T15" fmla="*/ 14 h 21"/>
                <a:gd name="T16" fmla="*/ 0 w 70"/>
                <a:gd name="T17" fmla="*/ 19 h 21"/>
                <a:gd name="T18" fmla="*/ 0 w 70"/>
                <a:gd name="T19" fmla="*/ 21 h 21"/>
                <a:gd name="T20" fmla="*/ 49 w 70"/>
                <a:gd name="T21" fmla="*/ 21 h 21"/>
                <a:gd name="T22" fmla="*/ 50 w 70"/>
                <a:gd name="T23" fmla="*/ 20 h 21"/>
                <a:gd name="T24" fmla="*/ 51 w 70"/>
                <a:gd name="T25" fmla="*/ 19 h 21"/>
                <a:gd name="T26" fmla="*/ 52 w 70"/>
                <a:gd name="T27" fmla="*/ 17 h 21"/>
                <a:gd name="T28" fmla="*/ 53 w 70"/>
                <a:gd name="T29" fmla="*/ 16 h 21"/>
                <a:gd name="T30" fmla="*/ 67 w 70"/>
                <a:gd name="T31" fmla="*/ 2 h 21"/>
                <a:gd name="T32" fmla="*/ 67 w 70"/>
                <a:gd name="T33" fmla="*/ 2 h 21"/>
                <a:gd name="T34" fmla="*/ 70 w 70"/>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21">
                  <a:moveTo>
                    <a:pt x="70" y="0"/>
                  </a:moveTo>
                  <a:cubicBezTo>
                    <a:pt x="9" y="0"/>
                    <a:pt x="9" y="0"/>
                    <a:pt x="9" y="0"/>
                  </a:cubicBezTo>
                  <a:cubicBezTo>
                    <a:pt x="9" y="1"/>
                    <a:pt x="8" y="2"/>
                    <a:pt x="8" y="2"/>
                  </a:cubicBezTo>
                  <a:cubicBezTo>
                    <a:pt x="8" y="2"/>
                    <a:pt x="8" y="2"/>
                    <a:pt x="8" y="2"/>
                  </a:cubicBezTo>
                  <a:cubicBezTo>
                    <a:pt x="7" y="3"/>
                    <a:pt x="7" y="3"/>
                    <a:pt x="7" y="3"/>
                  </a:cubicBezTo>
                  <a:cubicBezTo>
                    <a:pt x="7" y="4"/>
                    <a:pt x="6" y="5"/>
                    <a:pt x="6" y="6"/>
                  </a:cubicBezTo>
                  <a:cubicBezTo>
                    <a:pt x="5" y="8"/>
                    <a:pt x="4" y="9"/>
                    <a:pt x="4" y="11"/>
                  </a:cubicBezTo>
                  <a:cubicBezTo>
                    <a:pt x="3" y="12"/>
                    <a:pt x="3" y="13"/>
                    <a:pt x="2" y="14"/>
                  </a:cubicBezTo>
                  <a:cubicBezTo>
                    <a:pt x="2" y="15"/>
                    <a:pt x="1" y="17"/>
                    <a:pt x="0" y="19"/>
                  </a:cubicBezTo>
                  <a:cubicBezTo>
                    <a:pt x="0" y="19"/>
                    <a:pt x="0" y="20"/>
                    <a:pt x="0" y="21"/>
                  </a:cubicBezTo>
                  <a:cubicBezTo>
                    <a:pt x="49" y="21"/>
                    <a:pt x="49" y="21"/>
                    <a:pt x="49" y="21"/>
                  </a:cubicBezTo>
                  <a:cubicBezTo>
                    <a:pt x="50" y="20"/>
                    <a:pt x="50" y="20"/>
                    <a:pt x="50" y="20"/>
                  </a:cubicBezTo>
                  <a:cubicBezTo>
                    <a:pt x="50" y="20"/>
                    <a:pt x="50" y="19"/>
                    <a:pt x="51" y="19"/>
                  </a:cubicBezTo>
                  <a:cubicBezTo>
                    <a:pt x="51" y="18"/>
                    <a:pt x="52" y="17"/>
                    <a:pt x="52" y="17"/>
                  </a:cubicBezTo>
                  <a:cubicBezTo>
                    <a:pt x="53" y="16"/>
                    <a:pt x="53" y="16"/>
                    <a:pt x="53" y="16"/>
                  </a:cubicBezTo>
                  <a:cubicBezTo>
                    <a:pt x="57" y="11"/>
                    <a:pt x="61" y="6"/>
                    <a:pt x="67" y="2"/>
                  </a:cubicBezTo>
                  <a:cubicBezTo>
                    <a:pt x="67" y="2"/>
                    <a:pt x="67" y="2"/>
                    <a:pt x="67" y="2"/>
                  </a:cubicBezTo>
                  <a:cubicBezTo>
                    <a:pt x="68" y="2"/>
                    <a:pt x="69" y="1"/>
                    <a:pt x="70" y="0"/>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23"/>
            <p:cNvSpPr/>
            <p:nvPr/>
          </p:nvSpPr>
          <p:spPr bwMode="auto">
            <a:xfrm>
              <a:off x="3852" y="1975"/>
              <a:ext cx="10" cy="7"/>
            </a:xfrm>
            <a:custGeom>
              <a:avLst/>
              <a:gdLst>
                <a:gd name="T0" fmla="*/ 3 w 3"/>
                <a:gd name="T1" fmla="*/ 0 h 2"/>
                <a:gd name="T2" fmla="*/ 3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3" y="0"/>
                    <a:pt x="3" y="0"/>
                    <a:pt x="3" y="0"/>
                  </a:cubicBezTo>
                  <a:cubicBezTo>
                    <a:pt x="2" y="1"/>
                    <a:pt x="1" y="2"/>
                    <a:pt x="0" y="2"/>
                  </a:cubicBezTo>
                  <a:cubicBezTo>
                    <a:pt x="1" y="2"/>
                    <a:pt x="2" y="1"/>
                    <a:pt x="3" y="0"/>
                  </a:cubicBezTo>
                </a:path>
              </a:pathLst>
            </a:custGeom>
            <a:solidFill>
              <a:srgbClr val="DBDD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4"/>
            <p:cNvSpPr/>
            <p:nvPr/>
          </p:nvSpPr>
          <p:spPr bwMode="auto">
            <a:xfrm>
              <a:off x="3645" y="1975"/>
              <a:ext cx="217" cy="66"/>
            </a:xfrm>
            <a:custGeom>
              <a:avLst/>
              <a:gdLst>
                <a:gd name="T0" fmla="*/ 70 w 70"/>
                <a:gd name="T1" fmla="*/ 0 h 21"/>
                <a:gd name="T2" fmla="*/ 10 w 70"/>
                <a:gd name="T3" fmla="*/ 0 h 21"/>
                <a:gd name="T4" fmla="*/ 9 w 70"/>
                <a:gd name="T5" fmla="*/ 2 h 21"/>
                <a:gd name="T6" fmla="*/ 9 w 70"/>
                <a:gd name="T7" fmla="*/ 2 h 21"/>
                <a:gd name="T8" fmla="*/ 8 w 70"/>
                <a:gd name="T9" fmla="*/ 2 h 21"/>
                <a:gd name="T10" fmla="*/ 8 w 70"/>
                <a:gd name="T11" fmla="*/ 3 h 21"/>
                <a:gd name="T12" fmla="*/ 6 w 70"/>
                <a:gd name="T13" fmla="*/ 6 h 21"/>
                <a:gd name="T14" fmla="*/ 4 w 70"/>
                <a:gd name="T15" fmla="*/ 11 h 21"/>
                <a:gd name="T16" fmla="*/ 3 w 70"/>
                <a:gd name="T17" fmla="*/ 14 h 21"/>
                <a:gd name="T18" fmla="*/ 1 w 70"/>
                <a:gd name="T19" fmla="*/ 19 h 21"/>
                <a:gd name="T20" fmla="*/ 0 w 70"/>
                <a:gd name="T21" fmla="*/ 21 h 21"/>
                <a:gd name="T22" fmla="*/ 50 w 70"/>
                <a:gd name="T23" fmla="*/ 21 h 21"/>
                <a:gd name="T24" fmla="*/ 50 w 70"/>
                <a:gd name="T25" fmla="*/ 20 h 21"/>
                <a:gd name="T26" fmla="*/ 51 w 70"/>
                <a:gd name="T27" fmla="*/ 19 h 21"/>
                <a:gd name="T28" fmla="*/ 53 w 70"/>
                <a:gd name="T29" fmla="*/ 17 h 21"/>
                <a:gd name="T30" fmla="*/ 53 w 70"/>
                <a:gd name="T31" fmla="*/ 16 h 21"/>
                <a:gd name="T32" fmla="*/ 67 w 70"/>
                <a:gd name="T33" fmla="*/ 2 h 21"/>
                <a:gd name="T34" fmla="*/ 67 w 70"/>
                <a:gd name="T35" fmla="*/ 2 h 21"/>
                <a:gd name="T36" fmla="*/ 67 w 70"/>
                <a:gd name="T37" fmla="*/ 2 h 21"/>
                <a:gd name="T38" fmla="*/ 67 w 70"/>
                <a:gd name="T39" fmla="*/ 2 h 21"/>
                <a:gd name="T40" fmla="*/ 70 w 70"/>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21">
                  <a:moveTo>
                    <a:pt x="70" y="0"/>
                  </a:moveTo>
                  <a:cubicBezTo>
                    <a:pt x="10" y="0"/>
                    <a:pt x="10" y="0"/>
                    <a:pt x="10" y="0"/>
                  </a:cubicBezTo>
                  <a:cubicBezTo>
                    <a:pt x="9" y="1"/>
                    <a:pt x="9" y="2"/>
                    <a:pt x="9" y="2"/>
                  </a:cubicBezTo>
                  <a:cubicBezTo>
                    <a:pt x="9" y="2"/>
                    <a:pt x="9" y="2"/>
                    <a:pt x="9" y="2"/>
                  </a:cubicBezTo>
                  <a:cubicBezTo>
                    <a:pt x="8" y="2"/>
                    <a:pt x="8" y="2"/>
                    <a:pt x="8" y="2"/>
                  </a:cubicBezTo>
                  <a:cubicBezTo>
                    <a:pt x="8" y="3"/>
                    <a:pt x="8" y="3"/>
                    <a:pt x="8" y="3"/>
                  </a:cubicBezTo>
                  <a:cubicBezTo>
                    <a:pt x="7" y="4"/>
                    <a:pt x="7" y="5"/>
                    <a:pt x="6" y="6"/>
                  </a:cubicBezTo>
                  <a:cubicBezTo>
                    <a:pt x="6" y="8"/>
                    <a:pt x="5" y="9"/>
                    <a:pt x="4" y="11"/>
                  </a:cubicBezTo>
                  <a:cubicBezTo>
                    <a:pt x="4" y="12"/>
                    <a:pt x="3" y="13"/>
                    <a:pt x="3" y="14"/>
                  </a:cubicBezTo>
                  <a:cubicBezTo>
                    <a:pt x="2" y="15"/>
                    <a:pt x="1" y="17"/>
                    <a:pt x="1" y="19"/>
                  </a:cubicBezTo>
                  <a:cubicBezTo>
                    <a:pt x="1" y="19"/>
                    <a:pt x="0" y="20"/>
                    <a:pt x="0" y="21"/>
                  </a:cubicBezTo>
                  <a:cubicBezTo>
                    <a:pt x="50" y="21"/>
                    <a:pt x="50" y="21"/>
                    <a:pt x="50" y="21"/>
                  </a:cubicBezTo>
                  <a:cubicBezTo>
                    <a:pt x="50" y="20"/>
                    <a:pt x="50" y="20"/>
                    <a:pt x="50" y="20"/>
                  </a:cubicBezTo>
                  <a:cubicBezTo>
                    <a:pt x="51" y="20"/>
                    <a:pt x="51" y="19"/>
                    <a:pt x="51" y="19"/>
                  </a:cubicBezTo>
                  <a:cubicBezTo>
                    <a:pt x="52" y="18"/>
                    <a:pt x="52" y="17"/>
                    <a:pt x="53" y="17"/>
                  </a:cubicBezTo>
                  <a:cubicBezTo>
                    <a:pt x="53" y="16"/>
                    <a:pt x="53" y="16"/>
                    <a:pt x="53" y="16"/>
                  </a:cubicBezTo>
                  <a:cubicBezTo>
                    <a:pt x="57" y="11"/>
                    <a:pt x="62" y="6"/>
                    <a:pt x="67" y="2"/>
                  </a:cubicBezTo>
                  <a:cubicBezTo>
                    <a:pt x="67" y="2"/>
                    <a:pt x="67" y="2"/>
                    <a:pt x="67" y="2"/>
                  </a:cubicBezTo>
                  <a:cubicBezTo>
                    <a:pt x="67" y="2"/>
                    <a:pt x="67" y="2"/>
                    <a:pt x="67" y="2"/>
                  </a:cubicBezTo>
                  <a:cubicBezTo>
                    <a:pt x="67" y="2"/>
                    <a:pt x="67" y="2"/>
                    <a:pt x="67" y="2"/>
                  </a:cubicBezTo>
                  <a:cubicBezTo>
                    <a:pt x="68" y="2"/>
                    <a:pt x="69" y="1"/>
                    <a:pt x="70" y="0"/>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25"/>
            <p:cNvSpPr>
              <a:spLocks noEditPoints="1"/>
            </p:cNvSpPr>
            <p:nvPr/>
          </p:nvSpPr>
          <p:spPr bwMode="auto">
            <a:xfrm>
              <a:off x="2946" y="1975"/>
              <a:ext cx="217" cy="66"/>
            </a:xfrm>
            <a:custGeom>
              <a:avLst/>
              <a:gdLst>
                <a:gd name="T0" fmla="*/ 20 w 70"/>
                <a:gd name="T1" fmla="*/ 21 h 21"/>
                <a:gd name="T2" fmla="*/ 20 w 70"/>
                <a:gd name="T3" fmla="*/ 21 h 21"/>
                <a:gd name="T4" fmla="*/ 20 w 70"/>
                <a:gd name="T5" fmla="*/ 21 h 21"/>
                <a:gd name="T6" fmla="*/ 70 w 70"/>
                <a:gd name="T7" fmla="*/ 20 h 21"/>
                <a:gd name="T8" fmla="*/ 70 w 70"/>
                <a:gd name="T9" fmla="*/ 21 h 21"/>
                <a:gd name="T10" fmla="*/ 70 w 70"/>
                <a:gd name="T11" fmla="*/ 20 h 21"/>
                <a:gd name="T12" fmla="*/ 20 w 70"/>
                <a:gd name="T13" fmla="*/ 20 h 21"/>
                <a:gd name="T14" fmla="*/ 20 w 70"/>
                <a:gd name="T15" fmla="*/ 20 h 21"/>
                <a:gd name="T16" fmla="*/ 20 w 70"/>
                <a:gd name="T17" fmla="*/ 20 h 21"/>
                <a:gd name="T18" fmla="*/ 70 w 70"/>
                <a:gd name="T19" fmla="*/ 20 h 21"/>
                <a:gd name="T20" fmla="*/ 70 w 70"/>
                <a:gd name="T21" fmla="*/ 20 h 21"/>
                <a:gd name="T22" fmla="*/ 70 w 70"/>
                <a:gd name="T23" fmla="*/ 20 h 21"/>
                <a:gd name="T24" fmla="*/ 70 w 70"/>
                <a:gd name="T25" fmla="*/ 20 h 21"/>
                <a:gd name="T26" fmla="*/ 70 w 70"/>
                <a:gd name="T27" fmla="*/ 20 h 21"/>
                <a:gd name="T28" fmla="*/ 70 w 70"/>
                <a:gd name="T29" fmla="*/ 20 h 21"/>
                <a:gd name="T30" fmla="*/ 20 w 70"/>
                <a:gd name="T31" fmla="*/ 20 h 21"/>
                <a:gd name="T32" fmla="*/ 20 w 70"/>
                <a:gd name="T33" fmla="*/ 20 h 21"/>
                <a:gd name="T34" fmla="*/ 20 w 70"/>
                <a:gd name="T35" fmla="*/ 20 h 21"/>
                <a:gd name="T36" fmla="*/ 20 w 70"/>
                <a:gd name="T37" fmla="*/ 20 h 21"/>
                <a:gd name="T38" fmla="*/ 20 w 70"/>
                <a:gd name="T39" fmla="*/ 20 h 21"/>
                <a:gd name="T40" fmla="*/ 20 w 70"/>
                <a:gd name="T41" fmla="*/ 20 h 21"/>
                <a:gd name="T42" fmla="*/ 0 w 70"/>
                <a:gd name="T43" fmla="*/ 0 h 21"/>
                <a:gd name="T44" fmla="*/ 0 w 70"/>
                <a:gd name="T45" fmla="*/ 0 h 21"/>
                <a:gd name="T46" fmla="*/ 20 w 70"/>
                <a:gd name="T47" fmla="*/ 20 h 21"/>
                <a:gd name="T48" fmla="*/ 0 w 70"/>
                <a:gd name="T4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21">
                  <a:moveTo>
                    <a:pt x="20" y="21"/>
                  </a:moveTo>
                  <a:cubicBezTo>
                    <a:pt x="20" y="21"/>
                    <a:pt x="20" y="21"/>
                    <a:pt x="20" y="21"/>
                  </a:cubicBezTo>
                  <a:cubicBezTo>
                    <a:pt x="20" y="21"/>
                    <a:pt x="20" y="21"/>
                    <a:pt x="20" y="21"/>
                  </a:cubicBezTo>
                  <a:moveTo>
                    <a:pt x="70" y="20"/>
                  </a:moveTo>
                  <a:cubicBezTo>
                    <a:pt x="70" y="20"/>
                    <a:pt x="70" y="20"/>
                    <a:pt x="70" y="21"/>
                  </a:cubicBezTo>
                  <a:cubicBezTo>
                    <a:pt x="70" y="20"/>
                    <a:pt x="70" y="20"/>
                    <a:pt x="70" y="20"/>
                  </a:cubicBezTo>
                  <a:moveTo>
                    <a:pt x="20" y="20"/>
                  </a:moveTo>
                  <a:cubicBezTo>
                    <a:pt x="20" y="20"/>
                    <a:pt x="20" y="20"/>
                    <a:pt x="20" y="20"/>
                  </a:cubicBezTo>
                  <a:cubicBezTo>
                    <a:pt x="20" y="20"/>
                    <a:pt x="20" y="20"/>
                    <a:pt x="20" y="20"/>
                  </a:cubicBezTo>
                  <a:moveTo>
                    <a:pt x="70" y="20"/>
                  </a:moveTo>
                  <a:cubicBezTo>
                    <a:pt x="70" y="20"/>
                    <a:pt x="70" y="20"/>
                    <a:pt x="70" y="20"/>
                  </a:cubicBezTo>
                  <a:cubicBezTo>
                    <a:pt x="70" y="20"/>
                    <a:pt x="70" y="20"/>
                    <a:pt x="70" y="20"/>
                  </a:cubicBezTo>
                  <a:moveTo>
                    <a:pt x="70" y="20"/>
                  </a:moveTo>
                  <a:cubicBezTo>
                    <a:pt x="70" y="20"/>
                    <a:pt x="70" y="20"/>
                    <a:pt x="70" y="20"/>
                  </a:cubicBezTo>
                  <a:cubicBezTo>
                    <a:pt x="70" y="20"/>
                    <a:pt x="70" y="20"/>
                    <a:pt x="70" y="20"/>
                  </a:cubicBezTo>
                  <a:moveTo>
                    <a:pt x="20" y="20"/>
                  </a:moveTo>
                  <a:cubicBezTo>
                    <a:pt x="20" y="20"/>
                    <a:pt x="20" y="20"/>
                    <a:pt x="20" y="20"/>
                  </a:cubicBezTo>
                  <a:cubicBezTo>
                    <a:pt x="20" y="20"/>
                    <a:pt x="20" y="20"/>
                    <a:pt x="20" y="20"/>
                  </a:cubicBezTo>
                  <a:moveTo>
                    <a:pt x="20" y="20"/>
                  </a:moveTo>
                  <a:cubicBezTo>
                    <a:pt x="20" y="20"/>
                    <a:pt x="20" y="20"/>
                    <a:pt x="20" y="20"/>
                  </a:cubicBezTo>
                  <a:cubicBezTo>
                    <a:pt x="20" y="20"/>
                    <a:pt x="20" y="20"/>
                    <a:pt x="20" y="20"/>
                  </a:cubicBezTo>
                  <a:moveTo>
                    <a:pt x="0" y="0"/>
                  </a:moveTo>
                  <a:cubicBezTo>
                    <a:pt x="0" y="0"/>
                    <a:pt x="0" y="0"/>
                    <a:pt x="0" y="0"/>
                  </a:cubicBezTo>
                  <a:cubicBezTo>
                    <a:pt x="8" y="6"/>
                    <a:pt x="14" y="12"/>
                    <a:pt x="20" y="20"/>
                  </a:cubicBezTo>
                  <a:cubicBezTo>
                    <a:pt x="14" y="12"/>
                    <a:pt x="8" y="6"/>
                    <a:pt x="0" y="0"/>
                  </a:cubicBezTo>
                </a:path>
              </a:pathLst>
            </a:custGeom>
            <a:solidFill>
              <a:srgbClr val="DBDD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6"/>
            <p:cNvSpPr/>
            <p:nvPr/>
          </p:nvSpPr>
          <p:spPr bwMode="auto">
            <a:xfrm>
              <a:off x="2946" y="1975"/>
              <a:ext cx="238" cy="185"/>
            </a:xfrm>
            <a:custGeom>
              <a:avLst/>
              <a:gdLst>
                <a:gd name="T0" fmla="*/ 60 w 77"/>
                <a:gd name="T1" fmla="*/ 0 h 59"/>
                <a:gd name="T2" fmla="*/ 0 w 77"/>
                <a:gd name="T3" fmla="*/ 0 h 59"/>
                <a:gd name="T4" fmla="*/ 20 w 77"/>
                <a:gd name="T5" fmla="*/ 20 h 59"/>
                <a:gd name="T6" fmla="*/ 20 w 77"/>
                <a:gd name="T7" fmla="*/ 20 h 59"/>
                <a:gd name="T8" fmla="*/ 20 w 77"/>
                <a:gd name="T9" fmla="*/ 20 h 59"/>
                <a:gd name="T10" fmla="*/ 20 w 77"/>
                <a:gd name="T11" fmla="*/ 20 h 59"/>
                <a:gd name="T12" fmla="*/ 20 w 77"/>
                <a:gd name="T13" fmla="*/ 20 h 59"/>
                <a:gd name="T14" fmla="*/ 20 w 77"/>
                <a:gd name="T15" fmla="*/ 20 h 59"/>
                <a:gd name="T16" fmla="*/ 20 w 77"/>
                <a:gd name="T17" fmla="*/ 20 h 59"/>
                <a:gd name="T18" fmla="*/ 20 w 77"/>
                <a:gd name="T19" fmla="*/ 21 h 59"/>
                <a:gd name="T20" fmla="*/ 20 w 77"/>
                <a:gd name="T21" fmla="*/ 21 h 59"/>
                <a:gd name="T22" fmla="*/ 20 w 77"/>
                <a:gd name="T23" fmla="*/ 21 h 59"/>
                <a:gd name="T24" fmla="*/ 32 w 77"/>
                <a:gd name="T25" fmla="*/ 59 h 59"/>
                <a:gd name="T26" fmla="*/ 77 w 77"/>
                <a:gd name="T27" fmla="*/ 59 h 59"/>
                <a:gd name="T28" fmla="*/ 70 w 77"/>
                <a:gd name="T29" fmla="*/ 21 h 59"/>
                <a:gd name="T30" fmla="*/ 70 w 77"/>
                <a:gd name="T31" fmla="*/ 21 h 59"/>
                <a:gd name="T32" fmla="*/ 70 w 77"/>
                <a:gd name="T33" fmla="*/ 21 h 59"/>
                <a:gd name="T34" fmla="*/ 70 w 77"/>
                <a:gd name="T35" fmla="*/ 21 h 59"/>
                <a:gd name="T36" fmla="*/ 70 w 77"/>
                <a:gd name="T37" fmla="*/ 20 h 59"/>
                <a:gd name="T38" fmla="*/ 70 w 77"/>
                <a:gd name="T39" fmla="*/ 20 h 59"/>
                <a:gd name="T40" fmla="*/ 70 w 77"/>
                <a:gd name="T41" fmla="*/ 20 h 59"/>
                <a:gd name="T42" fmla="*/ 70 w 77"/>
                <a:gd name="T43" fmla="*/ 20 h 59"/>
                <a:gd name="T44" fmla="*/ 70 w 77"/>
                <a:gd name="T45" fmla="*/ 20 h 59"/>
                <a:gd name="T46" fmla="*/ 60 w 77"/>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59">
                  <a:moveTo>
                    <a:pt x="60" y="0"/>
                  </a:moveTo>
                  <a:cubicBezTo>
                    <a:pt x="0" y="0"/>
                    <a:pt x="0" y="0"/>
                    <a:pt x="0" y="0"/>
                  </a:cubicBezTo>
                  <a:cubicBezTo>
                    <a:pt x="8" y="6"/>
                    <a:pt x="14" y="12"/>
                    <a:pt x="20" y="20"/>
                  </a:cubicBezTo>
                  <a:cubicBezTo>
                    <a:pt x="20" y="20"/>
                    <a:pt x="20" y="20"/>
                    <a:pt x="20" y="20"/>
                  </a:cubicBezTo>
                  <a:cubicBezTo>
                    <a:pt x="20" y="20"/>
                    <a:pt x="20" y="20"/>
                    <a:pt x="20" y="20"/>
                  </a:cubicBezTo>
                  <a:cubicBezTo>
                    <a:pt x="20" y="20"/>
                    <a:pt x="20" y="20"/>
                    <a:pt x="20" y="20"/>
                  </a:cubicBezTo>
                  <a:cubicBezTo>
                    <a:pt x="20" y="20"/>
                    <a:pt x="20" y="20"/>
                    <a:pt x="20" y="20"/>
                  </a:cubicBezTo>
                  <a:cubicBezTo>
                    <a:pt x="20" y="20"/>
                    <a:pt x="20" y="20"/>
                    <a:pt x="20" y="20"/>
                  </a:cubicBezTo>
                  <a:cubicBezTo>
                    <a:pt x="20" y="20"/>
                    <a:pt x="20" y="20"/>
                    <a:pt x="20" y="20"/>
                  </a:cubicBezTo>
                  <a:cubicBezTo>
                    <a:pt x="20" y="20"/>
                    <a:pt x="20" y="20"/>
                    <a:pt x="20" y="21"/>
                  </a:cubicBezTo>
                  <a:cubicBezTo>
                    <a:pt x="20" y="21"/>
                    <a:pt x="20" y="21"/>
                    <a:pt x="20" y="21"/>
                  </a:cubicBezTo>
                  <a:cubicBezTo>
                    <a:pt x="20" y="21"/>
                    <a:pt x="20" y="21"/>
                    <a:pt x="20" y="21"/>
                  </a:cubicBezTo>
                  <a:cubicBezTo>
                    <a:pt x="27" y="32"/>
                    <a:pt x="32" y="45"/>
                    <a:pt x="32" y="59"/>
                  </a:cubicBezTo>
                  <a:cubicBezTo>
                    <a:pt x="77" y="59"/>
                    <a:pt x="77" y="59"/>
                    <a:pt x="77" y="59"/>
                  </a:cubicBezTo>
                  <a:cubicBezTo>
                    <a:pt x="77" y="46"/>
                    <a:pt x="74" y="33"/>
                    <a:pt x="70" y="21"/>
                  </a:cubicBezTo>
                  <a:cubicBezTo>
                    <a:pt x="70" y="21"/>
                    <a:pt x="70" y="21"/>
                    <a:pt x="70" y="21"/>
                  </a:cubicBezTo>
                  <a:cubicBezTo>
                    <a:pt x="70" y="21"/>
                    <a:pt x="70" y="21"/>
                    <a:pt x="70" y="21"/>
                  </a:cubicBezTo>
                  <a:cubicBezTo>
                    <a:pt x="70" y="21"/>
                    <a:pt x="70" y="21"/>
                    <a:pt x="70" y="21"/>
                  </a:cubicBezTo>
                  <a:cubicBezTo>
                    <a:pt x="70" y="20"/>
                    <a:pt x="70" y="20"/>
                    <a:pt x="70" y="20"/>
                  </a:cubicBezTo>
                  <a:cubicBezTo>
                    <a:pt x="70" y="20"/>
                    <a:pt x="70" y="20"/>
                    <a:pt x="70" y="20"/>
                  </a:cubicBezTo>
                  <a:cubicBezTo>
                    <a:pt x="70" y="20"/>
                    <a:pt x="70" y="20"/>
                    <a:pt x="70" y="20"/>
                  </a:cubicBezTo>
                  <a:cubicBezTo>
                    <a:pt x="70" y="20"/>
                    <a:pt x="70" y="20"/>
                    <a:pt x="70" y="20"/>
                  </a:cubicBezTo>
                  <a:cubicBezTo>
                    <a:pt x="70" y="20"/>
                    <a:pt x="70" y="20"/>
                    <a:pt x="70" y="20"/>
                  </a:cubicBezTo>
                  <a:cubicBezTo>
                    <a:pt x="67" y="13"/>
                    <a:pt x="64" y="7"/>
                    <a:pt x="60" y="0"/>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27"/>
            <p:cNvSpPr/>
            <p:nvPr/>
          </p:nvSpPr>
          <p:spPr bwMode="auto">
            <a:xfrm>
              <a:off x="2693" y="1975"/>
              <a:ext cx="9" cy="7"/>
            </a:xfrm>
            <a:custGeom>
              <a:avLst/>
              <a:gdLst>
                <a:gd name="T0" fmla="*/ 3 w 3"/>
                <a:gd name="T1" fmla="*/ 0 h 2"/>
                <a:gd name="T2" fmla="*/ 3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3" y="0"/>
                    <a:pt x="3" y="0"/>
                    <a:pt x="3" y="0"/>
                  </a:cubicBezTo>
                  <a:cubicBezTo>
                    <a:pt x="2" y="1"/>
                    <a:pt x="1" y="2"/>
                    <a:pt x="0" y="2"/>
                  </a:cubicBezTo>
                  <a:cubicBezTo>
                    <a:pt x="1" y="2"/>
                    <a:pt x="2" y="1"/>
                    <a:pt x="3" y="0"/>
                  </a:cubicBezTo>
                </a:path>
              </a:pathLst>
            </a:custGeom>
            <a:solidFill>
              <a:srgbClr val="5C5C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28"/>
            <p:cNvSpPr/>
            <p:nvPr/>
          </p:nvSpPr>
          <p:spPr bwMode="auto">
            <a:xfrm>
              <a:off x="2486" y="1975"/>
              <a:ext cx="216" cy="66"/>
            </a:xfrm>
            <a:custGeom>
              <a:avLst/>
              <a:gdLst>
                <a:gd name="T0" fmla="*/ 70 w 70"/>
                <a:gd name="T1" fmla="*/ 0 h 21"/>
                <a:gd name="T2" fmla="*/ 9 w 70"/>
                <a:gd name="T3" fmla="*/ 0 h 21"/>
                <a:gd name="T4" fmla="*/ 8 w 70"/>
                <a:gd name="T5" fmla="*/ 2 h 21"/>
                <a:gd name="T6" fmla="*/ 8 w 70"/>
                <a:gd name="T7" fmla="*/ 2 h 21"/>
                <a:gd name="T8" fmla="*/ 7 w 70"/>
                <a:gd name="T9" fmla="*/ 3 h 21"/>
                <a:gd name="T10" fmla="*/ 6 w 70"/>
                <a:gd name="T11" fmla="*/ 6 h 21"/>
                <a:gd name="T12" fmla="*/ 4 w 70"/>
                <a:gd name="T13" fmla="*/ 11 h 21"/>
                <a:gd name="T14" fmla="*/ 2 w 70"/>
                <a:gd name="T15" fmla="*/ 14 h 21"/>
                <a:gd name="T16" fmla="*/ 0 w 70"/>
                <a:gd name="T17" fmla="*/ 19 h 21"/>
                <a:gd name="T18" fmla="*/ 0 w 70"/>
                <a:gd name="T19" fmla="*/ 21 h 21"/>
                <a:gd name="T20" fmla="*/ 50 w 70"/>
                <a:gd name="T21" fmla="*/ 21 h 21"/>
                <a:gd name="T22" fmla="*/ 50 w 70"/>
                <a:gd name="T23" fmla="*/ 20 h 21"/>
                <a:gd name="T24" fmla="*/ 51 w 70"/>
                <a:gd name="T25" fmla="*/ 19 h 21"/>
                <a:gd name="T26" fmla="*/ 52 w 70"/>
                <a:gd name="T27" fmla="*/ 17 h 21"/>
                <a:gd name="T28" fmla="*/ 53 w 70"/>
                <a:gd name="T29" fmla="*/ 16 h 21"/>
                <a:gd name="T30" fmla="*/ 67 w 70"/>
                <a:gd name="T31" fmla="*/ 2 h 21"/>
                <a:gd name="T32" fmla="*/ 67 w 70"/>
                <a:gd name="T33" fmla="*/ 2 h 21"/>
                <a:gd name="T34" fmla="*/ 70 w 70"/>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21">
                  <a:moveTo>
                    <a:pt x="70" y="0"/>
                  </a:moveTo>
                  <a:cubicBezTo>
                    <a:pt x="9" y="0"/>
                    <a:pt x="9" y="0"/>
                    <a:pt x="9" y="0"/>
                  </a:cubicBezTo>
                  <a:cubicBezTo>
                    <a:pt x="9" y="1"/>
                    <a:pt x="8" y="2"/>
                    <a:pt x="8" y="2"/>
                  </a:cubicBezTo>
                  <a:cubicBezTo>
                    <a:pt x="8" y="2"/>
                    <a:pt x="8" y="2"/>
                    <a:pt x="8" y="2"/>
                  </a:cubicBezTo>
                  <a:cubicBezTo>
                    <a:pt x="7" y="3"/>
                    <a:pt x="7" y="3"/>
                    <a:pt x="7" y="3"/>
                  </a:cubicBezTo>
                  <a:cubicBezTo>
                    <a:pt x="7" y="4"/>
                    <a:pt x="6" y="5"/>
                    <a:pt x="6" y="6"/>
                  </a:cubicBezTo>
                  <a:cubicBezTo>
                    <a:pt x="5" y="8"/>
                    <a:pt x="4" y="9"/>
                    <a:pt x="4" y="11"/>
                  </a:cubicBezTo>
                  <a:cubicBezTo>
                    <a:pt x="3" y="12"/>
                    <a:pt x="3" y="13"/>
                    <a:pt x="2" y="14"/>
                  </a:cubicBezTo>
                  <a:cubicBezTo>
                    <a:pt x="2" y="15"/>
                    <a:pt x="1" y="17"/>
                    <a:pt x="0" y="19"/>
                  </a:cubicBezTo>
                  <a:cubicBezTo>
                    <a:pt x="0" y="19"/>
                    <a:pt x="0" y="20"/>
                    <a:pt x="0" y="21"/>
                  </a:cubicBezTo>
                  <a:cubicBezTo>
                    <a:pt x="50" y="21"/>
                    <a:pt x="50" y="21"/>
                    <a:pt x="50" y="21"/>
                  </a:cubicBezTo>
                  <a:cubicBezTo>
                    <a:pt x="50" y="20"/>
                    <a:pt x="50" y="20"/>
                    <a:pt x="50" y="20"/>
                  </a:cubicBezTo>
                  <a:cubicBezTo>
                    <a:pt x="50" y="20"/>
                    <a:pt x="50" y="19"/>
                    <a:pt x="51" y="19"/>
                  </a:cubicBezTo>
                  <a:cubicBezTo>
                    <a:pt x="51" y="18"/>
                    <a:pt x="52" y="17"/>
                    <a:pt x="52" y="17"/>
                  </a:cubicBezTo>
                  <a:cubicBezTo>
                    <a:pt x="53" y="16"/>
                    <a:pt x="53" y="16"/>
                    <a:pt x="53" y="16"/>
                  </a:cubicBezTo>
                  <a:cubicBezTo>
                    <a:pt x="57" y="11"/>
                    <a:pt x="61" y="6"/>
                    <a:pt x="67" y="2"/>
                  </a:cubicBezTo>
                  <a:cubicBezTo>
                    <a:pt x="67" y="2"/>
                    <a:pt x="67" y="2"/>
                    <a:pt x="67" y="2"/>
                  </a:cubicBezTo>
                  <a:cubicBezTo>
                    <a:pt x="68" y="2"/>
                    <a:pt x="69" y="1"/>
                    <a:pt x="70" y="0"/>
                  </a:cubicBezTo>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29"/>
            <p:cNvSpPr/>
            <p:nvPr/>
          </p:nvSpPr>
          <p:spPr bwMode="auto">
            <a:xfrm>
              <a:off x="1351" y="1798"/>
              <a:ext cx="671" cy="363"/>
            </a:xfrm>
            <a:custGeom>
              <a:avLst/>
              <a:gdLst>
                <a:gd name="T0" fmla="*/ 101 w 217"/>
                <a:gd name="T1" fmla="*/ 45 h 116"/>
                <a:gd name="T2" fmla="*/ 161 w 217"/>
                <a:gd name="T3" fmla="*/ 78 h 116"/>
                <a:gd name="T4" fmla="*/ 172 w 217"/>
                <a:gd name="T5" fmla="*/ 116 h 116"/>
                <a:gd name="T6" fmla="*/ 217 w 217"/>
                <a:gd name="T7" fmla="*/ 116 h 116"/>
                <a:gd name="T8" fmla="*/ 211 w 217"/>
                <a:gd name="T9" fmla="*/ 78 h 116"/>
                <a:gd name="T10" fmla="*/ 101 w 217"/>
                <a:gd name="T11" fmla="*/ 0 h 116"/>
                <a:gd name="T12" fmla="*/ 0 w 217"/>
                <a:gd name="T13" fmla="*/ 58 h 116"/>
                <a:gd name="T14" fmla="*/ 60 w 217"/>
                <a:gd name="T15" fmla="*/ 58 h 116"/>
                <a:gd name="T16" fmla="*/ 101 w 217"/>
                <a:gd name="T17" fmla="*/ 4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16">
                  <a:moveTo>
                    <a:pt x="101" y="45"/>
                  </a:moveTo>
                  <a:cubicBezTo>
                    <a:pt x="126" y="45"/>
                    <a:pt x="148" y="58"/>
                    <a:pt x="161" y="78"/>
                  </a:cubicBezTo>
                  <a:cubicBezTo>
                    <a:pt x="168" y="89"/>
                    <a:pt x="172" y="102"/>
                    <a:pt x="172" y="116"/>
                  </a:cubicBezTo>
                  <a:cubicBezTo>
                    <a:pt x="217" y="116"/>
                    <a:pt x="217" y="116"/>
                    <a:pt x="217" y="116"/>
                  </a:cubicBezTo>
                  <a:cubicBezTo>
                    <a:pt x="217" y="103"/>
                    <a:pt x="215" y="90"/>
                    <a:pt x="211" y="78"/>
                  </a:cubicBezTo>
                  <a:cubicBezTo>
                    <a:pt x="195" y="33"/>
                    <a:pt x="151" y="0"/>
                    <a:pt x="101" y="0"/>
                  </a:cubicBezTo>
                  <a:cubicBezTo>
                    <a:pt x="58" y="0"/>
                    <a:pt x="21" y="23"/>
                    <a:pt x="0" y="58"/>
                  </a:cubicBezTo>
                  <a:cubicBezTo>
                    <a:pt x="60" y="58"/>
                    <a:pt x="60" y="58"/>
                    <a:pt x="60" y="58"/>
                  </a:cubicBezTo>
                  <a:cubicBezTo>
                    <a:pt x="72" y="50"/>
                    <a:pt x="86" y="45"/>
                    <a:pt x="101" y="45"/>
                  </a:cubicBezTo>
                  <a:close/>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Rectangle 30"/>
            <p:cNvSpPr>
              <a:spLocks noChangeArrowheads="1"/>
            </p:cNvSpPr>
            <p:nvPr/>
          </p:nvSpPr>
          <p:spPr bwMode="auto">
            <a:xfrm>
              <a:off x="3738" y="2298"/>
              <a:ext cx="1" cy="1"/>
            </a:xfrm>
            <a:prstGeom prst="rect">
              <a:avLst/>
            </a:prstGeom>
            <a:solidFill>
              <a:srgbClr val="E6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31"/>
            <p:cNvSpPr/>
            <p:nvPr/>
          </p:nvSpPr>
          <p:spPr bwMode="auto">
            <a:xfrm>
              <a:off x="3045" y="2155"/>
              <a:ext cx="671" cy="366"/>
            </a:xfrm>
            <a:custGeom>
              <a:avLst/>
              <a:gdLst>
                <a:gd name="T0" fmla="*/ 157 w 217"/>
                <a:gd name="T1" fmla="*/ 59 h 117"/>
                <a:gd name="T2" fmla="*/ 116 w 217"/>
                <a:gd name="T3" fmla="*/ 72 h 117"/>
                <a:gd name="T4" fmla="*/ 56 w 217"/>
                <a:gd name="T5" fmla="*/ 39 h 117"/>
                <a:gd name="T6" fmla="*/ 45 w 217"/>
                <a:gd name="T7" fmla="*/ 0 h 117"/>
                <a:gd name="T8" fmla="*/ 0 w 217"/>
                <a:gd name="T9" fmla="*/ 0 h 117"/>
                <a:gd name="T10" fmla="*/ 6 w 217"/>
                <a:gd name="T11" fmla="*/ 39 h 117"/>
                <a:gd name="T12" fmla="*/ 116 w 217"/>
                <a:gd name="T13" fmla="*/ 117 h 117"/>
                <a:gd name="T14" fmla="*/ 217 w 217"/>
                <a:gd name="T15" fmla="*/ 59 h 117"/>
                <a:gd name="T16" fmla="*/ 157 w 217"/>
                <a:gd name="T1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17">
                  <a:moveTo>
                    <a:pt x="157" y="59"/>
                  </a:moveTo>
                  <a:cubicBezTo>
                    <a:pt x="146" y="67"/>
                    <a:pt x="131" y="72"/>
                    <a:pt x="116" y="72"/>
                  </a:cubicBezTo>
                  <a:cubicBezTo>
                    <a:pt x="91" y="72"/>
                    <a:pt x="69" y="59"/>
                    <a:pt x="56" y="39"/>
                  </a:cubicBezTo>
                  <a:cubicBezTo>
                    <a:pt x="49" y="28"/>
                    <a:pt x="45" y="15"/>
                    <a:pt x="45" y="0"/>
                  </a:cubicBezTo>
                  <a:cubicBezTo>
                    <a:pt x="0" y="0"/>
                    <a:pt x="0" y="0"/>
                    <a:pt x="0" y="0"/>
                  </a:cubicBezTo>
                  <a:cubicBezTo>
                    <a:pt x="0" y="14"/>
                    <a:pt x="2" y="27"/>
                    <a:pt x="6" y="39"/>
                  </a:cubicBezTo>
                  <a:cubicBezTo>
                    <a:pt x="22" y="84"/>
                    <a:pt x="65" y="117"/>
                    <a:pt x="116" y="117"/>
                  </a:cubicBezTo>
                  <a:cubicBezTo>
                    <a:pt x="159" y="117"/>
                    <a:pt x="196" y="94"/>
                    <a:pt x="217" y="59"/>
                  </a:cubicBezTo>
                  <a:cubicBezTo>
                    <a:pt x="157" y="59"/>
                    <a:pt x="157" y="59"/>
                    <a:pt x="157" y="59"/>
                  </a:cubicBez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Rectangle 32"/>
            <p:cNvSpPr>
              <a:spLocks noChangeArrowheads="1"/>
            </p:cNvSpPr>
            <p:nvPr/>
          </p:nvSpPr>
          <p:spPr bwMode="auto">
            <a:xfrm>
              <a:off x="2575" y="2298"/>
              <a:ext cx="3" cy="1"/>
            </a:xfrm>
            <a:prstGeom prst="rect">
              <a:avLst/>
            </a:prstGeom>
            <a:solidFill>
              <a:srgbClr val="00BB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33"/>
            <p:cNvSpPr/>
            <p:nvPr/>
          </p:nvSpPr>
          <p:spPr bwMode="auto">
            <a:xfrm>
              <a:off x="1883" y="2155"/>
              <a:ext cx="671" cy="366"/>
            </a:xfrm>
            <a:custGeom>
              <a:avLst/>
              <a:gdLst>
                <a:gd name="T0" fmla="*/ 158 w 217"/>
                <a:gd name="T1" fmla="*/ 59 h 117"/>
                <a:gd name="T2" fmla="*/ 117 w 217"/>
                <a:gd name="T3" fmla="*/ 72 h 117"/>
                <a:gd name="T4" fmla="*/ 57 w 217"/>
                <a:gd name="T5" fmla="*/ 39 h 117"/>
                <a:gd name="T6" fmla="*/ 45 w 217"/>
                <a:gd name="T7" fmla="*/ 0 h 117"/>
                <a:gd name="T8" fmla="*/ 0 w 217"/>
                <a:gd name="T9" fmla="*/ 0 h 117"/>
                <a:gd name="T10" fmla="*/ 7 w 217"/>
                <a:gd name="T11" fmla="*/ 39 h 117"/>
                <a:gd name="T12" fmla="*/ 117 w 217"/>
                <a:gd name="T13" fmla="*/ 117 h 117"/>
                <a:gd name="T14" fmla="*/ 217 w 217"/>
                <a:gd name="T15" fmla="*/ 59 h 117"/>
                <a:gd name="T16" fmla="*/ 157 w 217"/>
                <a:gd name="T17" fmla="*/ 59 h 117"/>
                <a:gd name="T18" fmla="*/ 158 w 217"/>
                <a:gd name="T19"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17">
                  <a:moveTo>
                    <a:pt x="158" y="59"/>
                  </a:moveTo>
                  <a:cubicBezTo>
                    <a:pt x="146" y="67"/>
                    <a:pt x="132" y="72"/>
                    <a:pt x="117" y="72"/>
                  </a:cubicBezTo>
                  <a:cubicBezTo>
                    <a:pt x="92" y="72"/>
                    <a:pt x="70" y="59"/>
                    <a:pt x="57" y="39"/>
                  </a:cubicBezTo>
                  <a:cubicBezTo>
                    <a:pt x="50" y="28"/>
                    <a:pt x="45" y="15"/>
                    <a:pt x="45" y="0"/>
                  </a:cubicBezTo>
                  <a:cubicBezTo>
                    <a:pt x="0" y="0"/>
                    <a:pt x="0" y="0"/>
                    <a:pt x="0" y="0"/>
                  </a:cubicBezTo>
                  <a:cubicBezTo>
                    <a:pt x="0" y="14"/>
                    <a:pt x="3" y="27"/>
                    <a:pt x="7" y="39"/>
                  </a:cubicBezTo>
                  <a:cubicBezTo>
                    <a:pt x="23" y="84"/>
                    <a:pt x="66" y="117"/>
                    <a:pt x="117" y="117"/>
                  </a:cubicBezTo>
                  <a:cubicBezTo>
                    <a:pt x="159" y="117"/>
                    <a:pt x="197" y="94"/>
                    <a:pt x="217" y="59"/>
                  </a:cubicBezTo>
                  <a:cubicBezTo>
                    <a:pt x="157" y="59"/>
                    <a:pt x="157" y="59"/>
                    <a:pt x="157" y="59"/>
                  </a:cubicBezTo>
                  <a:lnTo>
                    <a:pt x="158" y="59"/>
                  </a:ln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34"/>
            <p:cNvSpPr/>
            <p:nvPr/>
          </p:nvSpPr>
          <p:spPr bwMode="auto">
            <a:xfrm>
              <a:off x="4205" y="2155"/>
              <a:ext cx="671" cy="366"/>
            </a:xfrm>
            <a:custGeom>
              <a:avLst/>
              <a:gdLst>
                <a:gd name="T0" fmla="*/ 117 w 217"/>
                <a:gd name="T1" fmla="*/ 72 h 117"/>
                <a:gd name="T2" fmla="*/ 57 w 217"/>
                <a:gd name="T3" fmla="*/ 39 h 117"/>
                <a:gd name="T4" fmla="*/ 45 w 217"/>
                <a:gd name="T5" fmla="*/ 0 h 117"/>
                <a:gd name="T6" fmla="*/ 0 w 217"/>
                <a:gd name="T7" fmla="*/ 0 h 117"/>
                <a:gd name="T8" fmla="*/ 7 w 217"/>
                <a:gd name="T9" fmla="*/ 39 h 117"/>
                <a:gd name="T10" fmla="*/ 117 w 217"/>
                <a:gd name="T11" fmla="*/ 117 h 117"/>
                <a:gd name="T12" fmla="*/ 217 w 217"/>
                <a:gd name="T13" fmla="*/ 59 h 117"/>
                <a:gd name="T14" fmla="*/ 157 w 217"/>
                <a:gd name="T15" fmla="*/ 59 h 117"/>
                <a:gd name="T16" fmla="*/ 117 w 217"/>
                <a:gd name="T17" fmla="*/ 7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117">
                  <a:moveTo>
                    <a:pt x="117" y="72"/>
                  </a:moveTo>
                  <a:cubicBezTo>
                    <a:pt x="91" y="72"/>
                    <a:pt x="69" y="59"/>
                    <a:pt x="57" y="39"/>
                  </a:cubicBezTo>
                  <a:cubicBezTo>
                    <a:pt x="49" y="28"/>
                    <a:pt x="45" y="15"/>
                    <a:pt x="45" y="0"/>
                  </a:cubicBezTo>
                  <a:cubicBezTo>
                    <a:pt x="0" y="0"/>
                    <a:pt x="0" y="0"/>
                    <a:pt x="0" y="0"/>
                  </a:cubicBezTo>
                  <a:cubicBezTo>
                    <a:pt x="0" y="14"/>
                    <a:pt x="2" y="27"/>
                    <a:pt x="7" y="39"/>
                  </a:cubicBezTo>
                  <a:cubicBezTo>
                    <a:pt x="23" y="84"/>
                    <a:pt x="66" y="117"/>
                    <a:pt x="117" y="117"/>
                  </a:cubicBezTo>
                  <a:cubicBezTo>
                    <a:pt x="159" y="117"/>
                    <a:pt x="197" y="94"/>
                    <a:pt x="217" y="59"/>
                  </a:cubicBezTo>
                  <a:cubicBezTo>
                    <a:pt x="157" y="59"/>
                    <a:pt x="157" y="59"/>
                    <a:pt x="157" y="59"/>
                  </a:cubicBezTo>
                  <a:cubicBezTo>
                    <a:pt x="146" y="67"/>
                    <a:pt x="132" y="72"/>
                    <a:pt x="117" y="72"/>
                  </a:cubicBez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35"/>
            <p:cNvSpPr/>
            <p:nvPr/>
          </p:nvSpPr>
          <p:spPr bwMode="auto">
            <a:xfrm>
              <a:off x="4894" y="2301"/>
              <a:ext cx="3" cy="6"/>
            </a:xfrm>
            <a:custGeom>
              <a:avLst/>
              <a:gdLst>
                <a:gd name="T0" fmla="*/ 1 w 1"/>
                <a:gd name="T1" fmla="*/ 0 h 2"/>
                <a:gd name="T2" fmla="*/ 1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0"/>
                    <a:pt x="1" y="0"/>
                  </a:cubicBezTo>
                  <a:cubicBezTo>
                    <a:pt x="1" y="1"/>
                    <a:pt x="0" y="1"/>
                    <a:pt x="0" y="2"/>
                  </a:cubicBezTo>
                  <a:cubicBezTo>
                    <a:pt x="0" y="1"/>
                    <a:pt x="1" y="1"/>
                    <a:pt x="1" y="0"/>
                  </a:cubicBezTo>
                  <a:close/>
                </a:path>
              </a:pathLst>
            </a:custGeom>
            <a:solidFill>
              <a:srgbClr val="1AA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36"/>
            <p:cNvSpPr/>
            <p:nvPr/>
          </p:nvSpPr>
          <p:spPr bwMode="auto">
            <a:xfrm>
              <a:off x="5367" y="2160"/>
              <a:ext cx="721" cy="366"/>
            </a:xfrm>
            <a:custGeom>
              <a:avLst/>
              <a:gdLst>
                <a:gd name="T0" fmla="*/ 207 w 233"/>
                <a:gd name="T1" fmla="*/ 0 h 117"/>
                <a:gd name="T2" fmla="*/ 185 w 233"/>
                <a:gd name="T3" fmla="*/ 17 h 117"/>
                <a:gd name="T4" fmla="*/ 176 w 233"/>
                <a:gd name="T5" fmla="*/ 39 h 117"/>
                <a:gd name="T6" fmla="*/ 116 w 233"/>
                <a:gd name="T7" fmla="*/ 72 h 117"/>
                <a:gd name="T8" fmla="*/ 56 w 233"/>
                <a:gd name="T9" fmla="*/ 39 h 117"/>
                <a:gd name="T10" fmla="*/ 45 w 233"/>
                <a:gd name="T11" fmla="*/ 0 h 117"/>
                <a:gd name="T12" fmla="*/ 0 w 233"/>
                <a:gd name="T13" fmla="*/ 0 h 117"/>
                <a:gd name="T14" fmla="*/ 6 w 233"/>
                <a:gd name="T15" fmla="*/ 39 h 117"/>
                <a:gd name="T16" fmla="*/ 116 w 233"/>
                <a:gd name="T17" fmla="*/ 117 h 117"/>
                <a:gd name="T18" fmla="*/ 226 w 233"/>
                <a:gd name="T19" fmla="*/ 39 h 117"/>
                <a:gd name="T20" fmla="*/ 229 w 233"/>
                <a:gd name="T21" fmla="*/ 28 h 117"/>
                <a:gd name="T22" fmla="*/ 207 w 233"/>
                <a:gd name="T2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3" h="117">
                  <a:moveTo>
                    <a:pt x="207" y="0"/>
                  </a:moveTo>
                  <a:cubicBezTo>
                    <a:pt x="197" y="0"/>
                    <a:pt x="188" y="7"/>
                    <a:pt x="185" y="17"/>
                  </a:cubicBezTo>
                  <a:cubicBezTo>
                    <a:pt x="183" y="25"/>
                    <a:pt x="180" y="33"/>
                    <a:pt x="176" y="39"/>
                  </a:cubicBezTo>
                  <a:cubicBezTo>
                    <a:pt x="163" y="59"/>
                    <a:pt x="141" y="72"/>
                    <a:pt x="116" y="72"/>
                  </a:cubicBezTo>
                  <a:cubicBezTo>
                    <a:pt x="91" y="72"/>
                    <a:pt x="69" y="59"/>
                    <a:pt x="56" y="39"/>
                  </a:cubicBezTo>
                  <a:cubicBezTo>
                    <a:pt x="49" y="28"/>
                    <a:pt x="45" y="15"/>
                    <a:pt x="45" y="0"/>
                  </a:cubicBezTo>
                  <a:cubicBezTo>
                    <a:pt x="0" y="0"/>
                    <a:pt x="0" y="0"/>
                    <a:pt x="0" y="0"/>
                  </a:cubicBezTo>
                  <a:cubicBezTo>
                    <a:pt x="0" y="14"/>
                    <a:pt x="2" y="27"/>
                    <a:pt x="6" y="39"/>
                  </a:cubicBezTo>
                  <a:cubicBezTo>
                    <a:pt x="22" y="84"/>
                    <a:pt x="65" y="117"/>
                    <a:pt x="116" y="117"/>
                  </a:cubicBezTo>
                  <a:cubicBezTo>
                    <a:pt x="167" y="117"/>
                    <a:pt x="210" y="84"/>
                    <a:pt x="226" y="39"/>
                  </a:cubicBezTo>
                  <a:cubicBezTo>
                    <a:pt x="227" y="36"/>
                    <a:pt x="228" y="32"/>
                    <a:pt x="229" y="28"/>
                  </a:cubicBezTo>
                  <a:cubicBezTo>
                    <a:pt x="233" y="14"/>
                    <a:pt x="222" y="0"/>
                    <a:pt x="207" y="0"/>
                  </a:cubicBez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37"/>
            <p:cNvSpPr/>
            <p:nvPr/>
          </p:nvSpPr>
          <p:spPr bwMode="auto">
            <a:xfrm>
              <a:off x="1323" y="1979"/>
              <a:ext cx="214" cy="62"/>
            </a:xfrm>
            <a:custGeom>
              <a:avLst/>
              <a:gdLst>
                <a:gd name="T0" fmla="*/ 64 w 69"/>
                <a:gd name="T1" fmla="*/ 4 h 20"/>
                <a:gd name="T2" fmla="*/ 64 w 69"/>
                <a:gd name="T3" fmla="*/ 4 h 20"/>
                <a:gd name="T4" fmla="*/ 69 w 69"/>
                <a:gd name="T5" fmla="*/ 0 h 20"/>
                <a:gd name="T6" fmla="*/ 9 w 69"/>
                <a:gd name="T7" fmla="*/ 0 h 20"/>
                <a:gd name="T8" fmla="*/ 9 w 69"/>
                <a:gd name="T9" fmla="*/ 0 h 20"/>
                <a:gd name="T10" fmla="*/ 9 w 69"/>
                <a:gd name="T11" fmla="*/ 1 h 20"/>
                <a:gd name="T12" fmla="*/ 4 w 69"/>
                <a:gd name="T13" fmla="*/ 10 h 20"/>
                <a:gd name="T14" fmla="*/ 4 w 69"/>
                <a:gd name="T15" fmla="*/ 10 h 20"/>
                <a:gd name="T16" fmla="*/ 2 w 69"/>
                <a:gd name="T17" fmla="*/ 15 h 20"/>
                <a:gd name="T18" fmla="*/ 2 w 69"/>
                <a:gd name="T19" fmla="*/ 15 h 20"/>
                <a:gd name="T20" fmla="*/ 0 w 69"/>
                <a:gd name="T21" fmla="*/ 20 h 20"/>
                <a:gd name="T22" fmla="*/ 50 w 69"/>
                <a:gd name="T23" fmla="*/ 20 h 20"/>
                <a:gd name="T24" fmla="*/ 64 w 69"/>
                <a:gd name="T2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20">
                  <a:moveTo>
                    <a:pt x="64" y="4"/>
                  </a:moveTo>
                  <a:cubicBezTo>
                    <a:pt x="64" y="4"/>
                    <a:pt x="64" y="4"/>
                    <a:pt x="64" y="4"/>
                  </a:cubicBezTo>
                  <a:cubicBezTo>
                    <a:pt x="65" y="3"/>
                    <a:pt x="67" y="1"/>
                    <a:pt x="69" y="0"/>
                  </a:cubicBezTo>
                  <a:cubicBezTo>
                    <a:pt x="9" y="0"/>
                    <a:pt x="9" y="0"/>
                    <a:pt x="9" y="0"/>
                  </a:cubicBezTo>
                  <a:cubicBezTo>
                    <a:pt x="9" y="0"/>
                    <a:pt x="9" y="0"/>
                    <a:pt x="9" y="0"/>
                  </a:cubicBezTo>
                  <a:cubicBezTo>
                    <a:pt x="9" y="1"/>
                    <a:pt x="9" y="1"/>
                    <a:pt x="9" y="1"/>
                  </a:cubicBezTo>
                  <a:cubicBezTo>
                    <a:pt x="7" y="4"/>
                    <a:pt x="6" y="7"/>
                    <a:pt x="4" y="10"/>
                  </a:cubicBezTo>
                  <a:cubicBezTo>
                    <a:pt x="4" y="10"/>
                    <a:pt x="4" y="10"/>
                    <a:pt x="4" y="10"/>
                  </a:cubicBezTo>
                  <a:cubicBezTo>
                    <a:pt x="3" y="11"/>
                    <a:pt x="3" y="13"/>
                    <a:pt x="2" y="15"/>
                  </a:cubicBezTo>
                  <a:cubicBezTo>
                    <a:pt x="2" y="15"/>
                    <a:pt x="2" y="15"/>
                    <a:pt x="2" y="15"/>
                  </a:cubicBezTo>
                  <a:cubicBezTo>
                    <a:pt x="1" y="16"/>
                    <a:pt x="1" y="18"/>
                    <a:pt x="0" y="20"/>
                  </a:cubicBezTo>
                  <a:cubicBezTo>
                    <a:pt x="50" y="20"/>
                    <a:pt x="50" y="20"/>
                    <a:pt x="50" y="20"/>
                  </a:cubicBezTo>
                  <a:cubicBezTo>
                    <a:pt x="54" y="14"/>
                    <a:pt x="58" y="9"/>
                    <a:pt x="64" y="4"/>
                  </a:cubicBezTo>
                  <a:close/>
                </a:path>
              </a:pathLst>
            </a:custGeom>
            <a:solidFill>
              <a:srgbClr val="40A6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38"/>
            <p:cNvSpPr/>
            <p:nvPr/>
          </p:nvSpPr>
          <p:spPr bwMode="auto">
            <a:xfrm>
              <a:off x="4690" y="2282"/>
              <a:ext cx="213" cy="62"/>
            </a:xfrm>
            <a:custGeom>
              <a:avLst/>
              <a:gdLst>
                <a:gd name="T0" fmla="*/ 19 w 69"/>
                <a:gd name="T1" fmla="*/ 0 h 20"/>
                <a:gd name="T2" fmla="*/ 19 w 69"/>
                <a:gd name="T3" fmla="*/ 0 h 20"/>
                <a:gd name="T4" fmla="*/ 11 w 69"/>
                <a:gd name="T5" fmla="*/ 11 h 20"/>
                <a:gd name="T6" fmla="*/ 11 w 69"/>
                <a:gd name="T7" fmla="*/ 11 h 20"/>
                <a:gd name="T8" fmla="*/ 6 w 69"/>
                <a:gd name="T9" fmla="*/ 16 h 20"/>
                <a:gd name="T10" fmla="*/ 6 w 69"/>
                <a:gd name="T11" fmla="*/ 16 h 20"/>
                <a:gd name="T12" fmla="*/ 0 w 69"/>
                <a:gd name="T13" fmla="*/ 20 h 20"/>
                <a:gd name="T14" fmla="*/ 0 w 69"/>
                <a:gd name="T15" fmla="*/ 20 h 20"/>
                <a:gd name="T16" fmla="*/ 60 w 69"/>
                <a:gd name="T17" fmla="*/ 20 h 20"/>
                <a:gd name="T18" fmla="*/ 60 w 69"/>
                <a:gd name="T19" fmla="*/ 20 h 20"/>
                <a:gd name="T20" fmla="*/ 63 w 69"/>
                <a:gd name="T21" fmla="*/ 15 h 20"/>
                <a:gd name="T22" fmla="*/ 64 w 69"/>
                <a:gd name="T23" fmla="*/ 12 h 20"/>
                <a:gd name="T24" fmla="*/ 66 w 69"/>
                <a:gd name="T25" fmla="*/ 8 h 20"/>
                <a:gd name="T26" fmla="*/ 67 w 69"/>
                <a:gd name="T27" fmla="*/ 6 h 20"/>
                <a:gd name="T28" fmla="*/ 69 w 69"/>
                <a:gd name="T29" fmla="*/ 0 h 20"/>
                <a:gd name="T30" fmla="*/ 19 w 69"/>
                <a:gd name="T3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20">
                  <a:moveTo>
                    <a:pt x="19" y="0"/>
                  </a:moveTo>
                  <a:cubicBezTo>
                    <a:pt x="19" y="0"/>
                    <a:pt x="19" y="0"/>
                    <a:pt x="19" y="0"/>
                  </a:cubicBezTo>
                  <a:cubicBezTo>
                    <a:pt x="17" y="4"/>
                    <a:pt x="14" y="8"/>
                    <a:pt x="11" y="11"/>
                  </a:cubicBezTo>
                  <a:cubicBezTo>
                    <a:pt x="11" y="11"/>
                    <a:pt x="11" y="11"/>
                    <a:pt x="11" y="11"/>
                  </a:cubicBezTo>
                  <a:cubicBezTo>
                    <a:pt x="9" y="13"/>
                    <a:pt x="7" y="14"/>
                    <a:pt x="6" y="16"/>
                  </a:cubicBezTo>
                  <a:cubicBezTo>
                    <a:pt x="6" y="16"/>
                    <a:pt x="6" y="16"/>
                    <a:pt x="6" y="16"/>
                  </a:cubicBezTo>
                  <a:cubicBezTo>
                    <a:pt x="4" y="17"/>
                    <a:pt x="2" y="19"/>
                    <a:pt x="0" y="20"/>
                  </a:cubicBezTo>
                  <a:cubicBezTo>
                    <a:pt x="0" y="20"/>
                    <a:pt x="0" y="20"/>
                    <a:pt x="0" y="20"/>
                  </a:cubicBezTo>
                  <a:cubicBezTo>
                    <a:pt x="60" y="20"/>
                    <a:pt x="60" y="20"/>
                    <a:pt x="60" y="20"/>
                  </a:cubicBezTo>
                  <a:cubicBezTo>
                    <a:pt x="60" y="20"/>
                    <a:pt x="60" y="20"/>
                    <a:pt x="60" y="20"/>
                  </a:cubicBezTo>
                  <a:cubicBezTo>
                    <a:pt x="61" y="18"/>
                    <a:pt x="62" y="17"/>
                    <a:pt x="63" y="15"/>
                  </a:cubicBezTo>
                  <a:cubicBezTo>
                    <a:pt x="63" y="14"/>
                    <a:pt x="64" y="13"/>
                    <a:pt x="64" y="12"/>
                  </a:cubicBezTo>
                  <a:cubicBezTo>
                    <a:pt x="65" y="11"/>
                    <a:pt x="66" y="9"/>
                    <a:pt x="66" y="8"/>
                  </a:cubicBezTo>
                  <a:cubicBezTo>
                    <a:pt x="66" y="7"/>
                    <a:pt x="67" y="7"/>
                    <a:pt x="67" y="6"/>
                  </a:cubicBezTo>
                  <a:cubicBezTo>
                    <a:pt x="68" y="4"/>
                    <a:pt x="69" y="2"/>
                    <a:pt x="69" y="0"/>
                  </a:cubicBezTo>
                  <a:lnTo>
                    <a:pt x="19" y="0"/>
                  </a:ln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39"/>
            <p:cNvSpPr/>
            <p:nvPr/>
          </p:nvSpPr>
          <p:spPr bwMode="auto">
            <a:xfrm>
              <a:off x="3531" y="2282"/>
              <a:ext cx="213" cy="62"/>
            </a:xfrm>
            <a:custGeom>
              <a:avLst/>
              <a:gdLst>
                <a:gd name="T0" fmla="*/ 19 w 69"/>
                <a:gd name="T1" fmla="*/ 0 h 20"/>
                <a:gd name="T2" fmla="*/ 19 w 69"/>
                <a:gd name="T3" fmla="*/ 0 h 20"/>
                <a:gd name="T4" fmla="*/ 15 w 69"/>
                <a:gd name="T5" fmla="*/ 5 h 20"/>
                <a:gd name="T6" fmla="*/ 14 w 69"/>
                <a:gd name="T7" fmla="*/ 7 h 20"/>
                <a:gd name="T8" fmla="*/ 11 w 69"/>
                <a:gd name="T9" fmla="*/ 10 h 20"/>
                <a:gd name="T10" fmla="*/ 9 w 69"/>
                <a:gd name="T11" fmla="*/ 12 h 20"/>
                <a:gd name="T12" fmla="*/ 6 w 69"/>
                <a:gd name="T13" fmla="*/ 15 h 20"/>
                <a:gd name="T14" fmla="*/ 5 w 69"/>
                <a:gd name="T15" fmla="*/ 16 h 20"/>
                <a:gd name="T16" fmla="*/ 0 w 69"/>
                <a:gd name="T17" fmla="*/ 20 h 20"/>
                <a:gd name="T18" fmla="*/ 0 w 69"/>
                <a:gd name="T19" fmla="*/ 20 h 20"/>
                <a:gd name="T20" fmla="*/ 60 w 69"/>
                <a:gd name="T21" fmla="*/ 20 h 20"/>
                <a:gd name="T22" fmla="*/ 60 w 69"/>
                <a:gd name="T23" fmla="*/ 20 h 20"/>
                <a:gd name="T24" fmla="*/ 63 w 69"/>
                <a:gd name="T25" fmla="*/ 14 h 20"/>
                <a:gd name="T26" fmla="*/ 64 w 69"/>
                <a:gd name="T27" fmla="*/ 12 h 20"/>
                <a:gd name="T28" fmla="*/ 67 w 69"/>
                <a:gd name="T29" fmla="*/ 5 h 20"/>
                <a:gd name="T30" fmla="*/ 67 w 69"/>
                <a:gd name="T31" fmla="*/ 5 h 20"/>
                <a:gd name="T32" fmla="*/ 69 w 69"/>
                <a:gd name="T33" fmla="*/ 0 h 20"/>
                <a:gd name="T34" fmla="*/ 19 w 6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20">
                  <a:moveTo>
                    <a:pt x="19" y="0"/>
                  </a:moveTo>
                  <a:cubicBezTo>
                    <a:pt x="19" y="0"/>
                    <a:pt x="19" y="0"/>
                    <a:pt x="19" y="0"/>
                  </a:cubicBezTo>
                  <a:cubicBezTo>
                    <a:pt x="18" y="2"/>
                    <a:pt x="17" y="4"/>
                    <a:pt x="15" y="5"/>
                  </a:cubicBezTo>
                  <a:cubicBezTo>
                    <a:pt x="15" y="6"/>
                    <a:pt x="14" y="6"/>
                    <a:pt x="14" y="7"/>
                  </a:cubicBezTo>
                  <a:cubicBezTo>
                    <a:pt x="13" y="8"/>
                    <a:pt x="12" y="9"/>
                    <a:pt x="11" y="10"/>
                  </a:cubicBezTo>
                  <a:cubicBezTo>
                    <a:pt x="11" y="11"/>
                    <a:pt x="10" y="11"/>
                    <a:pt x="9" y="12"/>
                  </a:cubicBezTo>
                  <a:cubicBezTo>
                    <a:pt x="8" y="13"/>
                    <a:pt x="7" y="14"/>
                    <a:pt x="6" y="15"/>
                  </a:cubicBezTo>
                  <a:cubicBezTo>
                    <a:pt x="6" y="15"/>
                    <a:pt x="5" y="16"/>
                    <a:pt x="5" y="16"/>
                  </a:cubicBezTo>
                  <a:cubicBezTo>
                    <a:pt x="3" y="17"/>
                    <a:pt x="2" y="18"/>
                    <a:pt x="0" y="20"/>
                  </a:cubicBezTo>
                  <a:cubicBezTo>
                    <a:pt x="0" y="20"/>
                    <a:pt x="0" y="20"/>
                    <a:pt x="0" y="20"/>
                  </a:cubicBezTo>
                  <a:cubicBezTo>
                    <a:pt x="60" y="20"/>
                    <a:pt x="60" y="20"/>
                    <a:pt x="60" y="20"/>
                  </a:cubicBezTo>
                  <a:cubicBezTo>
                    <a:pt x="60" y="20"/>
                    <a:pt x="60" y="20"/>
                    <a:pt x="60" y="20"/>
                  </a:cubicBezTo>
                  <a:cubicBezTo>
                    <a:pt x="61" y="18"/>
                    <a:pt x="62" y="16"/>
                    <a:pt x="63" y="14"/>
                  </a:cubicBezTo>
                  <a:cubicBezTo>
                    <a:pt x="63" y="13"/>
                    <a:pt x="64" y="13"/>
                    <a:pt x="64" y="12"/>
                  </a:cubicBezTo>
                  <a:cubicBezTo>
                    <a:pt x="65" y="10"/>
                    <a:pt x="66" y="7"/>
                    <a:pt x="67" y="5"/>
                  </a:cubicBezTo>
                  <a:cubicBezTo>
                    <a:pt x="67" y="5"/>
                    <a:pt x="67" y="5"/>
                    <a:pt x="67" y="5"/>
                  </a:cubicBezTo>
                  <a:cubicBezTo>
                    <a:pt x="68" y="3"/>
                    <a:pt x="68" y="2"/>
                    <a:pt x="69" y="0"/>
                  </a:cubicBezTo>
                  <a:lnTo>
                    <a:pt x="19" y="0"/>
                  </a:ln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40"/>
            <p:cNvSpPr/>
            <p:nvPr/>
          </p:nvSpPr>
          <p:spPr bwMode="auto">
            <a:xfrm>
              <a:off x="2368" y="2282"/>
              <a:ext cx="214" cy="62"/>
            </a:xfrm>
            <a:custGeom>
              <a:avLst/>
              <a:gdLst>
                <a:gd name="T0" fmla="*/ 19 w 69"/>
                <a:gd name="T1" fmla="*/ 0 h 20"/>
                <a:gd name="T2" fmla="*/ 19 w 69"/>
                <a:gd name="T3" fmla="*/ 0 h 20"/>
                <a:gd name="T4" fmla="*/ 16 w 69"/>
                <a:gd name="T5" fmla="*/ 5 h 20"/>
                <a:gd name="T6" fmla="*/ 14 w 69"/>
                <a:gd name="T7" fmla="*/ 7 h 20"/>
                <a:gd name="T8" fmla="*/ 12 w 69"/>
                <a:gd name="T9" fmla="*/ 10 h 20"/>
                <a:gd name="T10" fmla="*/ 10 w 69"/>
                <a:gd name="T11" fmla="*/ 12 h 20"/>
                <a:gd name="T12" fmla="*/ 7 w 69"/>
                <a:gd name="T13" fmla="*/ 15 h 20"/>
                <a:gd name="T14" fmla="*/ 5 w 69"/>
                <a:gd name="T15" fmla="*/ 16 h 20"/>
                <a:gd name="T16" fmla="*/ 1 w 69"/>
                <a:gd name="T17" fmla="*/ 20 h 20"/>
                <a:gd name="T18" fmla="*/ 0 w 69"/>
                <a:gd name="T19" fmla="*/ 20 h 20"/>
                <a:gd name="T20" fmla="*/ 60 w 69"/>
                <a:gd name="T21" fmla="*/ 20 h 20"/>
                <a:gd name="T22" fmla="*/ 60 w 69"/>
                <a:gd name="T23" fmla="*/ 20 h 20"/>
                <a:gd name="T24" fmla="*/ 64 w 69"/>
                <a:gd name="T25" fmla="*/ 14 h 20"/>
                <a:gd name="T26" fmla="*/ 64 w 69"/>
                <a:gd name="T27" fmla="*/ 12 h 20"/>
                <a:gd name="T28" fmla="*/ 67 w 69"/>
                <a:gd name="T29" fmla="*/ 5 h 20"/>
                <a:gd name="T30" fmla="*/ 67 w 69"/>
                <a:gd name="T31" fmla="*/ 5 h 20"/>
                <a:gd name="T32" fmla="*/ 69 w 69"/>
                <a:gd name="T33" fmla="*/ 0 h 20"/>
                <a:gd name="T34" fmla="*/ 19 w 6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20">
                  <a:moveTo>
                    <a:pt x="19" y="0"/>
                  </a:moveTo>
                  <a:cubicBezTo>
                    <a:pt x="19" y="0"/>
                    <a:pt x="19" y="0"/>
                    <a:pt x="19" y="0"/>
                  </a:cubicBezTo>
                  <a:cubicBezTo>
                    <a:pt x="18" y="2"/>
                    <a:pt x="17" y="4"/>
                    <a:pt x="16" y="5"/>
                  </a:cubicBezTo>
                  <a:cubicBezTo>
                    <a:pt x="15" y="6"/>
                    <a:pt x="15" y="6"/>
                    <a:pt x="14" y="7"/>
                  </a:cubicBezTo>
                  <a:cubicBezTo>
                    <a:pt x="14" y="8"/>
                    <a:pt x="13" y="9"/>
                    <a:pt x="12" y="10"/>
                  </a:cubicBezTo>
                  <a:cubicBezTo>
                    <a:pt x="11" y="11"/>
                    <a:pt x="11" y="11"/>
                    <a:pt x="10" y="12"/>
                  </a:cubicBezTo>
                  <a:cubicBezTo>
                    <a:pt x="9" y="13"/>
                    <a:pt x="8" y="14"/>
                    <a:pt x="7" y="15"/>
                  </a:cubicBezTo>
                  <a:cubicBezTo>
                    <a:pt x="6" y="15"/>
                    <a:pt x="6" y="16"/>
                    <a:pt x="5" y="16"/>
                  </a:cubicBezTo>
                  <a:cubicBezTo>
                    <a:pt x="4" y="17"/>
                    <a:pt x="2" y="18"/>
                    <a:pt x="1" y="20"/>
                  </a:cubicBezTo>
                  <a:cubicBezTo>
                    <a:pt x="0" y="20"/>
                    <a:pt x="0" y="20"/>
                    <a:pt x="0" y="20"/>
                  </a:cubicBezTo>
                  <a:cubicBezTo>
                    <a:pt x="60" y="20"/>
                    <a:pt x="60" y="20"/>
                    <a:pt x="60" y="20"/>
                  </a:cubicBezTo>
                  <a:cubicBezTo>
                    <a:pt x="60" y="20"/>
                    <a:pt x="60" y="20"/>
                    <a:pt x="60" y="20"/>
                  </a:cubicBezTo>
                  <a:cubicBezTo>
                    <a:pt x="61" y="18"/>
                    <a:pt x="63" y="16"/>
                    <a:pt x="64" y="14"/>
                  </a:cubicBezTo>
                  <a:cubicBezTo>
                    <a:pt x="64" y="13"/>
                    <a:pt x="64" y="13"/>
                    <a:pt x="64" y="12"/>
                  </a:cubicBezTo>
                  <a:cubicBezTo>
                    <a:pt x="65" y="10"/>
                    <a:pt x="67" y="7"/>
                    <a:pt x="67" y="5"/>
                  </a:cubicBezTo>
                  <a:cubicBezTo>
                    <a:pt x="67" y="5"/>
                    <a:pt x="67" y="5"/>
                    <a:pt x="67" y="5"/>
                  </a:cubicBezTo>
                  <a:cubicBezTo>
                    <a:pt x="68" y="3"/>
                    <a:pt x="69" y="2"/>
                    <a:pt x="69" y="0"/>
                  </a:cubicBezTo>
                  <a:lnTo>
                    <a:pt x="19" y="0"/>
                  </a:lnTo>
                  <a:close/>
                </a:path>
              </a:pathLst>
            </a:custGeom>
            <a:solidFill>
              <a:srgbClr val="778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81" name="文本框 7"/>
          <p:cNvSpPr txBox="1"/>
          <p:nvPr/>
        </p:nvSpPr>
        <p:spPr bwMode="auto">
          <a:xfrm>
            <a:off x="1719549" y="2433899"/>
            <a:ext cx="1802320"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1.</a:t>
            </a:r>
            <a:r>
              <a:rPr lang="zh-CN" altLang="en-US" b="1" kern="0" dirty="0">
                <a:cs typeface="+mn-ea"/>
                <a:sym typeface="+mn-lt"/>
              </a:rPr>
              <a:t>数据的预处理</a:t>
            </a:r>
          </a:p>
        </p:txBody>
      </p:sp>
      <p:sp>
        <p:nvSpPr>
          <p:cNvPr id="93" name="文本框 7"/>
          <p:cNvSpPr txBox="1"/>
          <p:nvPr/>
        </p:nvSpPr>
        <p:spPr bwMode="auto">
          <a:xfrm>
            <a:off x="3604964" y="2409490"/>
            <a:ext cx="2000499"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3.</a:t>
            </a:r>
            <a:r>
              <a:rPr lang="zh-CN" altLang="en-US" b="1" kern="0" dirty="0">
                <a:cs typeface="+mn-ea"/>
                <a:sym typeface="+mn-lt"/>
              </a:rPr>
              <a:t>航班信息预测</a:t>
            </a:r>
          </a:p>
        </p:txBody>
      </p:sp>
      <p:sp>
        <p:nvSpPr>
          <p:cNvPr id="96" name="文本框 7"/>
          <p:cNvSpPr txBox="1"/>
          <p:nvPr/>
        </p:nvSpPr>
        <p:spPr bwMode="auto">
          <a:xfrm>
            <a:off x="5441652" y="2319120"/>
            <a:ext cx="1904027" cy="646331"/>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5.</a:t>
            </a:r>
            <a:r>
              <a:rPr lang="zh-CN" altLang="en-US" b="1" kern="0" dirty="0">
                <a:cs typeface="+mn-ea"/>
                <a:sym typeface="+mn-lt"/>
              </a:rPr>
              <a:t>航班延迟信息综合预测</a:t>
            </a:r>
          </a:p>
        </p:txBody>
      </p:sp>
      <p:sp>
        <p:nvSpPr>
          <p:cNvPr id="99" name="文本框 7"/>
          <p:cNvSpPr txBox="1"/>
          <p:nvPr/>
        </p:nvSpPr>
        <p:spPr bwMode="auto">
          <a:xfrm>
            <a:off x="7492684" y="2326958"/>
            <a:ext cx="2121217"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7. </a:t>
            </a:r>
            <a:r>
              <a:rPr lang="zh-CN" altLang="en-US" b="1" kern="0" dirty="0">
                <a:cs typeface="+mn-ea"/>
                <a:sym typeface="+mn-lt"/>
              </a:rPr>
              <a:t>用户信息管理</a:t>
            </a:r>
          </a:p>
        </p:txBody>
      </p:sp>
      <p:sp>
        <p:nvSpPr>
          <p:cNvPr id="102" name="文本框 7"/>
          <p:cNvSpPr txBox="1"/>
          <p:nvPr/>
        </p:nvSpPr>
        <p:spPr bwMode="auto">
          <a:xfrm>
            <a:off x="1804532" y="4339557"/>
            <a:ext cx="2534562" cy="646331"/>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2.</a:t>
            </a:r>
            <a:r>
              <a:rPr lang="zh-CN" altLang="en-US" b="1" kern="0" dirty="0">
                <a:cs typeface="+mn-ea"/>
                <a:sym typeface="+mn-lt"/>
              </a:rPr>
              <a:t>航班信息、天气信息预测模型的构建</a:t>
            </a:r>
          </a:p>
        </p:txBody>
      </p:sp>
      <p:sp>
        <p:nvSpPr>
          <p:cNvPr id="105" name="文本框 7"/>
          <p:cNvSpPr txBox="1"/>
          <p:nvPr/>
        </p:nvSpPr>
        <p:spPr bwMode="auto">
          <a:xfrm>
            <a:off x="4458836" y="4398964"/>
            <a:ext cx="1745137"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4.</a:t>
            </a:r>
            <a:r>
              <a:rPr lang="zh-CN" altLang="en-US" b="1" kern="0" dirty="0">
                <a:cs typeface="+mn-ea"/>
                <a:sym typeface="+mn-lt"/>
              </a:rPr>
              <a:t>天气信息预测</a:t>
            </a:r>
          </a:p>
        </p:txBody>
      </p:sp>
      <p:sp>
        <p:nvSpPr>
          <p:cNvPr id="108" name="文本框 7"/>
          <p:cNvSpPr txBox="1"/>
          <p:nvPr/>
        </p:nvSpPr>
        <p:spPr bwMode="auto">
          <a:xfrm>
            <a:off x="6232866" y="4386264"/>
            <a:ext cx="2534562" cy="646331"/>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6.</a:t>
            </a:r>
            <a:r>
              <a:rPr lang="zh-CN" altLang="en-US" b="1" kern="0" dirty="0">
                <a:cs typeface="+mn-ea"/>
                <a:sym typeface="+mn-lt"/>
              </a:rPr>
              <a:t>机场信息、天气信息显示</a:t>
            </a:r>
          </a:p>
        </p:txBody>
      </p:sp>
      <p:sp>
        <p:nvSpPr>
          <p:cNvPr id="111" name="文本框 7"/>
          <p:cNvSpPr txBox="1"/>
          <p:nvPr/>
        </p:nvSpPr>
        <p:spPr bwMode="auto">
          <a:xfrm>
            <a:off x="8719505" y="4386264"/>
            <a:ext cx="1156811" cy="369332"/>
          </a:xfrm>
          <a:prstGeom prst="rect">
            <a:avLst/>
          </a:prstGeom>
          <a:noFill/>
        </p:spPr>
        <p:txBody>
          <a:bodyPr>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US" altLang="zh-CN" b="1" kern="0" dirty="0">
                <a:cs typeface="+mn-ea"/>
                <a:sym typeface="+mn-lt"/>
              </a:rPr>
              <a:t>8.</a:t>
            </a:r>
            <a:r>
              <a:rPr lang="zh-CN" altLang="en-US" b="1" kern="0" dirty="0">
                <a:cs typeface="+mn-ea"/>
                <a:sym typeface="+mn-lt"/>
              </a:rPr>
              <a:t>其他</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1677" y="724993"/>
            <a:ext cx="3122848" cy="523220"/>
          </a:xfrm>
          <a:prstGeom prst="rect">
            <a:avLst/>
          </a:prstGeom>
          <a:noFill/>
        </p:spPr>
        <p:txBody>
          <a:bodyPr wrap="square" rtlCol="0">
            <a:spAutoFit/>
          </a:bodyPr>
          <a:lstStyle/>
          <a:p>
            <a:pPr algn="ctr"/>
            <a:r>
              <a:rPr lang="zh-CN" altLang="en-US" sz="2800" b="1" spc="300" dirty="0">
                <a:solidFill>
                  <a:schemeClr val="tx1">
                    <a:lumMod val="95000"/>
                    <a:lumOff val="5000"/>
                  </a:schemeClr>
                </a:solidFill>
                <a:cs typeface="+mn-ea"/>
                <a:sym typeface="+mn-lt"/>
              </a:rPr>
              <a:t>总体用例图</a:t>
            </a:r>
          </a:p>
        </p:txBody>
      </p:sp>
      <p:grpSp>
        <p:nvGrpSpPr>
          <p:cNvPr id="36" name="组合 35"/>
          <p:cNvGrpSpPr/>
          <p:nvPr/>
        </p:nvGrpSpPr>
        <p:grpSpPr>
          <a:xfrm>
            <a:off x="7789382" y="2424697"/>
            <a:ext cx="2728025" cy="2131629"/>
            <a:chOff x="1574521" y="2646083"/>
            <a:chExt cx="2728025" cy="2131629"/>
          </a:xfrm>
        </p:grpSpPr>
        <p:sp>
          <p:nvSpPr>
            <p:cNvPr id="37" name="文本框 36"/>
            <p:cNvSpPr txBox="1"/>
            <p:nvPr/>
          </p:nvSpPr>
          <p:spPr>
            <a:xfrm>
              <a:off x="1574521" y="3327058"/>
              <a:ext cx="2728025" cy="1450654"/>
            </a:xfrm>
            <a:prstGeom prst="rect">
              <a:avLst/>
            </a:prstGeom>
            <a:noFill/>
          </p:spPr>
          <p:txBody>
            <a:bodyPr wrap="square">
              <a:spAutoFit/>
            </a:bodyPr>
            <a:lstStyle/>
            <a:p>
              <a:pPr>
                <a:lnSpc>
                  <a:spcPct val="150000"/>
                </a:lnSpc>
              </a:pPr>
              <a:r>
                <a:rPr lang="zh-CN" altLang="en-US" sz="1200" dirty="0">
                  <a:solidFill>
                    <a:schemeClr val="bg1"/>
                  </a:solidFill>
                </a:rPr>
                <a:t>此处添加详细文本描述，建议与标题相关并符合整体语言风格，语言描述尽量简洁生动。尽量将每页幻灯片的字数控制在200字以内，据统计每页幻灯片的最好控制在5分钟之内。</a:t>
              </a:r>
            </a:p>
          </p:txBody>
        </p:sp>
        <p:sp>
          <p:nvSpPr>
            <p:cNvPr id="38" name="文本框 37"/>
            <p:cNvSpPr txBox="1"/>
            <p:nvPr/>
          </p:nvSpPr>
          <p:spPr>
            <a:xfrm>
              <a:off x="1574521" y="2646083"/>
              <a:ext cx="2502179" cy="400110"/>
            </a:xfrm>
            <a:prstGeom prst="rect">
              <a:avLst/>
            </a:prstGeom>
            <a:noFill/>
          </p:spPr>
          <p:txBody>
            <a:bodyPr wrap="square">
              <a:spAutoFit/>
            </a:bodyPr>
            <a:lstStyle/>
            <a:p>
              <a:r>
                <a:rPr lang="zh-CN" altLang="en-US" sz="2000" b="1" dirty="0">
                  <a:solidFill>
                    <a:schemeClr val="bg1"/>
                  </a:solidFill>
                </a:rPr>
                <a:t>添加标题文本</a:t>
              </a:r>
            </a:p>
          </p:txBody>
        </p:sp>
        <p:sp>
          <p:nvSpPr>
            <p:cNvPr id="39" name="文本框 38"/>
            <p:cNvSpPr txBox="1"/>
            <p:nvPr/>
          </p:nvSpPr>
          <p:spPr>
            <a:xfrm>
              <a:off x="1574521" y="3008093"/>
              <a:ext cx="2235479" cy="276999"/>
            </a:xfrm>
            <a:prstGeom prst="rect">
              <a:avLst/>
            </a:prstGeom>
            <a:noFill/>
          </p:spPr>
          <p:txBody>
            <a:bodyPr wrap="square">
              <a:spAutoFit/>
            </a:bodyPr>
            <a:lstStyle/>
            <a:p>
              <a:r>
                <a:rPr lang="zh-CN" altLang="en-US" sz="1200" dirty="0">
                  <a:solidFill>
                    <a:schemeClr val="bg1"/>
                  </a:solidFill>
                </a:rPr>
                <a:t>Click here to add title text</a:t>
              </a: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216" y="566455"/>
            <a:ext cx="5880253" cy="5813527"/>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41774;#166757;"/>
</p:tagLst>
</file>

<file path=ppt/tags/tag2.xml><?xml version="1.0" encoding="utf-8"?>
<p:tagLst xmlns:a="http://schemas.openxmlformats.org/drawingml/2006/main" xmlns:r="http://schemas.openxmlformats.org/officeDocument/2006/relationships" xmlns:p="http://schemas.openxmlformats.org/presentationml/2006/main">
  <p:tag name="ISLIDE.ICON" val="#41774;#166757;"/>
</p:tagLst>
</file>

<file path=ppt/tags/tag3.xml><?xml version="1.0" encoding="utf-8"?>
<p:tagLst xmlns:a="http://schemas.openxmlformats.org/drawingml/2006/main" xmlns:r="http://schemas.openxmlformats.org/officeDocument/2006/relationships" xmlns:p="http://schemas.openxmlformats.org/presentationml/2006/main">
  <p:tag name="ISLIDE.ICON" val="#41774;#166757;"/>
</p:tagLst>
</file>

<file path=ppt/tags/tag4.xml><?xml version="1.0" encoding="utf-8"?>
<p:tagLst xmlns:a="http://schemas.openxmlformats.org/drawingml/2006/main" xmlns:r="http://schemas.openxmlformats.org/officeDocument/2006/relationships" xmlns:p="http://schemas.openxmlformats.org/presentationml/2006/main">
  <p:tag name="ISLIDE.ICON" val="#41774;#166757;"/>
</p:tagLst>
</file>

<file path=ppt/tags/tag5.xml><?xml version="1.0" encoding="utf-8"?>
<p:tagLst xmlns:a="http://schemas.openxmlformats.org/drawingml/2006/main" xmlns:r="http://schemas.openxmlformats.org/officeDocument/2006/relationships" xmlns:p="http://schemas.openxmlformats.org/presentationml/2006/main">
  <p:tag name="ISLIDE.ICON" val="#41774;#166757;"/>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2azi1faa">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154</TotalTime>
  <Words>1357</Words>
  <Application>Microsoft Office PowerPoint</Application>
  <PresentationFormat>宽屏</PresentationFormat>
  <Paragraphs>125</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-apple-system</vt:lpstr>
      <vt:lpstr>Gill Sans</vt:lpstr>
      <vt:lpstr>PingFang SC</vt:lpstr>
      <vt:lpstr>阿里巴巴普惠体 2.0 55 Regular</vt:lpstr>
      <vt:lpstr>等线</vt:lpstr>
      <vt:lpstr>黑体</vt:lpstr>
      <vt:lpstr>字体圈欣意冠黑体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简约绿色清新论文答辩开题报告ppt模板</dc:title>
  <dc:creator>51PPT模板网</dc:creator>
  <cp:keywords>www.51pptmoban.com</cp:keywords>
  <dc:description>www.51pptmoban.com</dc:description>
  <cp:lastModifiedBy>李 嘉图</cp:lastModifiedBy>
  <cp:revision>22</cp:revision>
  <dcterms:created xsi:type="dcterms:W3CDTF">2022-07-05T03:41:18Z</dcterms:created>
  <dcterms:modified xsi:type="dcterms:W3CDTF">2022-07-14T06:19:55Z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