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C3B09-2ACC-E340-857D-C494E0907AB0}" v="512" dt="2022-09-11T03:11:05.628"/>
    <p1510:client id="{518AEE3D-2DC9-4CEB-8E99-CD28D9F1371A}" v="26" dt="2022-09-10T18:21:4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10/09/2022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10/09/2022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289" y="411084"/>
            <a:ext cx="4672541" cy="252194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dirty="0">
                <a:cs typeface="Arial"/>
              </a:rPr>
              <a:t>Interação humano </a:t>
            </a:r>
            <a:br>
              <a:rPr lang="pt-BR" dirty="0">
                <a:cs typeface="Arial"/>
              </a:rPr>
            </a:br>
            <a:r>
              <a:rPr lang="pt-BR" dirty="0">
                <a:cs typeface="Arial"/>
              </a:rPr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EB070-34F4-BE51-BF79-0DA8F53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911" y="400780"/>
            <a:ext cx="3701642" cy="551712"/>
          </a:xfrm>
        </p:spPr>
        <p:txBody>
          <a:bodyPr>
            <a:normAutofit fontScale="90000"/>
          </a:bodyPr>
          <a:lstStyle/>
          <a:p>
            <a:r>
              <a:rPr lang="pt-BR" dirty="0">
                <a:cs typeface="Arial"/>
              </a:rPr>
              <a:t>Membros da equipe</a:t>
            </a:r>
            <a:endParaRPr lang="pt-BR" dirty="0"/>
          </a:p>
        </p:txBody>
      </p:sp>
      <p:pic>
        <p:nvPicPr>
          <p:cNvPr id="6" name="Imagem 6" descr="Menino em pé na grama&#10;&#10;Descrição gerada automaticamente">
            <a:extLst>
              <a:ext uri="{FF2B5EF4-FFF2-40B4-BE49-F238E27FC236}">
                <a16:creationId xmlns:a16="http://schemas.microsoft.com/office/drawing/2014/main" id="{264DFDAB-6AF6-6D5F-C59C-1F455DA7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1827362"/>
            <a:ext cx="3188898" cy="31888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243392-FE65-B0D0-0749-6E8A2CB50934}"/>
              </a:ext>
            </a:extLst>
          </p:cNvPr>
          <p:cNvSpPr txBox="1"/>
          <p:nvPr/>
        </p:nvSpPr>
        <p:spPr>
          <a:xfrm>
            <a:off x="1783750" y="5220898"/>
            <a:ext cx="394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Helder Lourenço de Abreu Marques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9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69B93-DAB1-1860-F857-448E65CF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0D7CDB-14DC-C74A-C38F-51039B512DFE}"/>
              </a:ext>
            </a:extLst>
          </p:cNvPr>
          <p:cNvSpPr txBox="1"/>
          <p:nvPr/>
        </p:nvSpPr>
        <p:spPr>
          <a:xfrm>
            <a:off x="1969803" y="2052116"/>
            <a:ext cx="3969505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Analisar a plataforma e entender como ela se comunica com o usuário.</a:t>
            </a: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9098FAF-5CD6-09B0-1AC7-F3B91623A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420643"/>
            <a:ext cx="3994617" cy="40173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756C0-DF30-AAF2-A0EA-AF579F98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11" y="218584"/>
            <a:ext cx="9396067" cy="732172"/>
          </a:xfrm>
        </p:spPr>
        <p:txBody>
          <a:bodyPr>
            <a:normAutofit/>
          </a:bodyPr>
          <a:lstStyle/>
          <a:p>
            <a:r>
              <a:rPr lang="pt-BR" dirty="0">
                <a:cs typeface="Arial"/>
              </a:rPr>
              <a:t>Evoluções sobre o ponto de vista da plataforma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6B7271-5C8C-7ECD-185F-14AEF6D5A5CA}"/>
              </a:ext>
            </a:extLst>
          </p:cNvPr>
          <p:cNvSpPr txBox="1"/>
          <p:nvPr/>
        </p:nvSpPr>
        <p:spPr>
          <a:xfrm>
            <a:off x="1460418" y="2233922"/>
            <a:ext cx="3760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Analise Baseando nas </a:t>
            </a:r>
            <a:r>
              <a:rPr lang="pt-BR" dirty="0">
                <a:ea typeface="+mn-lt"/>
                <a:cs typeface="+mn-lt"/>
              </a:rPr>
              <a:t>heurísticas</a:t>
            </a:r>
            <a:endParaRPr lang="pt-BR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FC352-05BC-A030-6FE3-9E5E7BC551D3}"/>
              </a:ext>
            </a:extLst>
          </p:cNvPr>
          <p:cNvSpPr txBox="1"/>
          <p:nvPr/>
        </p:nvSpPr>
        <p:spPr>
          <a:xfrm>
            <a:off x="1572882" y="1430707"/>
            <a:ext cx="9717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Pc1</a:t>
            </a:r>
            <a:endParaRPr lang="pt-BR" sz="3200" dirty="0"/>
          </a:p>
        </p:txBody>
      </p:sp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2210BAE-304C-0B82-48D7-816E7019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39" y="2943701"/>
            <a:ext cx="6078747" cy="3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4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-10800000" flipV="1">
            <a:off x="2314433" y="985431"/>
            <a:ext cx="914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Pc2</a:t>
            </a:r>
            <a:endParaRPr lang="pt-BR" sz="3200"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940624"/>
            <a:ext cx="4508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e aplicação de formulário</a:t>
            </a:r>
            <a:endParaRPr lang="pt-BR" dirty="0" err="1"/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0E4BC14-CFBA-C02F-320F-61C80C4F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04" y="2870567"/>
            <a:ext cx="6049992" cy="35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10800000" flipV="1">
            <a:off x="2314433" y="985431"/>
            <a:ext cx="914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717280"/>
            <a:ext cx="318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Analise dos dados coletados</a:t>
            </a:r>
            <a:endParaRPr lang="pt-BR" dirty="0" err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FD404F-D86E-46E2-E69E-1F00AE9B5F15}"/>
              </a:ext>
            </a:extLst>
          </p:cNvPr>
          <p:cNvSpPr txBox="1"/>
          <p:nvPr/>
        </p:nvSpPr>
        <p:spPr>
          <a:xfrm>
            <a:off x="2312277" y="2220310"/>
            <a:ext cx="3176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do protótipo de média fidelidade</a:t>
            </a:r>
            <a:endParaRPr lang="pt-BR" dirty="0"/>
          </a:p>
        </p:txBody>
      </p:sp>
      <p:pic>
        <p:nvPicPr>
          <p:cNvPr id="9" name="Imagem 9" descr="Tela de celular com imagem de vídeo game&#10;&#10;Descrição gerada automaticamente">
            <a:extLst>
              <a:ext uri="{FF2B5EF4-FFF2-40B4-BE49-F238E27FC236}">
                <a16:creationId xmlns:a16="http://schemas.microsoft.com/office/drawing/2014/main" id="{4F656D3B-9370-D668-0D3C-50381732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63" y="3009157"/>
            <a:ext cx="6579474" cy="35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10800000" flipV="1">
            <a:off x="2314432" y="985431"/>
            <a:ext cx="1098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717280"/>
            <a:ext cx="318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Aplicação do Laboratório</a:t>
            </a:r>
            <a:endParaRPr lang="pt-BR" dirty="0" err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FD404F-D86E-46E2-E69E-1F00AE9B5F15}"/>
              </a:ext>
            </a:extLst>
          </p:cNvPr>
          <p:cNvSpPr txBox="1"/>
          <p:nvPr/>
        </p:nvSpPr>
        <p:spPr>
          <a:xfrm>
            <a:off x="2312277" y="2220310"/>
            <a:ext cx="3176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do protótipo de alta fidelidade</a:t>
            </a:r>
            <a:endParaRPr lang="pt-BR" dirty="0"/>
          </a:p>
        </p:txBody>
      </p:sp>
      <p:pic>
        <p:nvPicPr>
          <p:cNvPr id="3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05C92E8-FEB1-3FD7-6744-9AB32EEE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5" y="3020897"/>
            <a:ext cx="6382405" cy="3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2F13-A8A9-39A6-2CC4-494E08CF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566" y="203711"/>
            <a:ext cx="1783504" cy="617401"/>
          </a:xfrm>
        </p:spPr>
        <p:txBody>
          <a:bodyPr>
            <a:normAutofit/>
          </a:bodyPr>
          <a:lstStyle/>
          <a:p>
            <a:r>
              <a:rPr lang="pt-BR" dirty="0">
                <a:cs typeface="Arial"/>
              </a:rPr>
              <a:t>Produto</a:t>
            </a:r>
          </a:p>
        </p:txBody>
      </p:sp>
      <p:pic>
        <p:nvPicPr>
          <p:cNvPr id="4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DD7A4D3-0555-BEB1-4CFA-2A62A2B3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882120"/>
            <a:ext cx="4698520" cy="2692740"/>
          </a:xfrm>
          <a:prstGeom prst="rect">
            <a:avLst/>
          </a:prstGeom>
        </p:spPr>
      </p:pic>
      <p:pic>
        <p:nvPicPr>
          <p:cNvPr id="5" name="Imagem 5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BD5EBFB7-2A9E-865F-D983-2A8BCFB6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6" y="877784"/>
            <a:ext cx="5014821" cy="2701414"/>
          </a:xfrm>
          <a:prstGeom prst="rect">
            <a:avLst/>
          </a:prstGeom>
        </p:spPr>
      </p:pic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D812FA9-8482-9697-CB78-11459B82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8" y="3823169"/>
            <a:ext cx="4827916" cy="303603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02EDC3ED-48EF-E376-9592-01E580045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288" y="3824177"/>
            <a:ext cx="5072331" cy="30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Madison</vt:lpstr>
      <vt:lpstr>Interação humano  computador</vt:lpstr>
      <vt:lpstr>Membros da equipe</vt:lpstr>
      <vt:lpstr>Objetivos</vt:lpstr>
      <vt:lpstr>Evoluções sobre o ponto de vista da plataforma</vt:lpstr>
      <vt:lpstr>Evoluções sobre o ponto de vista</vt:lpstr>
      <vt:lpstr>Evoluções sobre o ponto de vista</vt:lpstr>
      <vt:lpstr>Evoluções sobre o ponto de vista</vt:lpstr>
      <vt:lpstr>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141</cp:revision>
  <dcterms:created xsi:type="dcterms:W3CDTF">2022-09-10T18:19:49Z</dcterms:created>
  <dcterms:modified xsi:type="dcterms:W3CDTF">2022-09-11T03:12:24Z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