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64" r:id="rId5"/>
    <p:sldId id="263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9C08F-63EF-401D-898B-AAECAE0F2F6B}" v="391" dt="2022-08-17T00:57:3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3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29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8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502655-6100-CD75-7E22-84A6A7252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de-DE" sz="5900" err="1">
                <a:cs typeface="Calibri Light"/>
              </a:rPr>
              <a:t>Interação</a:t>
            </a:r>
            <a:r>
              <a:rPr lang="de-DE" sz="5900">
                <a:cs typeface="Calibri Light"/>
              </a:rPr>
              <a:t> </a:t>
            </a:r>
            <a:r>
              <a:rPr lang="de-DE" sz="5900" err="1">
                <a:cs typeface="Calibri Light"/>
              </a:rPr>
              <a:t>Humano</a:t>
            </a:r>
            <a:r>
              <a:rPr lang="de-DE" sz="5900">
                <a:cs typeface="Calibri Light"/>
              </a:rPr>
              <a:t> </a:t>
            </a:r>
            <a:r>
              <a:rPr lang="de-DE" sz="5900" err="1">
                <a:cs typeface="Calibri Light"/>
              </a:rPr>
              <a:t>computador</a:t>
            </a:r>
            <a:r>
              <a:rPr lang="de-DE" sz="5900">
                <a:cs typeface="Calibri Light"/>
              </a:rPr>
              <a:t> PC3</a:t>
            </a:r>
            <a:endParaRPr lang="de-DE" sz="590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5EED3-F204-33FE-D924-425FB8FE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919" y="563652"/>
            <a:ext cx="5829487" cy="1332000"/>
          </a:xfrm>
        </p:spPr>
        <p:txBody>
          <a:bodyPr>
            <a:normAutofit/>
          </a:bodyPr>
          <a:lstStyle/>
          <a:p>
            <a:r>
              <a:rPr lang="pt-BR" sz="6000"/>
              <a:t>Epic Games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C209A-05FD-3223-D189-1D2CE53B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Questionario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t-B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Prototipo</a:t>
            </a:r>
          </a:p>
          <a:p>
            <a:r>
              <a:rPr lang="pt-B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Laboratorio</a:t>
            </a:r>
          </a:p>
          <a:p>
            <a:r>
              <a:rPr lang="pt-B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Questionario</a:t>
            </a:r>
            <a:r>
              <a:rPr lang="pt-B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035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E376E184-4DDD-6A6C-58E8-D994CEB6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" y="1"/>
            <a:ext cx="1217396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Prototipo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5FEF8A2E-32CE-C1AC-6ED5-1C1DD843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" y="1"/>
            <a:ext cx="1217396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Prototipo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Questionario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4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Laboratorio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Explicar sobre o Laboratorio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4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1DA7319-5E33-9E15-5C3A-2520D266FDA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7F2A58A2-8330-7EC0-D921-741ADB9C0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11137"/>
              </p:ext>
            </p:extLst>
          </p:nvPr>
        </p:nvGraphicFramePr>
        <p:xfrm>
          <a:off x="934528" y="1408981"/>
          <a:ext cx="10554006" cy="439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02">
                  <a:extLst>
                    <a:ext uri="{9D8B030D-6E8A-4147-A177-3AD203B41FA5}">
                      <a16:colId xmlns:a16="http://schemas.microsoft.com/office/drawing/2014/main" val="1162099340"/>
                    </a:ext>
                  </a:extLst>
                </a:gridCol>
                <a:gridCol w="3518002">
                  <a:extLst>
                    <a:ext uri="{9D8B030D-6E8A-4147-A177-3AD203B41FA5}">
                      <a16:colId xmlns:a16="http://schemas.microsoft.com/office/drawing/2014/main" val="4028586474"/>
                    </a:ext>
                  </a:extLst>
                </a:gridCol>
                <a:gridCol w="3518002">
                  <a:extLst>
                    <a:ext uri="{9D8B030D-6E8A-4147-A177-3AD203B41FA5}">
                      <a16:colId xmlns:a16="http://schemas.microsoft.com/office/drawing/2014/main" val="2283096450"/>
                    </a:ext>
                  </a:extLst>
                </a:gridCol>
              </a:tblGrid>
              <a:tr h="67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 Semana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                         Atividade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Ponto de Controle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15830346"/>
                  </a:ext>
                </a:extLst>
              </a:tr>
              <a:tr h="10712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14/08 - 20/08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Source Sans Pro"/>
                        </a:rPr>
                        <a:t>- Ponto de controle 3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</a:rPr>
                        <a:t>-Elaboração do </a:t>
                      </a:r>
                      <a:r>
                        <a:rPr lang="pt-BR" sz="1200" b="0" i="0" u="none" strike="noStrike" noProof="0" dirty="0" err="1">
                          <a:effectLst/>
                        </a:rPr>
                        <a:t>formulario</a:t>
                      </a:r>
                      <a:r>
                        <a:rPr lang="pt-BR" sz="1200" b="0" i="0" u="none" strike="noStrike" noProof="0" dirty="0">
                          <a:effectLst/>
                        </a:rPr>
                        <a:t> 2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</a:rPr>
                        <a:t>-Elaboração do </a:t>
                      </a:r>
                      <a:r>
                        <a:rPr lang="pt-BR" sz="1200" b="0" i="0" u="none" strike="noStrike" noProof="0" dirty="0" err="1">
                          <a:effectLst/>
                        </a:rPr>
                        <a:t>Laboratorio</a:t>
                      </a:r>
                      <a:endParaRPr lang="pt-BR" dirty="0" err="1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      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93532568"/>
                  </a:ext>
                </a:extLst>
              </a:tr>
              <a:tr h="8088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21/08 - 27/08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-Aplicação do </a:t>
                      </a:r>
                      <a:r>
                        <a:rPr lang="pt-BR" sz="1200" dirty="0" err="1">
                          <a:effectLst/>
                        </a:rPr>
                        <a:t>formulario</a:t>
                      </a:r>
                      <a:r>
                        <a:rPr lang="pt-BR" sz="1200" dirty="0">
                          <a:effectLst/>
                        </a:rPr>
                        <a:t> 2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effectLst/>
                        </a:rPr>
                        <a:t>-Aplicação do </a:t>
                      </a:r>
                      <a:r>
                        <a:rPr lang="pt-BR" sz="1200" dirty="0" err="1">
                          <a:effectLst/>
                        </a:rPr>
                        <a:t>Laboratorio</a:t>
                      </a:r>
                      <a:endParaRPr lang="pt-BR" sz="1200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      Entrega final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82612674"/>
                  </a:ext>
                </a:extLst>
              </a:tr>
              <a:tr h="10712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28/08 - 10/09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latin typeface="Source Sans Pro"/>
                        </a:rPr>
                        <a:t>- Execução do protótipo de alta fidelidade com base na avaliação de acessibilidade, análise de tarefas e entrevista com usuários</a:t>
                      </a:r>
                      <a:endParaRPr lang="pt-BR" sz="1200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      Entrega final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922434137"/>
                  </a:ext>
                </a:extLst>
              </a:tr>
              <a:tr h="7651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11/09 - 17/09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 Entrega/Apresentação final do projeto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293672950"/>
                  </a:ext>
                </a:extLst>
              </a:tr>
            </a:tbl>
          </a:graphicData>
        </a:graphic>
      </p:graphicFrame>
      <p:sp>
        <p:nvSpPr>
          <p:cNvPr id="15" name="CaixaDeTexto 1">
            <a:extLst>
              <a:ext uri="{FF2B5EF4-FFF2-40B4-BE49-F238E27FC236}">
                <a16:creationId xmlns:a16="http://schemas.microsoft.com/office/drawing/2014/main" id="{AAA8AA13-7C92-4360-9977-F16E82F131BE}"/>
              </a:ext>
            </a:extLst>
          </p:cNvPr>
          <p:cNvSpPr txBox="1"/>
          <p:nvPr/>
        </p:nvSpPr>
        <p:spPr>
          <a:xfrm>
            <a:off x="4609381" y="339305"/>
            <a:ext cx="297323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solidFill>
                  <a:srgbClr val="FF0000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11158142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29301B"/>
      </a:dk2>
      <a:lt2>
        <a:srgbClr val="F3F1F0"/>
      </a:lt2>
      <a:accent1>
        <a:srgbClr val="4AA6C6"/>
      </a:accent1>
      <a:accent2>
        <a:srgbClr val="3861B4"/>
      </a:accent2>
      <a:accent3>
        <a:srgbClr val="584EC7"/>
      </a:accent3>
      <a:accent4>
        <a:srgbClr val="7638B4"/>
      </a:accent4>
      <a:accent5>
        <a:srgbClr val="BC4AC6"/>
      </a:accent5>
      <a:accent6>
        <a:srgbClr val="B4388A"/>
      </a:accent6>
      <a:hlink>
        <a:srgbClr val="4E9C34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3DFloatVTI</vt:lpstr>
      <vt:lpstr>Interação Humano computador PC3</vt:lpstr>
      <vt:lpstr>Epic Games Store</vt:lpstr>
      <vt:lpstr>Prototipo</vt:lpstr>
      <vt:lpstr>Prototipo</vt:lpstr>
      <vt:lpstr>Questionario 2</vt:lpstr>
      <vt:lpstr>Laboratorio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67</cp:revision>
  <dcterms:created xsi:type="dcterms:W3CDTF">2019-10-16T03:03:10Z</dcterms:created>
  <dcterms:modified xsi:type="dcterms:W3CDTF">2022-08-17T01:02:53Z</dcterms:modified>
</cp:coreProperties>
</file>