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pova, Anna" initials="P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9" d="100"/>
          <a:sy n="69" d="100"/>
        </p:scale>
        <p:origin x="564" y="44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2-21T14:32:45Z" idx="1">
    <p:pos x="10" y="10"/>
    <p:text/>
    <p:extLst>
      <p:ext uri="{C676402C-5697-4E1C-873F-D02D1690AC5C}">
        <p15:threadingInfo xmlns:p15="http://schemas.microsoft.com/office/powerpoint/2012/main" timeZoneBias="-180"/>
      </p:ext>
      <p:ext uri="{19B8F6BF-5375-455C-9EA6-DF929625EA0E}">
        <p15:presenceInfo xmlns:p15="http://schemas.microsoft.com/office/powerpoint/2012/main" userId="teamlab_data:0;1;1;1;12;Popova, Anna;2;1;0;3;20;2024-02-21T11:32:45Z;4;38;{006500B0-0039-46C9-8E34-0042008900FA};" providerId="AD"/>
      </p:ext>
    </p:extLst>
  </p:cm>
</p:cmLst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52858" y="6453386"/>
            <a:ext cx="1607944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84054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 bwMode="auto"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fill="norm" stroke="1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fill="norm" stroke="1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371600" y="2295525"/>
            <a:ext cx="9601200" cy="357187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596561" y="624156"/>
            <a:ext cx="1565766" cy="5243244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371600" y="624156"/>
            <a:ext cx="8179641" cy="5243244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 fill="norm" stroke="1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371600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371600" y="3305206"/>
            <a:ext cx="4443984" cy="2562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525014" y="3305206"/>
            <a:ext cx="4443984" cy="2562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 bwMode="auto"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2999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 bwMode="auto"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 bwMode="auto"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2999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 bwMode="auto"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8044B3-B5B3-41EF-AB31-6F06A3F70AFF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E71B8BC-8EFA-4C57-9BFB-E1A02EBACA3D}" type="slidenum">
              <a:rPr lang="ru-RU"/>
              <a:t/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 bwMode="auto"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89000"/>
        </a:lnSpc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>
        <a:lnSpc>
          <a:spcPct val="94000"/>
        </a:lnSpc>
        <a:spcBef>
          <a:spcPts val="1000"/>
        </a:spcBef>
        <a:spcAft>
          <a:spcPts val="200"/>
        </a:spcAft>
        <a:buFont typeface="Franklin Gothic Book"/>
        <a:buChar char="■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2000" i="1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8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800" i="1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600" i="1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400" i="1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omments" Target="../comments/commen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779238" y="1143929"/>
            <a:ext cx="8361229" cy="209822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z="1800"/>
              <a:t>программа для генерации открыток с помощью AI на Python</a:t>
            </a:r>
            <a:endParaRPr lang="ru-RU" sz="1800" b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0" y="5494933"/>
            <a:ext cx="8370277" cy="10862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000"/>
              <a:t>Попов Олег Александрович 9Ю </a:t>
            </a:r>
            <a:r>
              <a:rPr lang="ru-RU" sz="2000"/>
              <a:t>класс, ГБОУ школа №</a:t>
            </a:r>
            <a:r>
              <a:rPr lang="ru-RU" sz="2000"/>
              <a:t>1542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ru-RU" sz="2000"/>
              <a:t>Аганов</a:t>
            </a:r>
            <a:r>
              <a:rPr lang="ru-RU" sz="2000"/>
              <a:t> Вадим </a:t>
            </a:r>
            <a:r>
              <a:rPr lang="ru-RU" sz="2000"/>
              <a:t>Маликович</a:t>
            </a:r>
            <a:r>
              <a:rPr lang="ru-RU" sz="2000"/>
              <a:t> , педагог доп.образования, ГБОУ школа №1542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3042138" y="4888523"/>
            <a:ext cx="2444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000" b="1"/>
              <a:t>ФИО и Руководитель</a:t>
            </a:r>
            <a:endParaRPr lang="ru-RU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Проблематика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ru-RU"/>
              <a:t>С какими проблемами сталкиваются люди?</a:t>
            </a:r>
            <a:endParaRPr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/>
              <a:t>Открытки ничем не удивляют</a:t>
            </a:r>
            <a:endParaRPr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/>
              <a:t>Желание сделать что то своё, вложить душу в открытку</a:t>
            </a:r>
            <a:endParaRPr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/>
              <a:t>Вы видели уже все открытки в мире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Цели и задачи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/>
              <a:t>работать программу на языке Python для генерации открыток с помощью искусственного интеллекта.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Целевая аудитория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ru-RU"/>
              <a:t>Целевой аудиторией являются: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ru-RU"/>
              <a:t>Пожилые люди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ru-RU"/>
              <a:t>Родители 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ru-RU"/>
              <a:t>Дети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ru-RU"/>
              <a:t>Держатели сайтов, на которых представлен каталог открыток</a:t>
            </a:r>
            <a:endParaRPr/>
          </a:p>
          <a:p>
            <a:pPr>
              <a:defRPr/>
            </a:pPr>
            <a:endParaRPr lang="ru-RU"/>
          </a:p>
          <a:p>
            <a:pPr marL="0" indent="0">
              <a:buNone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Модули (</a:t>
            </a:r>
            <a:r>
              <a:rPr lang="en-US"/>
              <a:t>requirements)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/>
              <a:t>PyQt5</a:t>
            </a:r>
            <a:endParaRPr lang="ru-RU"/>
          </a:p>
          <a:p>
            <a:pPr lvl="0">
              <a:lnSpc>
                <a:spcPct val="150000"/>
              </a:lnSpc>
              <a:defRPr/>
            </a:pPr>
            <a:r>
              <a:rPr lang="en-US"/>
              <a:t>os</a:t>
            </a:r>
            <a:r>
              <a:rPr lang="en-US"/>
              <a:t>, sys</a:t>
            </a:r>
            <a:endParaRPr lang="ru-RU"/>
          </a:p>
          <a:p>
            <a:pPr lvl="0">
              <a:lnSpc>
                <a:spcPct val="150000"/>
              </a:lnSpc>
              <a:defRPr/>
            </a:pPr>
            <a:r>
              <a:rPr lang="en-US"/>
              <a:t>requests, </a:t>
            </a:r>
            <a:r>
              <a:rPr lang="en-US"/>
              <a:t>shutil</a:t>
            </a:r>
            <a:r>
              <a:rPr lang="en-US"/>
              <a:t>, </a:t>
            </a:r>
            <a:r>
              <a:rPr lang="en-US"/>
              <a:t>json</a:t>
            </a:r>
            <a:r>
              <a:rPr lang="en-US"/>
              <a:t>, base64</a:t>
            </a:r>
            <a:endParaRPr lang="ru-RU"/>
          </a:p>
          <a:p>
            <a:pPr lvl="0">
              <a:lnSpc>
                <a:spcPct val="150000"/>
              </a:lnSpc>
              <a:defRPr/>
            </a:pPr>
            <a:r>
              <a:rPr lang="en-US"/>
              <a:t>PIL, </a:t>
            </a:r>
            <a:r>
              <a:rPr lang="en-US"/>
              <a:t>BytesIO</a:t>
            </a:r>
            <a:r>
              <a:rPr lang="en-US"/>
              <a:t>, </a:t>
            </a:r>
            <a:r>
              <a:rPr lang="en-US"/>
              <a:t>colorsys</a:t>
            </a:r>
            <a:r>
              <a:rPr lang="en-US"/>
              <a:t>, </a:t>
            </a:r>
            <a:r>
              <a:rPr lang="en-US"/>
              <a:t>textwrap</a:t>
            </a:r>
            <a:endParaRPr lang="ru-RU"/>
          </a:p>
          <a:p>
            <a:pPr lvl="0">
              <a:lnSpc>
                <a:spcPct val="150000"/>
              </a:lnSpc>
              <a:defRPr/>
            </a:pPr>
            <a:r>
              <a:rPr lang="en-US"/>
              <a:t>sqlite3</a:t>
            </a:r>
            <a:endParaRPr lang="ru-RU"/>
          </a:p>
          <a:p>
            <a:pPr lvl="0">
              <a:lnSpc>
                <a:spcPct val="150000"/>
              </a:lnSpc>
              <a:defRPr/>
            </a:pPr>
            <a:r>
              <a:rPr lang="en-US"/>
              <a:t>t</a:t>
            </a:r>
            <a:r>
              <a:rPr lang="en-US"/>
              <a:t>ime, </a:t>
            </a:r>
            <a:r>
              <a:rPr lang="en-US"/>
              <a:t>datetime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Архитектура</a:t>
            </a:r>
            <a:endParaRPr lang="ru-RU"/>
          </a:p>
        </p:txBody>
      </p:sp>
      <p:sp>
        <p:nvSpPr>
          <p:cNvPr id="18627738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Franklin Gothic Book"/>
              <a:buNone/>
              <a:defRPr/>
            </a:pPr>
            <a:endParaRPr/>
          </a:p>
        </p:txBody>
      </p:sp>
      <p:pic>
        <p:nvPicPr>
          <p:cNvPr id="184620564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471612" y="1556783"/>
            <a:ext cx="9248775" cy="5039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Результаты</a:t>
            </a:r>
            <a:endParaRPr lang="ru-RU"/>
          </a:p>
        </p:txBody>
      </p:sp>
      <p:sp>
        <p:nvSpPr>
          <p:cNvPr id="62263408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371600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AutoShape 2" descr="blob:https://web.telegram.org/35ac6fb5-5a0b-4868-9818-2bc2bcc2b88d"/>
          <p:cNvSpPr>
            <a:spLocks noChangeArrowheads="1" noChangeAspect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7306092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6470" y="6119150"/>
            <a:ext cx="16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Главный экран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59569" y="6211514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Слайд генерации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037614" y="6119150"/>
            <a:ext cx="3238089" cy="36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База </a:t>
            </a:r>
            <a:r>
              <a:rPr lang="ru-RU">
                <a:latin typeface="Times New Roman"/>
                <a:cs typeface="Times New Roman"/>
              </a:rPr>
              <a:t>данных</a:t>
            </a:r>
            <a:r>
              <a:rPr lang="ru-RU"/>
              <a:t> с историей запросов</a:t>
            </a:r>
            <a:endParaRPr lang="en-US"/>
          </a:p>
        </p:txBody>
      </p:sp>
      <p:pic>
        <p:nvPicPr>
          <p:cNvPr id="7050351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22604" y="1898275"/>
            <a:ext cx="2801325" cy="3961873"/>
          </a:xfrm>
          <a:prstGeom prst="rect">
            <a:avLst/>
          </a:prstGeom>
        </p:spPr>
      </p:pic>
      <p:pic>
        <p:nvPicPr>
          <p:cNvPr id="20067701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67877" y="958566"/>
            <a:ext cx="2646586" cy="4940866"/>
          </a:xfrm>
          <a:prstGeom prst="rect">
            <a:avLst/>
          </a:prstGeom>
        </p:spPr>
      </p:pic>
      <p:pic>
        <p:nvPicPr>
          <p:cNvPr id="6372036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88216" y="2285999"/>
            <a:ext cx="4175108" cy="26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Вывод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/>
              <a:t>В</a:t>
            </a:r>
            <a:r>
              <a:rPr lang="ru-RU"/>
              <a:t>недрение приложения для создания новых открыток с использованием нейросетей избавит всех от необходимости искать открытки, походящие случаю, </a:t>
            </a:r>
            <a:r>
              <a:rPr lang="ru-RU"/>
              <a:t>а</a:t>
            </a:r>
            <a:r>
              <a:rPr lang="ru-RU"/>
              <a:t> поможет вам сгенерировать личную открытку, которая точно </a:t>
            </a:r>
            <a:r>
              <a:rPr lang="ru-RU"/>
              <a:t>понравится </a:t>
            </a:r>
            <a:r>
              <a:rPr lang="ru-RU"/>
              <a:t>адресату.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Crop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0</Words>
  <Application>R7-Office/7.4.0.112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умной школьной формы с системой отслеживания местоположения и функцией исправления осанки</dc:title>
  <dc:subject/>
  <dc:creator>Иван Пестов</dc:creator>
  <cp:keywords/>
  <dc:description/>
  <dc:identifier/>
  <dc:language/>
  <cp:lastModifiedBy>Олег Попов</cp:lastModifiedBy>
  <cp:revision>16</cp:revision>
  <dcterms:created xsi:type="dcterms:W3CDTF">2023-03-04T20:08:00Z</dcterms:created>
  <dcterms:modified xsi:type="dcterms:W3CDTF">2024-04-19T09:47:07Z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B5F94FA058334BDE8F6142E1FEEAA96F_13</vt:lpwstr>
  </property>
  <property fmtid="{D5CDD505-2E9C-101B-9397-08002B2CF9AE}" pid="3" name="KSOProductBuildVer">
    <vt:lpwstr>1049-12.2.0.13431</vt:lpwstr>
  </property>
</Properties>
</file>