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92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3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9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7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74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37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76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63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0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E103-9018-4357-A180-42CDA3033AE0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F78D-5246-49A9-8D56-7C6ABF73C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69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9816" y="1075139"/>
            <a:ext cx="7772400" cy="769685"/>
          </a:xfrm>
        </p:spPr>
        <p:txBody>
          <a:bodyPr/>
          <a:lstStyle/>
          <a:p>
            <a:r>
              <a:rPr lang="fr-FR" dirty="0" smtClean="0"/>
              <a:t>Ecrans du jeu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0122" y="1844824"/>
            <a:ext cx="6400800" cy="4104456"/>
          </a:xfrm>
        </p:spPr>
        <p:txBody>
          <a:bodyPr>
            <a:normAutofit fontScale="55000" lnSpcReduction="20000"/>
          </a:bodyPr>
          <a:lstStyle/>
          <a:p>
            <a:r>
              <a:rPr lang="fr-FR" b="1" dirty="0" smtClean="0"/>
              <a:t>Page d’accueil (login) redirection vers /</a:t>
            </a:r>
            <a:r>
              <a:rPr lang="fr-FR" b="1" dirty="0" err="1" smtClean="0"/>
              <a:t>game</a:t>
            </a:r>
            <a:r>
              <a:rPr lang="fr-FR" b="1" dirty="0" smtClean="0"/>
              <a:t> si déjà connecté</a:t>
            </a:r>
          </a:p>
          <a:p>
            <a:r>
              <a:rPr lang="fr-FR" dirty="0"/>
              <a:t>/</a:t>
            </a:r>
            <a:endParaRPr lang="fr-FR" dirty="0" smtClean="0"/>
          </a:p>
          <a:p>
            <a:endParaRPr lang="fr-FR" dirty="0" smtClean="0"/>
          </a:p>
          <a:p>
            <a:r>
              <a:rPr lang="fr-FR" b="1" smtClean="0"/>
              <a:t>Page du Jeu</a:t>
            </a:r>
            <a:endParaRPr lang="fr-FR" b="1" dirty="0" smtClean="0"/>
          </a:p>
          <a:p>
            <a:r>
              <a:rPr lang="fr-FR" dirty="0" smtClean="0"/>
              <a:t>/</a:t>
            </a:r>
            <a:r>
              <a:rPr lang="fr-FR" dirty="0" err="1" smtClean="0"/>
              <a:t>game</a:t>
            </a:r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Page Récupération du mot de passe</a:t>
            </a:r>
          </a:p>
          <a:p>
            <a:r>
              <a:rPr lang="fr-FR" dirty="0" smtClean="0"/>
              <a:t>/</a:t>
            </a:r>
            <a:r>
              <a:rPr lang="fr-FR" dirty="0" err="1" smtClean="0"/>
              <a:t>lost-password</a:t>
            </a:r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Page Inscription</a:t>
            </a:r>
          </a:p>
          <a:p>
            <a:r>
              <a:rPr lang="fr-FR" dirty="0" smtClean="0"/>
              <a:t>/</a:t>
            </a:r>
            <a:r>
              <a:rPr lang="fr-FR" dirty="0" err="1" smtClean="0"/>
              <a:t>register</a:t>
            </a:r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Page déconnection</a:t>
            </a:r>
          </a:p>
          <a:p>
            <a:r>
              <a:rPr lang="fr-FR" dirty="0" smtClean="0"/>
              <a:t>/</a:t>
            </a:r>
            <a:r>
              <a:rPr lang="fr-FR" dirty="0" err="1" smtClean="0"/>
              <a:t>logout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19672" y="6926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GAUNTLET V1.0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2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Ecran de login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843808" y="2204864"/>
            <a:ext cx="3528392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Login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3808" y="2717304"/>
            <a:ext cx="3528392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63888" y="40770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Mot de passe oublié</a:t>
            </a:r>
            <a:endParaRPr lang="fr-FR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3106699" y="1558533"/>
            <a:ext cx="270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Si pas connecté</a:t>
            </a:r>
          </a:p>
          <a:p>
            <a:r>
              <a:rPr lang="fr-FR" sz="1400" dirty="0" smtClean="0"/>
              <a:t>Si connecté redirection vers /</a:t>
            </a:r>
            <a:r>
              <a:rPr lang="fr-FR" sz="1400" dirty="0" err="1" smtClean="0"/>
              <a:t>game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4211960" y="115610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(url : /)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851920" y="3356992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91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Ecran du jeu (/</a:t>
            </a:r>
            <a:r>
              <a:rPr lang="fr-FR" dirty="0" err="1" smtClean="0"/>
              <a:t>game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91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Ecran mot de passe oublié (/</a:t>
            </a:r>
            <a:r>
              <a:rPr lang="fr-FR" sz="3600" dirty="0" err="1" smtClean="0"/>
              <a:t>lost-password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81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Ecran inscription (/</a:t>
            </a:r>
            <a:r>
              <a:rPr lang="fr-FR" dirty="0" err="1" smtClean="0"/>
              <a:t>register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9511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83</Words>
  <Application>Microsoft Office PowerPoint</Application>
  <PresentationFormat>Affichage à l'écran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Ecrans du jeu</vt:lpstr>
      <vt:lpstr>Ecran de login</vt:lpstr>
      <vt:lpstr>Ecran du jeu (/game)</vt:lpstr>
      <vt:lpstr>Ecran mot de passe oublié (/lost-password)</vt:lpstr>
      <vt:lpstr>Ecran inscription (/register)</vt:lpstr>
    </vt:vector>
  </TitlesOfParts>
  <Company>AFPA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Ecrans du jeu</dc:title>
  <dc:creator>FORMATEUR</dc:creator>
  <cp:lastModifiedBy>FORMATEUR</cp:lastModifiedBy>
  <cp:revision>11</cp:revision>
  <dcterms:created xsi:type="dcterms:W3CDTF">2017-03-14T08:20:51Z</dcterms:created>
  <dcterms:modified xsi:type="dcterms:W3CDTF">2017-03-14T10:04:10Z</dcterms:modified>
</cp:coreProperties>
</file>