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57" autoAdjust="0"/>
  </p:normalViewPr>
  <p:slideViewPr>
    <p:cSldViewPr snapToGrid="0">
      <p:cViewPr>
        <p:scale>
          <a:sx n="75" d="100"/>
          <a:sy n="75" d="100"/>
        </p:scale>
        <p:origin x="540" y="-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9B4AC-E370-4587-9DD4-05BDC32E70B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D4DE7-3C1F-4C5B-87A8-B2642C62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D4DE7-3C1F-4C5B-87A8-B2642C62FF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BCAE-5378-70B3-1644-3BBEEEE0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7600A-26EE-7E1F-7C37-4095DD71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B16E-091A-1A34-9F86-412FC9A0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00D5-16C8-C7DE-F938-942D3BD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7BCD-A298-336D-2745-DFCAA56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0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9C57-6075-9A29-AFCA-C3844E96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33284-5AE9-9D92-BF0A-A357F2540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C2EE-A372-C560-CC56-D763F377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9EDF-5645-D1AF-6757-BD99ACE9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E085-19D2-8D35-AB3E-2541C9C2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3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9C567-E8A9-6EA9-684D-9141C4CC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65707-4F35-71E7-EAFC-F7B1CBF6F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9FE1-715D-3789-C360-64C18B37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7A455-0B0C-29E3-B0C2-AEC160F3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667A-24C3-0165-A832-48AF9615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2F41-270C-3EC0-E2CC-4F5526B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55D1-89E4-6C5A-FDE3-06E41859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DDDC-5AE0-1BE2-C5DC-306EEC55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9487-15D4-FDAA-735C-860A617D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C190-775F-FA18-4A39-AC29C301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BDCF-FBD6-4011-8E6B-9D54EAE8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92913-020B-C048-840B-0A4CE5AF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5585-28C0-3EEB-7E8D-6710AF9A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8D99-5F7C-CDB6-0581-10A2A4DA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7374-2D87-7A9B-88DF-62CEC612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615B-9BB2-1E99-C097-0BA83305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23C1-FDDB-0B40-CF26-F5B2814D8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EAB04-7728-B742-A48E-4901659C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FC5B8-C360-1A9D-159A-38B90EFB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B5D4-A70E-5769-8DAC-30C911C6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2737E-A313-655E-8504-C59B0957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796E-09AF-F45D-16E6-94524D83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DE49-CE40-B470-0839-6269223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03DE8-6E22-303C-E1BA-73B36286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5FB16-CC90-343D-EF87-57F42480E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AF319-C4CA-948C-4CAE-6540CAAF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4DFCF-EC6A-4E4E-ABBE-5B0B4930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C5639-D222-7FAB-8959-1818F306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12298-5287-E83C-6931-2F7AC45F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9AAB-B6A7-DEEF-4E3F-E3540A9A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5F7DE-F08C-81F0-A1A8-8EB4E6F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AB7A6-63AE-2E6D-310B-220E4062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4E0BB-DC47-2682-BDF5-D7279172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4EBC-9B4A-8349-C365-956F0021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6A761-8702-4F7B-56FF-B94565B9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7E23-4B01-2487-7E5A-FDB587C7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CECF-D6F8-D1C6-3499-25E8DC62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7A9B-EE3D-ADD0-F802-F1A874D9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F6D54-C7BC-2C0E-9FA6-0F1097BD2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58565-7A98-F630-E4A1-7DAAFDF1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372B4-8669-0BCE-40EB-31ADED08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C31B4-BD64-D6A6-7BAD-04929308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0DDE-45D2-6A0D-D482-72DD6389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7DDF1-CFE8-F23D-3CE8-8A60BDD3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7BA8C-728C-8B65-B431-ECAD12BC9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6B61-761D-CE6C-9E7F-E85FD4EF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46E11-EC61-D820-FC16-DCA6C81D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FE98-3E5E-CB5E-2E1C-ECE8E350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18DF2-A497-1414-7B08-60CE043F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98CA-E145-F73F-AEAE-0B23471F4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8B9A-6F23-80A2-367D-B45436B86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107C-5D0C-4A2B-B5A5-B61B85EF7C8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A83B-6484-681C-311F-15DA11957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A334-CDBC-73BD-F131-D9E7BFDA0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CE1D-172F-42F3-A0FB-E36340C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DE91-2625-2C8E-771A-12EA64A3E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Expense Calculator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E306-ACC7-31C1-31FC-8E8CC20AF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Name: Abdullah Atif </a:t>
            </a:r>
          </a:p>
          <a:p>
            <a:pPr algn="l"/>
            <a:r>
              <a:rPr lang="en-US" dirty="0"/>
              <a:t>Student ID: F2024266508 </a:t>
            </a:r>
          </a:p>
        </p:txBody>
      </p:sp>
    </p:spTree>
    <p:extLst>
      <p:ext uri="{BB962C8B-B14F-4D97-AF65-F5344CB8AC3E}">
        <p14:creationId xmlns:p14="http://schemas.microsoft.com/office/powerpoint/2010/main" val="154442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2C571B-8EF0-7DAB-49BF-9FD3E78E32E9}"/>
              </a:ext>
            </a:extLst>
          </p:cNvPr>
          <p:cNvSpPr txBox="1"/>
          <p:nvPr/>
        </p:nvSpPr>
        <p:spPr>
          <a:xfrm>
            <a:off x="179882" y="775024"/>
            <a:ext cx="846569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Expense Calculator  Program</a:t>
            </a:r>
          </a:p>
          <a:p>
            <a:br>
              <a:rPr lang="en-US" dirty="0"/>
            </a:br>
            <a:r>
              <a:rPr lang="en-US" sz="2400" dirty="0"/>
              <a:t>A simple tool to manage and track income and expenses.</a:t>
            </a:r>
            <a:br>
              <a:rPr lang="en-US" sz="24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7087F-79B3-10D3-1CBB-FA2F028B2D3D}"/>
              </a:ext>
            </a:extLst>
          </p:cNvPr>
          <p:cNvSpPr txBox="1"/>
          <p:nvPr/>
        </p:nvSpPr>
        <p:spPr>
          <a:xfrm>
            <a:off x="179882" y="2621683"/>
            <a:ext cx="86380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Program Overview</a:t>
            </a:r>
          </a:p>
          <a:p>
            <a:endParaRPr lang="en-US" sz="2800" b="1" dirty="0"/>
          </a:p>
          <a:p>
            <a:pPr lvl="1"/>
            <a:r>
              <a:rPr lang="en-US" sz="2400" b="1" dirty="0"/>
              <a:t>Purpose</a:t>
            </a:r>
            <a:r>
              <a:rPr lang="en-US" b="1" dirty="0"/>
              <a:t>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Track income and expenses.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Save data to a file for future use</a:t>
            </a:r>
            <a:r>
              <a:rPr lang="en-US" dirty="0"/>
              <a:t>.</a:t>
            </a:r>
          </a:p>
          <a:p>
            <a:pPr lvl="1"/>
            <a:r>
              <a:rPr lang="en-US" sz="2400" b="1" dirty="0"/>
              <a:t>Main Features</a:t>
            </a:r>
            <a:r>
              <a:rPr lang="en-US" b="1" dirty="0"/>
              <a:t>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Income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Expenses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View Expenses and Summary</a:t>
            </a:r>
          </a:p>
        </p:txBody>
      </p:sp>
    </p:spTree>
    <p:extLst>
      <p:ext uri="{BB962C8B-B14F-4D97-AF65-F5344CB8AC3E}">
        <p14:creationId xmlns:p14="http://schemas.microsoft.com/office/powerpoint/2010/main" val="187341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AF3219-208B-A1F5-6B83-AF2DD7ACAAE1}"/>
              </a:ext>
            </a:extLst>
          </p:cNvPr>
          <p:cNvSpPr txBox="1"/>
          <p:nvPr/>
        </p:nvSpPr>
        <p:spPr>
          <a:xfrm>
            <a:off x="213610" y="262408"/>
            <a:ext cx="60935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Functions</a:t>
            </a:r>
          </a:p>
          <a:p>
            <a:endParaRPr lang="en-US" sz="3200" b="1" dirty="0"/>
          </a:p>
          <a:p>
            <a:r>
              <a:rPr lang="en-US" sz="2800" b="1" dirty="0"/>
              <a:t>Add Income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2400" dirty="0"/>
              <a:t>Adds income to the total income</a:t>
            </a:r>
            <a:r>
              <a:rPr lang="en-US" dirty="0"/>
              <a:t>.</a:t>
            </a:r>
          </a:p>
          <a:p>
            <a:r>
              <a:rPr lang="en-US" sz="2800" b="1" dirty="0"/>
              <a:t>Add Expense</a:t>
            </a:r>
            <a:r>
              <a:rPr lang="en-US" sz="2400" b="1" dirty="0"/>
              <a:t>:</a:t>
            </a:r>
          </a:p>
          <a:p>
            <a:r>
              <a:rPr lang="en-US" sz="2400" dirty="0"/>
              <a:t>      Records expenses with category, amount, and description</a:t>
            </a:r>
            <a:r>
              <a:rPr lang="en-US" dirty="0"/>
              <a:t>.</a:t>
            </a:r>
          </a:p>
          <a:p>
            <a:r>
              <a:rPr lang="en-US" sz="2800" b="1" dirty="0"/>
              <a:t>View Expenses &amp; Summary: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400" dirty="0"/>
              <a:t>Displays all expenses and shows total income, expenses, and balance. </a:t>
            </a:r>
          </a:p>
        </p:txBody>
      </p:sp>
    </p:spTree>
    <p:extLst>
      <p:ext uri="{BB962C8B-B14F-4D97-AF65-F5344CB8AC3E}">
        <p14:creationId xmlns:p14="http://schemas.microsoft.com/office/powerpoint/2010/main" val="191672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259788-AD86-7B02-98D4-70D1B0E2E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1038"/>
            <a:ext cx="8129148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and Loading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to File: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income and expenses to a text file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expenses.txt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from File: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Loads previous data when the program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1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FE8EF2-8333-E12B-A8E5-E0AC857401BB}"/>
              </a:ext>
            </a:extLst>
          </p:cNvPr>
          <p:cNvSpPr txBox="1"/>
          <p:nvPr/>
        </p:nvSpPr>
        <p:spPr>
          <a:xfrm>
            <a:off x="303551" y="775023"/>
            <a:ext cx="6093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simple program to track your financial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Helps manage your budget and track spending over time.</a:t>
            </a:r>
          </a:p>
        </p:txBody>
      </p:sp>
    </p:spTree>
    <p:extLst>
      <p:ext uri="{BB962C8B-B14F-4D97-AF65-F5344CB8AC3E}">
        <p14:creationId xmlns:p14="http://schemas.microsoft.com/office/powerpoint/2010/main" val="272589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252391-4045-4AB5-36E0-1F76B28C25B5}"/>
              </a:ext>
            </a:extLst>
          </p:cNvPr>
          <p:cNvSpPr txBox="1"/>
          <p:nvPr/>
        </p:nvSpPr>
        <p:spPr>
          <a:xfrm>
            <a:off x="4545767" y="3075057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168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164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Expense Calculator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BUTT</dc:creator>
  <cp:lastModifiedBy>ABDULLAH BUTT</cp:lastModifiedBy>
  <cp:revision>2</cp:revision>
  <dcterms:created xsi:type="dcterms:W3CDTF">2025-01-29T17:30:09Z</dcterms:created>
  <dcterms:modified xsi:type="dcterms:W3CDTF">2025-01-29T17:59:48Z</dcterms:modified>
</cp:coreProperties>
</file>