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1a180e16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1a180e16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1a180e16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1a180e16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1a180e16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1a180e16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1a180e16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1a180e16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1a180e16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1a180e16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131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Alexander Leontiev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13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best path from point A to point B?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information do we need to calculate this path?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170" y="1389562"/>
            <a:ext cx="5126300" cy="294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Dijkstra’s Algorithm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315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Dijkstra’s Algorithm calculates the shortest path in a weighted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by Edsger Dijkstra who studied theoretical physics then switched to his passion of computer science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375" y="1196587"/>
            <a:ext cx="5490400" cy="27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531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Prioritizing Shortest Paths (use a priority queue)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Greedy </a:t>
            </a:r>
            <a:r>
              <a:rPr lang="en"/>
              <a:t>algorithm</a:t>
            </a:r>
            <a:r>
              <a:rPr lang="en"/>
              <a:t> always looking for the smallest weight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track of how we got the smallest weight and which vertex connects to that current vertex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9956" y="1152475"/>
            <a:ext cx="2407050" cy="188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5600" y="3191051"/>
            <a:ext cx="2841796" cy="180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1626" y="3191048"/>
            <a:ext cx="2932974" cy="18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complexity of O(V)^2 where V is the amount of vertices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reduced to O((V+E)logV) where V is the amount of vertices and E is the amount of edges by using a list representation for the graph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Navigation systems to find the best route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Connecting flights that will take the least amount of travel time and least expensive 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in networking to send packets over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