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f2129431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f2129431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f2129431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f2129431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2129431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2129431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2129431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2129431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f2129431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f2129431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f212943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f212943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24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Quantum Computer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606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45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Aryan Corona</a:t>
            </a:r>
            <a:endParaRPr sz="1345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45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CS 131 </a:t>
            </a:r>
            <a:endParaRPr sz="1345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45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May 22</a:t>
            </a:r>
            <a:endParaRPr sz="1345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Overview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are quantum computers 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quantum computers vs regular computers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Importance of quantum computers 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How they will benefits us in the future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Conclusion 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What are quantum computers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study and control the behavior of atoms and particles.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operate differently from regular computers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are more powerful than regular computers but not necessarily the next generation</a:t>
            </a:r>
            <a:endParaRPr sz="1300">
              <a:solidFill>
                <a:schemeClr val="dk1"/>
              </a:solidFill>
              <a:highlight>
                <a:srgbClr val="454654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Quantum computers vs regular computers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Regular computers use bits (0 or 1) for data and processing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bits (qubits) can be 0, 1, or both at the same time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can process all possible combinations simultaneously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Grover operator technique eliminates wrong answers in quantum computing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operate faster and more energy-efficiently than regular computers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Importance of quantum computers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have significant importance in technology due to their computing capabilities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can solve complex problems that regular computers struggle with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have the potential to revolutionize fields like artificial intelligence, machine learning, and data analysis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enable processing vast amounts of data in parallel and performing computations beyond regular computers' capabilities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they benefit us in the future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accelerate tasks in cryptography, optimization, geography, and material science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can create secure private keys for encryption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Encryption tested by banks and companies like JP Morgan and Wells Fargo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- Quantum computers can aid in studying properties of atoms and molecules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4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n the medicinal world</a:t>
            </a:r>
            <a:endParaRPr sz="14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is are quantum computers 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quantum computer vs regular computer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Importance of quantum computers 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How they will benefits us in the future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Conclusion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6125" y="1796675"/>
            <a:ext cx="656100" cy="6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900" y="1256500"/>
            <a:ext cx="656100" cy="6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075" y="876925"/>
            <a:ext cx="656100" cy="6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675" y="2151375"/>
            <a:ext cx="656100" cy="6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