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4"/>
  </p:notesMasterIdLst>
  <p:handoutMasterIdLst>
    <p:handoutMasterId r:id="rId15"/>
  </p:handoutMasterIdLst>
  <p:sldIdLst>
    <p:sldId id="318" r:id="rId5"/>
    <p:sldId id="315" r:id="rId6"/>
    <p:sldId id="320" r:id="rId7"/>
    <p:sldId id="324" r:id="rId8"/>
    <p:sldId id="326" r:id="rId9"/>
    <p:sldId id="323" r:id="rId10"/>
    <p:sldId id="321" r:id="rId11"/>
    <p:sldId id="327" r:id="rId12"/>
    <p:sldId id="32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33CCFF"/>
    <a:srgbClr val="99FF66"/>
    <a:srgbClr val="FF3399"/>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B22526-F3B9-4A1C-A430-40270B9677E2}" v="62" dt="2024-05-21T05:32:28.8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p:cViewPr varScale="1">
        <p:scale>
          <a:sx n="78" d="100"/>
          <a:sy n="78" d="100"/>
        </p:scale>
        <p:origin x="878" y="72"/>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bod jabbarnezhad" userId="f6d35c5ab4776394" providerId="LiveId" clId="{35B22526-F3B9-4A1C-A430-40270B9677E2}"/>
    <pc:docChg chg="undo custSel addSld delSld modSld sldOrd">
      <pc:chgData name="hirbod jabbarnezhad" userId="f6d35c5ab4776394" providerId="LiveId" clId="{35B22526-F3B9-4A1C-A430-40270B9677E2}" dt="2024-05-21T23:15:48.474" v="4423" actId="1076"/>
      <pc:docMkLst>
        <pc:docMk/>
      </pc:docMkLst>
      <pc:sldChg chg="addSp delSp modSp del mod ord">
        <pc:chgData name="hirbod jabbarnezhad" userId="f6d35c5ab4776394" providerId="LiveId" clId="{35B22526-F3B9-4A1C-A430-40270B9677E2}" dt="2024-05-21T05:32:53.811" v="4381" actId="2696"/>
        <pc:sldMkLst>
          <pc:docMk/>
          <pc:sldMk cId="769932640" sldId="309"/>
        </pc:sldMkLst>
        <pc:spChg chg="add del mod">
          <ac:chgData name="hirbod jabbarnezhad" userId="f6d35c5ab4776394" providerId="LiveId" clId="{35B22526-F3B9-4A1C-A430-40270B9677E2}" dt="2024-05-21T05:31:37.915" v="4365" actId="21"/>
          <ac:spMkLst>
            <pc:docMk/>
            <pc:sldMk cId="769932640" sldId="309"/>
            <ac:spMk id="4" creationId="{27C90A2D-F561-2C22-7827-B5A9BAEE035C}"/>
          </ac:spMkLst>
        </pc:spChg>
        <pc:spChg chg="mod">
          <ac:chgData name="hirbod jabbarnezhad" userId="f6d35c5ab4776394" providerId="LiveId" clId="{35B22526-F3B9-4A1C-A430-40270B9677E2}" dt="2024-05-21T05:31:50.029" v="4368" actId="14100"/>
          <ac:spMkLst>
            <pc:docMk/>
            <pc:sldMk cId="769932640" sldId="309"/>
            <ac:spMk id="7" creationId="{E82E216E-9EE0-9D3F-D692-083F575A3D04}"/>
          </ac:spMkLst>
        </pc:spChg>
        <pc:spChg chg="del">
          <ac:chgData name="hirbod jabbarnezhad" userId="f6d35c5ab4776394" providerId="LiveId" clId="{35B22526-F3B9-4A1C-A430-40270B9677E2}" dt="2024-05-21T05:31:35.014" v="4364" actId="21"/>
          <ac:spMkLst>
            <pc:docMk/>
            <pc:sldMk cId="769932640" sldId="309"/>
            <ac:spMk id="10" creationId="{1F398FDD-E639-CF6A-B875-443655F2B31B}"/>
          </ac:spMkLst>
        </pc:spChg>
      </pc:sldChg>
      <pc:sldChg chg="del">
        <pc:chgData name="hirbod jabbarnezhad" userId="f6d35c5ab4776394" providerId="LiveId" clId="{35B22526-F3B9-4A1C-A430-40270B9677E2}" dt="2024-05-21T05:33:14.785" v="4383" actId="2696"/>
        <pc:sldMkLst>
          <pc:docMk/>
          <pc:sldMk cId="2945390068" sldId="314"/>
        </pc:sldMkLst>
      </pc:sldChg>
      <pc:sldChg chg="modSp mod">
        <pc:chgData name="hirbod jabbarnezhad" userId="f6d35c5ab4776394" providerId="LiveId" clId="{35B22526-F3B9-4A1C-A430-40270B9677E2}" dt="2024-05-21T04:28:10.538" v="1835" actId="14100"/>
        <pc:sldMkLst>
          <pc:docMk/>
          <pc:sldMk cId="542059410" sldId="315"/>
        </pc:sldMkLst>
        <pc:spChg chg="mod">
          <ac:chgData name="hirbod jabbarnezhad" userId="f6d35c5ab4776394" providerId="LiveId" clId="{35B22526-F3B9-4A1C-A430-40270B9677E2}" dt="2024-05-21T04:28:10.538" v="1835" actId="14100"/>
          <ac:spMkLst>
            <pc:docMk/>
            <pc:sldMk cId="542059410" sldId="315"/>
            <ac:spMk id="4" creationId="{B20C1E08-E337-110E-DB8E-41BA4A3341A1}"/>
          </ac:spMkLst>
        </pc:spChg>
      </pc:sldChg>
      <pc:sldChg chg="del">
        <pc:chgData name="hirbod jabbarnezhad" userId="f6d35c5ab4776394" providerId="LiveId" clId="{35B22526-F3B9-4A1C-A430-40270B9677E2}" dt="2024-05-21T05:33:12.018" v="4382" actId="2696"/>
        <pc:sldMkLst>
          <pc:docMk/>
          <pc:sldMk cId="4293742996" sldId="316"/>
        </pc:sldMkLst>
      </pc:sldChg>
      <pc:sldChg chg="del">
        <pc:chgData name="hirbod jabbarnezhad" userId="f6d35c5ab4776394" providerId="LiveId" clId="{35B22526-F3B9-4A1C-A430-40270B9677E2}" dt="2024-05-21T05:33:20.677" v="4385" actId="2696"/>
        <pc:sldMkLst>
          <pc:docMk/>
          <pc:sldMk cId="56176599" sldId="317"/>
        </pc:sldMkLst>
      </pc:sldChg>
      <pc:sldChg chg="modSp mod">
        <pc:chgData name="hirbod jabbarnezhad" userId="f6d35c5ab4776394" providerId="LiveId" clId="{35B22526-F3B9-4A1C-A430-40270B9677E2}" dt="2024-05-16T03:59:52.741" v="776" actId="20577"/>
        <pc:sldMkLst>
          <pc:docMk/>
          <pc:sldMk cId="412000632" sldId="318"/>
        </pc:sldMkLst>
        <pc:spChg chg="mod">
          <ac:chgData name="hirbod jabbarnezhad" userId="f6d35c5ab4776394" providerId="LiveId" clId="{35B22526-F3B9-4A1C-A430-40270B9677E2}" dt="2024-05-16T03:59:52.741" v="776" actId="20577"/>
          <ac:spMkLst>
            <pc:docMk/>
            <pc:sldMk cId="412000632" sldId="318"/>
            <ac:spMk id="5" creationId="{BA709B55-D787-37AE-75DF-BA84CCAA2464}"/>
          </ac:spMkLst>
        </pc:spChg>
      </pc:sldChg>
      <pc:sldChg chg="del">
        <pc:chgData name="hirbod jabbarnezhad" userId="f6d35c5ab4776394" providerId="LiveId" clId="{35B22526-F3B9-4A1C-A430-40270B9677E2}" dt="2024-05-21T05:33:18.160" v="4384" actId="2696"/>
        <pc:sldMkLst>
          <pc:docMk/>
          <pc:sldMk cId="1760417424" sldId="319"/>
        </pc:sldMkLst>
      </pc:sldChg>
      <pc:sldChg chg="addSp delSp modSp mod ord">
        <pc:chgData name="hirbod jabbarnezhad" userId="f6d35c5ab4776394" providerId="LiveId" clId="{35B22526-F3B9-4A1C-A430-40270B9677E2}" dt="2024-05-21T05:30:55.103" v="4344" actId="20577"/>
        <pc:sldMkLst>
          <pc:docMk/>
          <pc:sldMk cId="569699605" sldId="321"/>
        </pc:sldMkLst>
        <pc:spChg chg="mod">
          <ac:chgData name="hirbod jabbarnezhad" userId="f6d35c5ab4776394" providerId="LiveId" clId="{35B22526-F3B9-4A1C-A430-40270B9677E2}" dt="2024-05-21T05:30:49.718" v="4342" actId="1076"/>
          <ac:spMkLst>
            <pc:docMk/>
            <pc:sldMk cId="569699605" sldId="321"/>
            <ac:spMk id="2" creationId="{6DBDB0AE-5ADD-1975-6BDD-38608925072A}"/>
          </ac:spMkLst>
        </pc:spChg>
        <pc:spChg chg="mod">
          <ac:chgData name="hirbod jabbarnezhad" userId="f6d35c5ab4776394" providerId="LiveId" clId="{35B22526-F3B9-4A1C-A430-40270B9677E2}" dt="2024-05-21T05:30:55.103" v="4344" actId="20577"/>
          <ac:spMkLst>
            <pc:docMk/>
            <pc:sldMk cId="569699605" sldId="321"/>
            <ac:spMk id="3" creationId="{E374C67C-D286-74AE-086C-3E45FF9D9542}"/>
          </ac:spMkLst>
        </pc:spChg>
        <pc:spChg chg="del">
          <ac:chgData name="hirbod jabbarnezhad" userId="f6d35c5ab4776394" providerId="LiveId" clId="{35B22526-F3B9-4A1C-A430-40270B9677E2}" dt="2024-05-21T05:09:56.594" v="3375" actId="21"/>
          <ac:spMkLst>
            <pc:docMk/>
            <pc:sldMk cId="569699605" sldId="321"/>
            <ac:spMk id="4" creationId="{701C2F4A-ABC8-39B2-B7BB-36C02B7A4540}"/>
          </ac:spMkLst>
        </pc:spChg>
        <pc:spChg chg="add del mod">
          <ac:chgData name="hirbod jabbarnezhad" userId="f6d35c5ab4776394" providerId="LiveId" clId="{35B22526-F3B9-4A1C-A430-40270B9677E2}" dt="2024-05-21T05:10:02.064" v="3378" actId="21"/>
          <ac:spMkLst>
            <pc:docMk/>
            <pc:sldMk cId="569699605" sldId="321"/>
            <ac:spMk id="7" creationId="{91F5CF17-3342-4526-3341-D5E96D9B18F5}"/>
          </ac:spMkLst>
        </pc:spChg>
      </pc:sldChg>
      <pc:sldChg chg="del">
        <pc:chgData name="hirbod jabbarnezhad" userId="f6d35c5ab4776394" providerId="LiveId" clId="{35B22526-F3B9-4A1C-A430-40270B9677E2}" dt="2024-05-21T05:33:23.774" v="4386" actId="2696"/>
        <pc:sldMkLst>
          <pc:docMk/>
          <pc:sldMk cId="1517447069" sldId="322"/>
        </pc:sldMkLst>
      </pc:sldChg>
      <pc:sldChg chg="addSp delSp modSp mod ord">
        <pc:chgData name="hirbod jabbarnezhad" userId="f6d35c5ab4776394" providerId="LiveId" clId="{35B22526-F3B9-4A1C-A430-40270B9677E2}" dt="2024-05-21T05:03:11.316" v="3319" actId="1076"/>
        <pc:sldMkLst>
          <pc:docMk/>
          <pc:sldMk cId="2149261472" sldId="323"/>
        </pc:sldMkLst>
        <pc:spChg chg="del">
          <ac:chgData name="hirbod jabbarnezhad" userId="f6d35c5ab4776394" providerId="LiveId" clId="{35B22526-F3B9-4A1C-A430-40270B9677E2}" dt="2024-05-21T01:53:01.113" v="1751" actId="21"/>
          <ac:spMkLst>
            <pc:docMk/>
            <pc:sldMk cId="2149261472" sldId="323"/>
            <ac:spMk id="2" creationId="{8ED62B2F-534F-A196-1186-33D282CE3C7F}"/>
          </ac:spMkLst>
        </pc:spChg>
        <pc:spChg chg="del">
          <ac:chgData name="hirbod jabbarnezhad" userId="f6d35c5ab4776394" providerId="LiveId" clId="{35B22526-F3B9-4A1C-A430-40270B9677E2}" dt="2024-05-21T01:53:05.570" v="1752" actId="21"/>
          <ac:spMkLst>
            <pc:docMk/>
            <pc:sldMk cId="2149261472" sldId="323"/>
            <ac:spMk id="3" creationId="{93C71586-1388-197C-1294-83D4DD85293E}"/>
          </ac:spMkLst>
        </pc:spChg>
        <pc:spChg chg="add del mod">
          <ac:chgData name="hirbod jabbarnezhad" userId="f6d35c5ab4776394" providerId="LiveId" clId="{35B22526-F3B9-4A1C-A430-40270B9677E2}" dt="2024-05-21T01:54:16.035" v="1832" actId="14100"/>
          <ac:spMkLst>
            <pc:docMk/>
            <pc:sldMk cId="2149261472" sldId="323"/>
            <ac:spMk id="7" creationId="{07B74DA1-6379-BCA4-AC9D-DC0A1A692437}"/>
          </ac:spMkLst>
        </pc:spChg>
        <pc:spChg chg="add del mod">
          <ac:chgData name="hirbod jabbarnezhad" userId="f6d35c5ab4776394" providerId="LiveId" clId="{35B22526-F3B9-4A1C-A430-40270B9677E2}" dt="2024-05-21T05:03:11.316" v="3319" actId="1076"/>
          <ac:spMkLst>
            <pc:docMk/>
            <pc:sldMk cId="2149261472" sldId="323"/>
            <ac:spMk id="9" creationId="{93FE73C5-B71A-7221-2277-DDE46AB4BEA2}"/>
          </ac:spMkLst>
        </pc:spChg>
        <pc:spChg chg="add del mod">
          <ac:chgData name="hirbod jabbarnezhad" userId="f6d35c5ab4776394" providerId="LiveId" clId="{35B22526-F3B9-4A1C-A430-40270B9677E2}" dt="2024-05-21T01:53:10.328" v="1753" actId="21"/>
          <ac:spMkLst>
            <pc:docMk/>
            <pc:sldMk cId="2149261472" sldId="323"/>
            <ac:spMk id="11" creationId="{A3F73D30-3904-D19A-B846-E88528CEC872}"/>
          </ac:spMkLst>
        </pc:spChg>
        <pc:graphicFrameChg chg="del">
          <ac:chgData name="hirbod jabbarnezhad" userId="f6d35c5ab4776394" providerId="LiveId" clId="{35B22526-F3B9-4A1C-A430-40270B9677E2}" dt="2024-05-21T01:53:05.570" v="1752" actId="21"/>
          <ac:graphicFrameMkLst>
            <pc:docMk/>
            <pc:sldMk cId="2149261472" sldId="323"/>
            <ac:graphicFrameMk id="6" creationId="{2EE5D6E7-8306-54E8-220A-099D3B755FFE}"/>
          </ac:graphicFrameMkLst>
        </pc:graphicFrameChg>
      </pc:sldChg>
      <pc:sldChg chg="modSp mod">
        <pc:chgData name="hirbod jabbarnezhad" userId="f6d35c5ab4776394" providerId="LiveId" clId="{35B22526-F3B9-4A1C-A430-40270B9677E2}" dt="2024-05-15T20:47:36.663" v="685" actId="14100"/>
        <pc:sldMkLst>
          <pc:docMk/>
          <pc:sldMk cId="2398406067" sldId="324"/>
        </pc:sldMkLst>
        <pc:spChg chg="mod">
          <ac:chgData name="hirbod jabbarnezhad" userId="f6d35c5ab4776394" providerId="LiveId" clId="{35B22526-F3B9-4A1C-A430-40270B9677E2}" dt="2024-05-15T20:47:36.663" v="685" actId="14100"/>
          <ac:spMkLst>
            <pc:docMk/>
            <pc:sldMk cId="2398406067" sldId="324"/>
            <ac:spMk id="3" creationId="{F0E41F64-E350-1F21-8A57-E740F48F3132}"/>
          </ac:spMkLst>
        </pc:spChg>
      </pc:sldChg>
      <pc:sldChg chg="addSp delSp modSp mod ord">
        <pc:chgData name="hirbod jabbarnezhad" userId="f6d35c5ab4776394" providerId="LiveId" clId="{35B22526-F3B9-4A1C-A430-40270B9677E2}" dt="2024-05-21T05:09:40.607" v="3364" actId="255"/>
        <pc:sldMkLst>
          <pc:docMk/>
          <pc:sldMk cId="2323500703" sldId="325"/>
        </pc:sldMkLst>
        <pc:spChg chg="mod">
          <ac:chgData name="hirbod jabbarnezhad" userId="f6d35c5ab4776394" providerId="LiveId" clId="{35B22526-F3B9-4A1C-A430-40270B9677E2}" dt="2024-05-21T05:05:42.045" v="3337" actId="14100"/>
          <ac:spMkLst>
            <pc:docMk/>
            <pc:sldMk cId="2323500703" sldId="325"/>
            <ac:spMk id="2" creationId="{958ECED9-3D31-C7EF-C4E5-0D218F611807}"/>
          </ac:spMkLst>
        </pc:spChg>
        <pc:spChg chg="add mod">
          <ac:chgData name="hirbod jabbarnezhad" userId="f6d35c5ab4776394" providerId="LiveId" clId="{35B22526-F3B9-4A1C-A430-40270B9677E2}" dt="2024-05-21T05:09:40.607" v="3364" actId="255"/>
          <ac:spMkLst>
            <pc:docMk/>
            <pc:sldMk cId="2323500703" sldId="325"/>
            <ac:spMk id="6" creationId="{AB065602-B00C-E176-27F4-8C17A560DA4B}"/>
          </ac:spMkLst>
        </pc:spChg>
        <pc:graphicFrameChg chg="del">
          <ac:chgData name="hirbod jabbarnezhad" userId="f6d35c5ab4776394" providerId="LiveId" clId="{35B22526-F3B9-4A1C-A430-40270B9677E2}" dt="2024-05-21T05:05:44.707" v="3338" actId="21"/>
          <ac:graphicFrameMkLst>
            <pc:docMk/>
            <pc:sldMk cId="2323500703" sldId="325"/>
            <ac:graphicFrameMk id="5" creationId="{B782709C-FC0C-E355-9C94-A8EE025BAC7B}"/>
          </ac:graphicFrameMkLst>
        </pc:graphicFrameChg>
      </pc:sldChg>
      <pc:sldChg chg="addSp delSp modSp new mod ord">
        <pc:chgData name="hirbod jabbarnezhad" userId="f6d35c5ab4776394" providerId="LiveId" clId="{35B22526-F3B9-4A1C-A430-40270B9677E2}" dt="2024-05-20T20:56:33.026" v="1748" actId="1076"/>
        <pc:sldMkLst>
          <pc:docMk/>
          <pc:sldMk cId="658451471" sldId="326"/>
        </pc:sldMkLst>
        <pc:spChg chg="mod">
          <ac:chgData name="hirbod jabbarnezhad" userId="f6d35c5ab4776394" providerId="LiveId" clId="{35B22526-F3B9-4A1C-A430-40270B9677E2}" dt="2024-05-15T20:49:09.109" v="737" actId="20577"/>
          <ac:spMkLst>
            <pc:docMk/>
            <pc:sldMk cId="658451471" sldId="326"/>
            <ac:spMk id="2" creationId="{952D314E-0CC7-03F2-198C-D8FD057281F8}"/>
          </ac:spMkLst>
        </pc:spChg>
        <pc:spChg chg="del">
          <ac:chgData name="hirbod jabbarnezhad" userId="f6d35c5ab4776394" providerId="LiveId" clId="{35B22526-F3B9-4A1C-A430-40270B9677E2}" dt="2024-05-15T20:48:48.483" v="709" actId="21"/>
          <ac:spMkLst>
            <pc:docMk/>
            <pc:sldMk cId="658451471" sldId="326"/>
            <ac:spMk id="3" creationId="{592215B1-425B-93D9-9760-2DAC235657EE}"/>
          </ac:spMkLst>
        </pc:spChg>
        <pc:spChg chg="add del mod">
          <ac:chgData name="hirbod jabbarnezhad" userId="f6d35c5ab4776394" providerId="LiveId" clId="{35B22526-F3B9-4A1C-A430-40270B9677E2}" dt="2024-05-20T19:38:51.118" v="1035" actId="21"/>
          <ac:spMkLst>
            <pc:docMk/>
            <pc:sldMk cId="658451471" sldId="326"/>
            <ac:spMk id="4" creationId="{8C4C5BE0-C5B0-3FC2-60D2-C9D8E153CE5D}"/>
          </ac:spMkLst>
        </pc:spChg>
        <pc:spChg chg="add del mod">
          <ac:chgData name="hirbod jabbarnezhad" userId="f6d35c5ab4776394" providerId="LiveId" clId="{35B22526-F3B9-4A1C-A430-40270B9677E2}" dt="2024-05-20T19:38:36.954" v="1031" actId="21"/>
          <ac:spMkLst>
            <pc:docMk/>
            <pc:sldMk cId="658451471" sldId="326"/>
            <ac:spMk id="11" creationId="{AA1E9E84-0096-6861-6112-E4A7AA6FBB6E}"/>
          </ac:spMkLst>
        </pc:spChg>
        <pc:spChg chg="add del mod">
          <ac:chgData name="hirbod jabbarnezhad" userId="f6d35c5ab4776394" providerId="LiveId" clId="{35B22526-F3B9-4A1C-A430-40270B9677E2}" dt="2024-05-20T19:38:55.211" v="1036" actId="21"/>
          <ac:spMkLst>
            <pc:docMk/>
            <pc:sldMk cId="658451471" sldId="326"/>
            <ac:spMk id="15" creationId="{9AC26298-FADD-22BE-288A-4E1E6DB87831}"/>
          </ac:spMkLst>
        </pc:spChg>
        <pc:spChg chg="add del mod">
          <ac:chgData name="hirbod jabbarnezhad" userId="f6d35c5ab4776394" providerId="LiveId" clId="{35B22526-F3B9-4A1C-A430-40270B9677E2}" dt="2024-05-20T19:44:21.129" v="1087" actId="478"/>
          <ac:spMkLst>
            <pc:docMk/>
            <pc:sldMk cId="658451471" sldId="326"/>
            <ac:spMk id="28" creationId="{684C7CCF-5C29-8906-B380-E0708D1C248C}"/>
          </ac:spMkLst>
        </pc:spChg>
        <pc:spChg chg="add del">
          <ac:chgData name="hirbod jabbarnezhad" userId="f6d35c5ab4776394" providerId="LiveId" clId="{35B22526-F3B9-4A1C-A430-40270B9677E2}" dt="2024-05-20T19:44:37.666" v="1089" actId="478"/>
          <ac:spMkLst>
            <pc:docMk/>
            <pc:sldMk cId="658451471" sldId="326"/>
            <ac:spMk id="29" creationId="{18B11B0E-EBD8-3289-C89D-9A06F201251C}"/>
          </ac:spMkLst>
        </pc:spChg>
        <pc:spChg chg="add mod">
          <ac:chgData name="hirbod jabbarnezhad" userId="f6d35c5ab4776394" providerId="LiveId" clId="{35B22526-F3B9-4A1C-A430-40270B9677E2}" dt="2024-05-20T20:11:27.431" v="1403" actId="13822"/>
          <ac:spMkLst>
            <pc:docMk/>
            <pc:sldMk cId="658451471" sldId="326"/>
            <ac:spMk id="30" creationId="{A7F3B488-E051-3941-7105-7C3A26290918}"/>
          </ac:spMkLst>
        </pc:spChg>
        <pc:spChg chg="add del mod">
          <ac:chgData name="hirbod jabbarnezhad" userId="f6d35c5ab4776394" providerId="LiveId" clId="{35B22526-F3B9-4A1C-A430-40270B9677E2}" dt="2024-05-20T19:47:58.542" v="1129" actId="21"/>
          <ac:spMkLst>
            <pc:docMk/>
            <pc:sldMk cId="658451471" sldId="326"/>
            <ac:spMk id="31" creationId="{22F292E7-794A-1A41-CA69-A4E4961316F2}"/>
          </ac:spMkLst>
        </pc:spChg>
        <pc:spChg chg="add del mod">
          <ac:chgData name="hirbod jabbarnezhad" userId="f6d35c5ab4776394" providerId="LiveId" clId="{35B22526-F3B9-4A1C-A430-40270B9677E2}" dt="2024-05-20T19:48:01.024" v="1130" actId="21"/>
          <ac:spMkLst>
            <pc:docMk/>
            <pc:sldMk cId="658451471" sldId="326"/>
            <ac:spMk id="32" creationId="{B32534D2-2B40-8056-D4A8-A9745E47EE96}"/>
          </ac:spMkLst>
        </pc:spChg>
        <pc:spChg chg="add del mod">
          <ac:chgData name="hirbod jabbarnezhad" userId="f6d35c5ab4776394" providerId="LiveId" clId="{35B22526-F3B9-4A1C-A430-40270B9677E2}" dt="2024-05-20T19:47:03.359" v="1122" actId="21"/>
          <ac:spMkLst>
            <pc:docMk/>
            <pc:sldMk cId="658451471" sldId="326"/>
            <ac:spMk id="33" creationId="{2B21AD06-DD49-9125-7157-4732ECA8D4BD}"/>
          </ac:spMkLst>
        </pc:spChg>
        <pc:spChg chg="add del mod">
          <ac:chgData name="hirbod jabbarnezhad" userId="f6d35c5ab4776394" providerId="LiveId" clId="{35B22526-F3B9-4A1C-A430-40270B9677E2}" dt="2024-05-20T19:47:00.546" v="1121" actId="21"/>
          <ac:spMkLst>
            <pc:docMk/>
            <pc:sldMk cId="658451471" sldId="326"/>
            <ac:spMk id="34" creationId="{CF743693-4972-7309-B53C-9F1EBCD4739F}"/>
          </ac:spMkLst>
        </pc:spChg>
        <pc:spChg chg="add del mod">
          <ac:chgData name="hirbod jabbarnezhad" userId="f6d35c5ab4776394" providerId="LiveId" clId="{35B22526-F3B9-4A1C-A430-40270B9677E2}" dt="2024-05-20T19:48:06.295" v="1132" actId="21"/>
          <ac:spMkLst>
            <pc:docMk/>
            <pc:sldMk cId="658451471" sldId="326"/>
            <ac:spMk id="35" creationId="{D7C478AC-2169-AFCB-5D32-C74264EF9777}"/>
          </ac:spMkLst>
        </pc:spChg>
        <pc:spChg chg="add del mod">
          <ac:chgData name="hirbod jabbarnezhad" userId="f6d35c5ab4776394" providerId="LiveId" clId="{35B22526-F3B9-4A1C-A430-40270B9677E2}" dt="2024-05-20T19:48:03.716" v="1131" actId="21"/>
          <ac:spMkLst>
            <pc:docMk/>
            <pc:sldMk cId="658451471" sldId="326"/>
            <ac:spMk id="36" creationId="{4E156D0E-21C9-6C3D-3821-33B84E0D1B97}"/>
          </ac:spMkLst>
        </pc:spChg>
        <pc:spChg chg="add mod">
          <ac:chgData name="hirbod jabbarnezhad" userId="f6d35c5ab4776394" providerId="LiveId" clId="{35B22526-F3B9-4A1C-A430-40270B9677E2}" dt="2024-05-20T20:11:39.686" v="1404" actId="13822"/>
          <ac:spMkLst>
            <pc:docMk/>
            <pc:sldMk cId="658451471" sldId="326"/>
            <ac:spMk id="37" creationId="{C0F805E4-6A3F-FE1F-9ADE-C467B4A27226}"/>
          </ac:spMkLst>
        </pc:spChg>
        <pc:spChg chg="add mod">
          <ac:chgData name="hirbod jabbarnezhad" userId="f6d35c5ab4776394" providerId="LiveId" clId="{35B22526-F3B9-4A1C-A430-40270B9677E2}" dt="2024-05-20T20:13:55.943" v="1415" actId="207"/>
          <ac:spMkLst>
            <pc:docMk/>
            <pc:sldMk cId="658451471" sldId="326"/>
            <ac:spMk id="38" creationId="{130A5192-E51F-31C4-1325-362158986307}"/>
          </ac:spMkLst>
        </pc:spChg>
        <pc:spChg chg="add mod">
          <ac:chgData name="hirbod jabbarnezhad" userId="f6d35c5ab4776394" providerId="LiveId" clId="{35B22526-F3B9-4A1C-A430-40270B9677E2}" dt="2024-05-20T20:13:17.237" v="1411" actId="207"/>
          <ac:spMkLst>
            <pc:docMk/>
            <pc:sldMk cId="658451471" sldId="326"/>
            <ac:spMk id="39" creationId="{76FB6C6D-FDFA-C10B-9217-C2180DEF043E}"/>
          </ac:spMkLst>
        </pc:spChg>
        <pc:spChg chg="add mod">
          <ac:chgData name="hirbod jabbarnezhad" userId="f6d35c5ab4776394" providerId="LiveId" clId="{35B22526-F3B9-4A1C-A430-40270B9677E2}" dt="2024-05-20T20:12:42.213" v="1408" actId="207"/>
          <ac:spMkLst>
            <pc:docMk/>
            <pc:sldMk cId="658451471" sldId="326"/>
            <ac:spMk id="40" creationId="{C2F347BE-3133-CED2-C781-AC209EC679D2}"/>
          </ac:spMkLst>
        </pc:spChg>
        <pc:spChg chg="add mod">
          <ac:chgData name="hirbod jabbarnezhad" userId="f6d35c5ab4776394" providerId="LiveId" clId="{35B22526-F3B9-4A1C-A430-40270B9677E2}" dt="2024-05-20T20:11:59.759" v="1406" actId="13822"/>
          <ac:spMkLst>
            <pc:docMk/>
            <pc:sldMk cId="658451471" sldId="326"/>
            <ac:spMk id="41" creationId="{974E942E-53BC-BD3B-3E96-BB276883EC44}"/>
          </ac:spMkLst>
        </pc:spChg>
        <pc:spChg chg="add mod">
          <ac:chgData name="hirbod jabbarnezhad" userId="f6d35c5ab4776394" providerId="LiveId" clId="{35B22526-F3B9-4A1C-A430-40270B9677E2}" dt="2024-05-20T20:11:52.830" v="1405" actId="13822"/>
          <ac:spMkLst>
            <pc:docMk/>
            <pc:sldMk cId="658451471" sldId="326"/>
            <ac:spMk id="42" creationId="{A1C35629-9313-E2DC-E715-ED2E03411FCD}"/>
          </ac:spMkLst>
        </pc:spChg>
        <pc:spChg chg="add del">
          <ac:chgData name="hirbod jabbarnezhad" userId="f6d35c5ab4776394" providerId="LiveId" clId="{35B22526-F3B9-4A1C-A430-40270B9677E2}" dt="2024-05-20T19:50:25.179" v="1195" actId="11529"/>
          <ac:spMkLst>
            <pc:docMk/>
            <pc:sldMk cId="658451471" sldId="326"/>
            <ac:spMk id="43" creationId="{50BDB034-1C27-DCBD-F078-60551838EF41}"/>
          </ac:spMkLst>
        </pc:spChg>
        <pc:spChg chg="add mod">
          <ac:chgData name="hirbod jabbarnezhad" userId="f6d35c5ab4776394" providerId="LiveId" clId="{35B22526-F3B9-4A1C-A430-40270B9677E2}" dt="2024-05-20T20:00:58.657" v="1401" actId="1076"/>
          <ac:spMkLst>
            <pc:docMk/>
            <pc:sldMk cId="658451471" sldId="326"/>
            <ac:spMk id="44" creationId="{E00ADD60-C70D-303A-2CC9-CCEEC21F6F96}"/>
          </ac:spMkLst>
        </pc:spChg>
        <pc:spChg chg="add mod">
          <ac:chgData name="hirbod jabbarnezhad" userId="f6d35c5ab4776394" providerId="LiveId" clId="{35B22526-F3B9-4A1C-A430-40270B9677E2}" dt="2024-05-20T19:51:43.705" v="1204" actId="571"/>
          <ac:spMkLst>
            <pc:docMk/>
            <pc:sldMk cId="658451471" sldId="326"/>
            <ac:spMk id="45" creationId="{6C2D385D-036B-BF3C-EDC8-88B798EAC75A}"/>
          </ac:spMkLst>
        </pc:spChg>
        <pc:spChg chg="add mod">
          <ac:chgData name="hirbod jabbarnezhad" userId="f6d35c5ab4776394" providerId="LiveId" clId="{35B22526-F3B9-4A1C-A430-40270B9677E2}" dt="2024-05-20T20:00:58.657" v="1401" actId="1076"/>
          <ac:spMkLst>
            <pc:docMk/>
            <pc:sldMk cId="658451471" sldId="326"/>
            <ac:spMk id="46" creationId="{190D0ADC-2033-042E-3416-A374132DA46E}"/>
          </ac:spMkLst>
        </pc:spChg>
        <pc:spChg chg="add mod">
          <ac:chgData name="hirbod jabbarnezhad" userId="f6d35c5ab4776394" providerId="LiveId" clId="{35B22526-F3B9-4A1C-A430-40270B9677E2}" dt="2024-05-20T20:00:58.657" v="1401" actId="1076"/>
          <ac:spMkLst>
            <pc:docMk/>
            <pc:sldMk cId="658451471" sldId="326"/>
            <ac:spMk id="47" creationId="{EA329CB3-C20A-7200-D587-04D2592CD040}"/>
          </ac:spMkLst>
        </pc:spChg>
        <pc:spChg chg="add mod">
          <ac:chgData name="hirbod jabbarnezhad" userId="f6d35c5ab4776394" providerId="LiveId" clId="{35B22526-F3B9-4A1C-A430-40270B9677E2}" dt="2024-05-20T20:00:58.657" v="1401" actId="1076"/>
          <ac:spMkLst>
            <pc:docMk/>
            <pc:sldMk cId="658451471" sldId="326"/>
            <ac:spMk id="48" creationId="{02340B20-E31A-8DDF-8BC4-78123ACD43F0}"/>
          </ac:spMkLst>
        </pc:spChg>
        <pc:spChg chg="add mod">
          <ac:chgData name="hirbod jabbarnezhad" userId="f6d35c5ab4776394" providerId="LiveId" clId="{35B22526-F3B9-4A1C-A430-40270B9677E2}" dt="2024-05-20T20:00:58.657" v="1401" actId="1076"/>
          <ac:spMkLst>
            <pc:docMk/>
            <pc:sldMk cId="658451471" sldId="326"/>
            <ac:spMk id="49" creationId="{D7E12FD8-BBF3-A445-0F6C-902ABCB671B2}"/>
          </ac:spMkLst>
        </pc:spChg>
        <pc:spChg chg="add mod">
          <ac:chgData name="hirbod jabbarnezhad" userId="f6d35c5ab4776394" providerId="LiveId" clId="{35B22526-F3B9-4A1C-A430-40270B9677E2}" dt="2024-05-20T20:00:58.657" v="1401" actId="1076"/>
          <ac:spMkLst>
            <pc:docMk/>
            <pc:sldMk cId="658451471" sldId="326"/>
            <ac:spMk id="50" creationId="{C4708AFD-93DB-CFD9-E76C-EDED0302AEA4}"/>
          </ac:spMkLst>
        </pc:spChg>
        <pc:spChg chg="add mod">
          <ac:chgData name="hirbod jabbarnezhad" userId="f6d35c5ab4776394" providerId="LiveId" clId="{35B22526-F3B9-4A1C-A430-40270B9677E2}" dt="2024-05-20T20:00:58.657" v="1401" actId="1076"/>
          <ac:spMkLst>
            <pc:docMk/>
            <pc:sldMk cId="658451471" sldId="326"/>
            <ac:spMk id="51" creationId="{47811C21-E06A-F9A7-AA4D-4331F767B9CD}"/>
          </ac:spMkLst>
        </pc:spChg>
        <pc:spChg chg="add mod">
          <ac:chgData name="hirbod jabbarnezhad" userId="f6d35c5ab4776394" providerId="LiveId" clId="{35B22526-F3B9-4A1C-A430-40270B9677E2}" dt="2024-05-20T20:00:58.657" v="1401" actId="1076"/>
          <ac:spMkLst>
            <pc:docMk/>
            <pc:sldMk cId="658451471" sldId="326"/>
            <ac:spMk id="52" creationId="{428F85F0-12B9-644B-7AD0-8686F40F55D7}"/>
          </ac:spMkLst>
        </pc:spChg>
        <pc:spChg chg="add mod">
          <ac:chgData name="hirbod jabbarnezhad" userId="f6d35c5ab4776394" providerId="LiveId" clId="{35B22526-F3B9-4A1C-A430-40270B9677E2}" dt="2024-05-20T20:00:58.657" v="1401" actId="1076"/>
          <ac:spMkLst>
            <pc:docMk/>
            <pc:sldMk cId="658451471" sldId="326"/>
            <ac:spMk id="53" creationId="{0A169922-1413-1A39-15A3-17630CCA27CB}"/>
          </ac:spMkLst>
        </pc:spChg>
        <pc:spChg chg="add mod">
          <ac:chgData name="hirbod jabbarnezhad" userId="f6d35c5ab4776394" providerId="LiveId" clId="{35B22526-F3B9-4A1C-A430-40270B9677E2}" dt="2024-05-20T20:00:58.657" v="1401" actId="1076"/>
          <ac:spMkLst>
            <pc:docMk/>
            <pc:sldMk cId="658451471" sldId="326"/>
            <ac:spMk id="54" creationId="{E756F4EF-7DD6-FE37-5ECF-B31CB02FEBE4}"/>
          </ac:spMkLst>
        </pc:spChg>
        <pc:spChg chg="add mod">
          <ac:chgData name="hirbod jabbarnezhad" userId="f6d35c5ab4776394" providerId="LiveId" clId="{35B22526-F3B9-4A1C-A430-40270B9677E2}" dt="2024-05-20T20:00:58.657" v="1401" actId="1076"/>
          <ac:spMkLst>
            <pc:docMk/>
            <pc:sldMk cId="658451471" sldId="326"/>
            <ac:spMk id="55" creationId="{C8954CE6-75B7-5B8D-9C49-D1AE1955B58F}"/>
          </ac:spMkLst>
        </pc:spChg>
        <pc:spChg chg="add mod">
          <ac:chgData name="hirbod jabbarnezhad" userId="f6d35c5ab4776394" providerId="LiveId" clId="{35B22526-F3B9-4A1C-A430-40270B9677E2}" dt="2024-05-20T20:00:58.657" v="1401" actId="1076"/>
          <ac:spMkLst>
            <pc:docMk/>
            <pc:sldMk cId="658451471" sldId="326"/>
            <ac:spMk id="56" creationId="{D56B1F6A-5E62-0624-DB21-8B945DAA07A2}"/>
          </ac:spMkLst>
        </pc:spChg>
        <pc:spChg chg="add mod">
          <ac:chgData name="hirbod jabbarnezhad" userId="f6d35c5ab4776394" providerId="LiveId" clId="{35B22526-F3B9-4A1C-A430-40270B9677E2}" dt="2024-05-20T20:00:58.657" v="1401" actId="1076"/>
          <ac:spMkLst>
            <pc:docMk/>
            <pc:sldMk cId="658451471" sldId="326"/>
            <ac:spMk id="57" creationId="{B371644D-5C5A-DE57-C197-FCB10496DA6F}"/>
          </ac:spMkLst>
        </pc:spChg>
        <pc:spChg chg="add mod">
          <ac:chgData name="hirbod jabbarnezhad" userId="f6d35c5ab4776394" providerId="LiveId" clId="{35B22526-F3B9-4A1C-A430-40270B9677E2}" dt="2024-05-20T19:57:15.357" v="1260" actId="571"/>
          <ac:spMkLst>
            <pc:docMk/>
            <pc:sldMk cId="658451471" sldId="326"/>
            <ac:spMk id="58" creationId="{5BF79EBD-32EB-6DC3-5E5B-91EFF8A7D20C}"/>
          </ac:spMkLst>
        </pc:spChg>
        <pc:spChg chg="add mod">
          <ac:chgData name="hirbod jabbarnezhad" userId="f6d35c5ab4776394" providerId="LiveId" clId="{35B22526-F3B9-4A1C-A430-40270B9677E2}" dt="2024-05-20T20:00:58.657" v="1401" actId="1076"/>
          <ac:spMkLst>
            <pc:docMk/>
            <pc:sldMk cId="658451471" sldId="326"/>
            <ac:spMk id="59" creationId="{7C02E957-39E7-B42F-00C1-5DCEF40D6741}"/>
          </ac:spMkLst>
        </pc:spChg>
        <pc:spChg chg="add mod">
          <ac:chgData name="hirbod jabbarnezhad" userId="f6d35c5ab4776394" providerId="LiveId" clId="{35B22526-F3B9-4A1C-A430-40270B9677E2}" dt="2024-05-20T20:23:48.833" v="1512" actId="14100"/>
          <ac:spMkLst>
            <pc:docMk/>
            <pc:sldMk cId="658451471" sldId="326"/>
            <ac:spMk id="60" creationId="{F182FBD6-BD9F-6AF7-C216-8EA7C31FA611}"/>
          </ac:spMkLst>
        </pc:spChg>
        <pc:spChg chg="add mod">
          <ac:chgData name="hirbod jabbarnezhad" userId="f6d35c5ab4776394" providerId="LiveId" clId="{35B22526-F3B9-4A1C-A430-40270B9677E2}" dt="2024-05-20T20:23:18.328" v="1505" actId="1076"/>
          <ac:spMkLst>
            <pc:docMk/>
            <pc:sldMk cId="658451471" sldId="326"/>
            <ac:spMk id="61" creationId="{B2D4A793-15C5-0577-43C4-20242BEDFB9A}"/>
          </ac:spMkLst>
        </pc:spChg>
        <pc:spChg chg="add del">
          <ac:chgData name="hirbod jabbarnezhad" userId="f6d35c5ab4776394" providerId="LiveId" clId="{35B22526-F3B9-4A1C-A430-40270B9677E2}" dt="2024-05-20T20:19:01.107" v="1445" actId="22"/>
          <ac:spMkLst>
            <pc:docMk/>
            <pc:sldMk cId="658451471" sldId="326"/>
            <ac:spMk id="63" creationId="{7056F09C-777E-2D08-D3CF-830318AD1FBA}"/>
          </ac:spMkLst>
        </pc:spChg>
        <pc:spChg chg="add mod">
          <ac:chgData name="hirbod jabbarnezhad" userId="f6d35c5ab4776394" providerId="LiveId" clId="{35B22526-F3B9-4A1C-A430-40270B9677E2}" dt="2024-05-20T20:34:13.038" v="1601" actId="1076"/>
          <ac:spMkLst>
            <pc:docMk/>
            <pc:sldMk cId="658451471" sldId="326"/>
            <ac:spMk id="65" creationId="{79C6BA50-5E22-94EC-C435-0BE4B4B06542}"/>
          </ac:spMkLst>
        </pc:spChg>
        <pc:spChg chg="add mod">
          <ac:chgData name="hirbod jabbarnezhad" userId="f6d35c5ab4776394" providerId="LiveId" clId="{35B22526-F3B9-4A1C-A430-40270B9677E2}" dt="2024-05-20T20:23:35.913" v="1509" actId="122"/>
          <ac:spMkLst>
            <pc:docMk/>
            <pc:sldMk cId="658451471" sldId="326"/>
            <ac:spMk id="66" creationId="{2A045B75-5D25-C110-A385-359912C7604E}"/>
          </ac:spMkLst>
        </pc:spChg>
        <pc:spChg chg="add mod">
          <ac:chgData name="hirbod jabbarnezhad" userId="f6d35c5ab4776394" providerId="LiveId" clId="{35B22526-F3B9-4A1C-A430-40270B9677E2}" dt="2024-05-20T20:25:38.140" v="1547" actId="1076"/>
          <ac:spMkLst>
            <pc:docMk/>
            <pc:sldMk cId="658451471" sldId="326"/>
            <ac:spMk id="67" creationId="{0B3413A7-BD14-52B4-C913-9D4BC1D87757}"/>
          </ac:spMkLst>
        </pc:spChg>
        <pc:spChg chg="add mod">
          <ac:chgData name="hirbod jabbarnezhad" userId="f6d35c5ab4776394" providerId="LiveId" clId="{35B22526-F3B9-4A1C-A430-40270B9677E2}" dt="2024-05-20T20:25:26.720" v="1546" actId="1076"/>
          <ac:spMkLst>
            <pc:docMk/>
            <pc:sldMk cId="658451471" sldId="326"/>
            <ac:spMk id="68" creationId="{E34A1333-D8CC-F6D6-4C66-969A489AF051}"/>
          </ac:spMkLst>
        </pc:spChg>
        <pc:spChg chg="add del mod">
          <ac:chgData name="hirbod jabbarnezhad" userId="f6d35c5ab4776394" providerId="LiveId" clId="{35B22526-F3B9-4A1C-A430-40270B9677E2}" dt="2024-05-20T20:25:53.036" v="1550"/>
          <ac:spMkLst>
            <pc:docMk/>
            <pc:sldMk cId="658451471" sldId="326"/>
            <ac:spMk id="69" creationId="{5ADAA748-7642-33FF-3DDD-49D471214E39}"/>
          </ac:spMkLst>
        </pc:spChg>
        <pc:spChg chg="add mod">
          <ac:chgData name="hirbod jabbarnezhad" userId="f6d35c5ab4776394" providerId="LiveId" clId="{35B22526-F3B9-4A1C-A430-40270B9677E2}" dt="2024-05-20T20:34:09.475" v="1600" actId="1076"/>
          <ac:spMkLst>
            <pc:docMk/>
            <pc:sldMk cId="658451471" sldId="326"/>
            <ac:spMk id="70" creationId="{382C3405-AF32-461A-B2B9-CE2CAA74DF4C}"/>
          </ac:spMkLst>
        </pc:spChg>
        <pc:spChg chg="add mod">
          <ac:chgData name="hirbod jabbarnezhad" userId="f6d35c5ab4776394" providerId="LiveId" clId="{35B22526-F3B9-4A1C-A430-40270B9677E2}" dt="2024-05-20T20:33:41.982" v="1595" actId="1076"/>
          <ac:spMkLst>
            <pc:docMk/>
            <pc:sldMk cId="658451471" sldId="326"/>
            <ac:spMk id="71" creationId="{72B824F9-7BE3-5888-8C6A-C0C0EB973B48}"/>
          </ac:spMkLst>
        </pc:spChg>
        <pc:spChg chg="add del mod">
          <ac:chgData name="hirbod jabbarnezhad" userId="f6d35c5ab4776394" providerId="LiveId" clId="{35B22526-F3B9-4A1C-A430-40270B9677E2}" dt="2024-05-20T20:37:08.418" v="1603" actId="21"/>
          <ac:spMkLst>
            <pc:docMk/>
            <pc:sldMk cId="658451471" sldId="326"/>
            <ac:spMk id="72" creationId="{6A5E5BA9-A2AA-8040-847A-44291A29561D}"/>
          </ac:spMkLst>
        </pc:spChg>
        <pc:spChg chg="add mod">
          <ac:chgData name="hirbod jabbarnezhad" userId="f6d35c5ab4776394" providerId="LiveId" clId="{35B22526-F3B9-4A1C-A430-40270B9677E2}" dt="2024-05-20T20:38:37.772" v="1654" actId="20577"/>
          <ac:spMkLst>
            <pc:docMk/>
            <pc:sldMk cId="658451471" sldId="326"/>
            <ac:spMk id="73" creationId="{1C55F59B-E945-3C65-3872-8AB3012F98C1}"/>
          </ac:spMkLst>
        </pc:spChg>
        <pc:spChg chg="add mod">
          <ac:chgData name="hirbod jabbarnezhad" userId="f6d35c5ab4776394" providerId="LiveId" clId="{35B22526-F3B9-4A1C-A430-40270B9677E2}" dt="2024-05-20T20:38:21.581" v="1651" actId="1076"/>
          <ac:spMkLst>
            <pc:docMk/>
            <pc:sldMk cId="658451471" sldId="326"/>
            <ac:spMk id="74" creationId="{00F6AE01-874B-E3FA-D6C6-DC2D62024AB6}"/>
          </ac:spMkLst>
        </pc:spChg>
        <pc:spChg chg="add mod">
          <ac:chgData name="hirbod jabbarnezhad" userId="f6d35c5ab4776394" providerId="LiveId" clId="{35B22526-F3B9-4A1C-A430-40270B9677E2}" dt="2024-05-20T20:42:00.980" v="1708" actId="20577"/>
          <ac:spMkLst>
            <pc:docMk/>
            <pc:sldMk cId="658451471" sldId="326"/>
            <ac:spMk id="76" creationId="{6C97DE29-6017-5710-20CC-CA1E706D9A92}"/>
          </ac:spMkLst>
        </pc:spChg>
        <pc:spChg chg="add mod">
          <ac:chgData name="hirbod jabbarnezhad" userId="f6d35c5ab4776394" providerId="LiveId" clId="{35B22526-F3B9-4A1C-A430-40270B9677E2}" dt="2024-05-20T20:41:55.077" v="1705" actId="1076"/>
          <ac:spMkLst>
            <pc:docMk/>
            <pc:sldMk cId="658451471" sldId="326"/>
            <ac:spMk id="77" creationId="{599C8538-786F-6BF5-1186-D51E02BA3BBA}"/>
          </ac:spMkLst>
        </pc:spChg>
        <pc:spChg chg="add mod">
          <ac:chgData name="hirbod jabbarnezhad" userId="f6d35c5ab4776394" providerId="LiveId" clId="{35B22526-F3B9-4A1C-A430-40270B9677E2}" dt="2024-05-20T20:56:33.026" v="1748" actId="1076"/>
          <ac:spMkLst>
            <pc:docMk/>
            <pc:sldMk cId="658451471" sldId="326"/>
            <ac:spMk id="79" creationId="{5CB55A0B-582C-AE9A-CC4C-690B751C2A15}"/>
          </ac:spMkLst>
        </pc:spChg>
        <pc:spChg chg="add mod">
          <ac:chgData name="hirbod jabbarnezhad" userId="f6d35c5ab4776394" providerId="LiveId" clId="{35B22526-F3B9-4A1C-A430-40270B9677E2}" dt="2024-05-20T20:56:26.398" v="1747" actId="122"/>
          <ac:spMkLst>
            <pc:docMk/>
            <pc:sldMk cId="658451471" sldId="326"/>
            <ac:spMk id="80" creationId="{B685B0CA-6CA0-2274-EF42-D9D93107B95F}"/>
          </ac:spMkLst>
        </pc:spChg>
        <pc:graphicFrameChg chg="add del">
          <ac:chgData name="hirbod jabbarnezhad" userId="f6d35c5ab4776394" providerId="LiveId" clId="{35B22526-F3B9-4A1C-A430-40270B9677E2}" dt="2024-05-15T20:50:48.975" v="739"/>
          <ac:graphicFrameMkLst>
            <pc:docMk/>
            <pc:sldMk cId="658451471" sldId="326"/>
            <ac:graphicFrameMk id="8" creationId="{E1AED303-C6AB-7441-0802-961264F8C608}"/>
          </ac:graphicFrameMkLst>
        </pc:graphicFrameChg>
        <pc:cxnChg chg="add del mod">
          <ac:chgData name="hirbod jabbarnezhad" userId="f6d35c5ab4776394" providerId="LiveId" clId="{35B22526-F3B9-4A1C-A430-40270B9677E2}" dt="2024-05-20T19:38:47.969" v="1033" actId="21"/>
          <ac:cxnSpMkLst>
            <pc:docMk/>
            <pc:sldMk cId="658451471" sldId="326"/>
            <ac:cxnSpMk id="3" creationId="{51714BA8-FD40-9CB1-C842-2479573732B7}"/>
          </ac:cxnSpMkLst>
        </pc:cxnChg>
        <pc:cxnChg chg="add del mod">
          <ac:chgData name="hirbod jabbarnezhad" userId="f6d35c5ab4776394" providerId="LiveId" clId="{35B22526-F3B9-4A1C-A430-40270B9677E2}" dt="2024-05-20T19:38:47.969" v="1033" actId="21"/>
          <ac:cxnSpMkLst>
            <pc:docMk/>
            <pc:sldMk cId="658451471" sldId="326"/>
            <ac:cxnSpMk id="6" creationId="{76BF0BFA-484E-47B3-C48F-B25D45716E59}"/>
          </ac:cxnSpMkLst>
        </pc:cxnChg>
        <pc:cxnChg chg="add del mod">
          <ac:chgData name="hirbod jabbarnezhad" userId="f6d35c5ab4776394" providerId="LiveId" clId="{35B22526-F3B9-4A1C-A430-40270B9677E2}" dt="2024-05-20T19:38:47.969" v="1033" actId="21"/>
          <ac:cxnSpMkLst>
            <pc:docMk/>
            <pc:sldMk cId="658451471" sldId="326"/>
            <ac:cxnSpMk id="7" creationId="{2015F042-CDE8-D531-6436-1BF6231E0F81}"/>
          </ac:cxnSpMkLst>
        </pc:cxnChg>
        <pc:cxnChg chg="add del mod">
          <ac:chgData name="hirbod jabbarnezhad" userId="f6d35c5ab4776394" providerId="LiveId" clId="{35B22526-F3B9-4A1C-A430-40270B9677E2}" dt="2024-05-20T19:38:47.969" v="1033" actId="21"/>
          <ac:cxnSpMkLst>
            <pc:docMk/>
            <pc:sldMk cId="658451471" sldId="326"/>
            <ac:cxnSpMk id="8" creationId="{1676B7BF-E067-C260-FDE5-40C6EEB9B89B}"/>
          </ac:cxnSpMkLst>
        </pc:cxnChg>
        <pc:cxnChg chg="add del mod">
          <ac:chgData name="hirbod jabbarnezhad" userId="f6d35c5ab4776394" providerId="LiveId" clId="{35B22526-F3B9-4A1C-A430-40270B9677E2}" dt="2024-05-20T19:38:47.969" v="1033" actId="21"/>
          <ac:cxnSpMkLst>
            <pc:docMk/>
            <pc:sldMk cId="658451471" sldId="326"/>
            <ac:cxnSpMk id="9" creationId="{64352BBF-3DB2-313D-C261-4485E650E09A}"/>
          </ac:cxnSpMkLst>
        </pc:cxnChg>
        <pc:cxnChg chg="add del mod">
          <ac:chgData name="hirbod jabbarnezhad" userId="f6d35c5ab4776394" providerId="LiveId" clId="{35B22526-F3B9-4A1C-A430-40270B9677E2}" dt="2024-05-20T19:38:47.969" v="1033" actId="21"/>
          <ac:cxnSpMkLst>
            <pc:docMk/>
            <pc:sldMk cId="658451471" sldId="326"/>
            <ac:cxnSpMk id="10" creationId="{AACCAEC1-44CA-5D87-7D93-A7FA736F0C4B}"/>
          </ac:cxnSpMkLst>
        </pc:cxnChg>
        <pc:cxnChg chg="add del mod">
          <ac:chgData name="hirbod jabbarnezhad" userId="f6d35c5ab4776394" providerId="LiveId" clId="{35B22526-F3B9-4A1C-A430-40270B9677E2}" dt="2024-05-20T19:38:47.969" v="1033" actId="21"/>
          <ac:cxnSpMkLst>
            <pc:docMk/>
            <pc:sldMk cId="658451471" sldId="326"/>
            <ac:cxnSpMk id="13" creationId="{423BD7D3-9FFB-DC97-625D-F3C0E0953327}"/>
          </ac:cxnSpMkLst>
        </pc:cxnChg>
        <pc:cxnChg chg="add del mod">
          <ac:chgData name="hirbod jabbarnezhad" userId="f6d35c5ab4776394" providerId="LiveId" clId="{35B22526-F3B9-4A1C-A430-40270B9677E2}" dt="2024-05-20T19:31:14.773" v="1030" actId="21"/>
          <ac:cxnSpMkLst>
            <pc:docMk/>
            <pc:sldMk cId="658451471" sldId="326"/>
            <ac:cxnSpMk id="14" creationId="{887C9BA9-CA0D-6D39-D3E6-BBE81A1847F2}"/>
          </ac:cxnSpMkLst>
        </pc:cxnChg>
        <pc:cxnChg chg="add mod">
          <ac:chgData name="hirbod jabbarnezhad" userId="f6d35c5ab4776394" providerId="LiveId" clId="{35B22526-F3B9-4A1C-A430-40270B9677E2}" dt="2024-05-20T20:00:58.657" v="1401" actId="1076"/>
          <ac:cxnSpMkLst>
            <pc:docMk/>
            <pc:sldMk cId="658451471" sldId="326"/>
            <ac:cxnSpMk id="17" creationId="{FF74EABB-82B8-DEAF-4028-53A3FC6472CA}"/>
          </ac:cxnSpMkLst>
        </pc:cxnChg>
        <pc:cxnChg chg="add mod">
          <ac:chgData name="hirbod jabbarnezhad" userId="f6d35c5ab4776394" providerId="LiveId" clId="{35B22526-F3B9-4A1C-A430-40270B9677E2}" dt="2024-05-20T20:00:58.657" v="1401" actId="1076"/>
          <ac:cxnSpMkLst>
            <pc:docMk/>
            <pc:sldMk cId="658451471" sldId="326"/>
            <ac:cxnSpMk id="19" creationId="{E2205F3B-C88B-EEBC-15F8-FB7E4667EBB6}"/>
          </ac:cxnSpMkLst>
        </pc:cxnChg>
        <pc:cxnChg chg="add mod">
          <ac:chgData name="hirbod jabbarnezhad" userId="f6d35c5ab4776394" providerId="LiveId" clId="{35B22526-F3B9-4A1C-A430-40270B9677E2}" dt="2024-05-20T20:00:58.657" v="1401" actId="1076"/>
          <ac:cxnSpMkLst>
            <pc:docMk/>
            <pc:sldMk cId="658451471" sldId="326"/>
            <ac:cxnSpMk id="20" creationId="{55D1E728-1E39-05E7-24F2-A2BF50B87844}"/>
          </ac:cxnSpMkLst>
        </pc:cxnChg>
        <pc:cxnChg chg="add mod">
          <ac:chgData name="hirbod jabbarnezhad" userId="f6d35c5ab4776394" providerId="LiveId" clId="{35B22526-F3B9-4A1C-A430-40270B9677E2}" dt="2024-05-20T20:00:58.657" v="1401" actId="1076"/>
          <ac:cxnSpMkLst>
            <pc:docMk/>
            <pc:sldMk cId="658451471" sldId="326"/>
            <ac:cxnSpMk id="21" creationId="{7ECBFC1A-B7C5-1CB1-3B77-2F13C947FC9E}"/>
          </ac:cxnSpMkLst>
        </pc:cxnChg>
        <pc:cxnChg chg="add mod">
          <ac:chgData name="hirbod jabbarnezhad" userId="f6d35c5ab4776394" providerId="LiveId" clId="{35B22526-F3B9-4A1C-A430-40270B9677E2}" dt="2024-05-20T20:00:58.657" v="1401" actId="1076"/>
          <ac:cxnSpMkLst>
            <pc:docMk/>
            <pc:sldMk cId="658451471" sldId="326"/>
            <ac:cxnSpMk id="22" creationId="{751AF1E9-A0D4-0BC6-A4D5-D3D41F2B02E3}"/>
          </ac:cxnSpMkLst>
        </pc:cxnChg>
        <pc:cxnChg chg="add mod">
          <ac:chgData name="hirbod jabbarnezhad" userId="f6d35c5ab4776394" providerId="LiveId" clId="{35B22526-F3B9-4A1C-A430-40270B9677E2}" dt="2024-05-20T20:00:58.657" v="1401" actId="1076"/>
          <ac:cxnSpMkLst>
            <pc:docMk/>
            <pc:sldMk cId="658451471" sldId="326"/>
            <ac:cxnSpMk id="23" creationId="{6F8365A3-67E4-914F-F1EB-272AB63748E7}"/>
          </ac:cxnSpMkLst>
        </pc:cxnChg>
        <pc:cxnChg chg="add mod">
          <ac:chgData name="hirbod jabbarnezhad" userId="f6d35c5ab4776394" providerId="LiveId" clId="{35B22526-F3B9-4A1C-A430-40270B9677E2}" dt="2024-05-20T20:00:58.657" v="1401" actId="1076"/>
          <ac:cxnSpMkLst>
            <pc:docMk/>
            <pc:sldMk cId="658451471" sldId="326"/>
            <ac:cxnSpMk id="24" creationId="{B41992E2-4CB8-3B37-215C-B5EB9504933E}"/>
          </ac:cxnSpMkLst>
        </pc:cxnChg>
        <pc:cxnChg chg="add mod">
          <ac:chgData name="hirbod jabbarnezhad" userId="f6d35c5ab4776394" providerId="LiveId" clId="{35B22526-F3B9-4A1C-A430-40270B9677E2}" dt="2024-05-20T20:00:58.657" v="1401" actId="1076"/>
          <ac:cxnSpMkLst>
            <pc:docMk/>
            <pc:sldMk cId="658451471" sldId="326"/>
            <ac:cxnSpMk id="25" creationId="{1AF0331D-0C06-E88D-CA08-9EA9F6E4BC4F}"/>
          </ac:cxnSpMkLst>
        </pc:cxnChg>
      </pc:sldChg>
      <pc:sldChg chg="addSp delSp modSp add mod ord">
        <pc:chgData name="hirbod jabbarnezhad" userId="f6d35c5ab4776394" providerId="LiveId" clId="{35B22526-F3B9-4A1C-A430-40270B9677E2}" dt="2024-05-21T23:15:48.474" v="4423" actId="1076"/>
        <pc:sldMkLst>
          <pc:docMk/>
          <pc:sldMk cId="719559689" sldId="327"/>
        </pc:sldMkLst>
        <pc:spChg chg="del">
          <ac:chgData name="hirbod jabbarnezhad" userId="f6d35c5ab4776394" providerId="LiveId" clId="{35B22526-F3B9-4A1C-A430-40270B9677E2}" dt="2024-05-21T05:32:23.400" v="4374" actId="21"/>
          <ac:spMkLst>
            <pc:docMk/>
            <pc:sldMk cId="719559689" sldId="327"/>
            <ac:spMk id="3" creationId="{3474D05E-8A36-8D9F-519E-DB514A69D886}"/>
          </ac:spMkLst>
        </pc:spChg>
        <pc:spChg chg="del mod">
          <ac:chgData name="hirbod jabbarnezhad" userId="f6d35c5ab4776394" providerId="LiveId" clId="{35B22526-F3B9-4A1C-A430-40270B9677E2}" dt="2024-05-21T05:32:20.752" v="4373" actId="21"/>
          <ac:spMkLst>
            <pc:docMk/>
            <pc:sldMk cId="719559689" sldId="327"/>
            <ac:spMk id="4" creationId="{B20C1E08-E337-110E-DB8E-41BA4A3341A1}"/>
          </ac:spMkLst>
        </pc:spChg>
        <pc:spChg chg="add del mod">
          <ac:chgData name="hirbod jabbarnezhad" userId="f6d35c5ab4776394" providerId="LiveId" clId="{35B22526-F3B9-4A1C-A430-40270B9677E2}" dt="2024-05-21T05:32:25.970" v="4375" actId="21"/>
          <ac:spMkLst>
            <pc:docMk/>
            <pc:sldMk cId="719559689" sldId="327"/>
            <ac:spMk id="6" creationId="{4A2BC008-7CC9-8111-91A5-3A4814EE9C95}"/>
          </ac:spMkLst>
        </pc:spChg>
        <pc:spChg chg="add mod">
          <ac:chgData name="hirbod jabbarnezhad" userId="f6d35c5ab4776394" providerId="LiveId" clId="{35B22526-F3B9-4A1C-A430-40270B9677E2}" dt="2024-05-21T05:32:26.673" v="4376"/>
          <ac:spMkLst>
            <pc:docMk/>
            <pc:sldMk cId="719559689" sldId="327"/>
            <ac:spMk id="7" creationId="{4A2BC008-7CC9-8111-91A5-3A4814EE9C95}"/>
          </ac:spMkLst>
        </pc:spChg>
        <pc:spChg chg="add mod">
          <ac:chgData name="hirbod jabbarnezhad" userId="f6d35c5ab4776394" providerId="LiveId" clId="{35B22526-F3B9-4A1C-A430-40270B9677E2}" dt="2024-05-21T23:15:48.474" v="4423" actId="1076"/>
          <ac:spMkLst>
            <pc:docMk/>
            <pc:sldMk cId="719559689" sldId="327"/>
            <ac:spMk id="9" creationId="{3E920553-BDB7-AB5B-5637-C30D9C25A4F0}"/>
          </ac:spMkLst>
        </pc:spChg>
      </pc:sldChg>
      <pc:sldChg chg="modSp add del mod ord">
        <pc:chgData name="hirbod jabbarnezhad" userId="f6d35c5ab4776394" providerId="LiveId" clId="{35B22526-F3B9-4A1C-A430-40270B9677E2}" dt="2024-05-21T05:31:26.237" v="4361" actId="2890"/>
        <pc:sldMkLst>
          <pc:docMk/>
          <pc:sldMk cId="3146467414" sldId="327"/>
        </pc:sldMkLst>
        <pc:spChg chg="mod">
          <ac:chgData name="hirbod jabbarnezhad" userId="f6d35c5ab4776394" providerId="LiveId" clId="{35B22526-F3B9-4A1C-A430-40270B9677E2}" dt="2024-05-21T05:31:22.904" v="4359" actId="20577"/>
          <ac:spMkLst>
            <pc:docMk/>
            <pc:sldMk cId="3146467414" sldId="327"/>
            <ac:spMk id="3" creationId="{3474D05E-8A36-8D9F-519E-DB514A69D88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5/21/2024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5/21/2024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631242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1698969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3555126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679238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4110010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3984229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2988144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22617676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a:t>Click icon to add table</a:t>
            </a:r>
            <a:endParaRPr lang="en-US" dirty="0"/>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endParaRPr lang="en-US" dirty="0"/>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forbes.com/sites/gilpress/2021/05/18/27-milestones-in-the-history-of-quantum-computing/?sh=451706a07b23"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hyperlink" Target="https://medium.com/@techrobot45/recent-advancements-in-quantum-computing-and-their-implications-a80d2c0eb7a8" TargetMode="External"/><Relationship Id="rId4" Type="http://schemas.openxmlformats.org/officeDocument/2006/relationships/hyperlink" Target="https://www.flagshippioneering.com/timelines/quantum-computing-timelin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1</a:t>
            </a:fld>
            <a:endParaRPr lang="en-US" dirty="0"/>
          </a:p>
        </p:txBody>
      </p:sp>
      <p:sp>
        <p:nvSpPr>
          <p:cNvPr id="5" name="TextBox 4">
            <a:extLst>
              <a:ext uri="{FF2B5EF4-FFF2-40B4-BE49-F238E27FC236}">
                <a16:creationId xmlns:a16="http://schemas.microsoft.com/office/drawing/2014/main" id="{BA709B55-D787-37AE-75DF-BA84CCAA2464}"/>
              </a:ext>
            </a:extLst>
          </p:cNvPr>
          <p:cNvSpPr txBox="1"/>
          <p:nvPr/>
        </p:nvSpPr>
        <p:spPr>
          <a:xfrm>
            <a:off x="2802194" y="920621"/>
            <a:ext cx="4886632" cy="5016758"/>
          </a:xfrm>
          <a:prstGeom prst="rect">
            <a:avLst/>
          </a:prstGeom>
          <a:noFill/>
        </p:spPr>
        <p:txBody>
          <a:bodyPr wrap="square" rtlCol="0">
            <a:spAutoFit/>
          </a:bodyPr>
          <a:lstStyle/>
          <a:p>
            <a:pPr algn="ctr"/>
            <a:r>
              <a:rPr lang="en-US" sz="3200" dirty="0">
                <a:latin typeface="Montserrat" panose="020F0502020204030204" pitchFamily="2" charset="0"/>
              </a:rPr>
              <a:t>Quantum Computing: Unveiling the Future</a:t>
            </a:r>
          </a:p>
          <a:p>
            <a:pPr algn="ctr"/>
            <a:endParaRPr lang="en-US" sz="3200" dirty="0">
              <a:latin typeface="Montserrat" panose="020F0502020204030204" pitchFamily="2" charset="0"/>
            </a:endParaRPr>
          </a:p>
          <a:p>
            <a:pPr algn="ctr"/>
            <a:r>
              <a:rPr lang="en-US" sz="3200" dirty="0">
                <a:latin typeface="Montserrat" panose="020F0502020204030204" pitchFamily="2" charset="0"/>
              </a:rPr>
              <a:t>Presenter:</a:t>
            </a:r>
          </a:p>
          <a:p>
            <a:pPr algn="ctr"/>
            <a:r>
              <a:rPr lang="en-US" sz="3200" dirty="0">
                <a:latin typeface="Montserrat" panose="020F0502020204030204" pitchFamily="2" charset="0"/>
              </a:rPr>
              <a:t>Hirbod </a:t>
            </a:r>
            <a:r>
              <a:rPr lang="en-US" sz="3200" dirty="0" err="1">
                <a:latin typeface="Montserrat" panose="020F0502020204030204" pitchFamily="2" charset="0"/>
              </a:rPr>
              <a:t>Jabbarnehzad</a:t>
            </a:r>
            <a:endParaRPr lang="en-US" sz="3200" dirty="0">
              <a:latin typeface="Montserrat" panose="020F0502020204030204" pitchFamily="2" charset="0"/>
            </a:endParaRPr>
          </a:p>
          <a:p>
            <a:pPr algn="ctr"/>
            <a:endParaRPr lang="en-US" sz="3200" dirty="0">
              <a:latin typeface="Montserrat" panose="020F0502020204030204" pitchFamily="2" charset="0"/>
            </a:endParaRPr>
          </a:p>
          <a:p>
            <a:pPr algn="ctr"/>
            <a:r>
              <a:rPr lang="en-US" sz="3200" dirty="0">
                <a:latin typeface="Montserrat" panose="020F0502020204030204" pitchFamily="2" charset="0"/>
              </a:rPr>
              <a:t>Professor:</a:t>
            </a:r>
          </a:p>
          <a:p>
            <a:pPr algn="ctr"/>
            <a:r>
              <a:rPr lang="en-US" sz="3200" dirty="0">
                <a:latin typeface="Montserrat" panose="020F0502020204030204" pitchFamily="2" charset="0"/>
              </a:rPr>
              <a:t>Yuen </a:t>
            </a:r>
            <a:r>
              <a:rPr lang="en-US" sz="3200" dirty="0" err="1">
                <a:latin typeface="Montserrat" panose="020F0502020204030204" pitchFamily="2" charset="0"/>
              </a:rPr>
              <a:t>Yuen</a:t>
            </a:r>
            <a:endParaRPr lang="en-US" sz="3200" dirty="0">
              <a:latin typeface="Montserrat" panose="020F0502020204030204" pitchFamily="2" charset="0"/>
            </a:endParaRPr>
          </a:p>
          <a:p>
            <a:pPr algn="ctr"/>
            <a:endParaRPr lang="en-US" sz="3200" dirty="0">
              <a:latin typeface="Montserrat" panose="020F0502020204030204" pitchFamily="2" charset="0"/>
            </a:endParaRPr>
          </a:p>
          <a:p>
            <a:pPr algn="ctr"/>
            <a:r>
              <a:rPr lang="en-US" sz="3200" dirty="0">
                <a:latin typeface="Montserrat" panose="020F0502020204030204" pitchFamily="2" charset="0"/>
              </a:rPr>
              <a:t>CS 131</a:t>
            </a:r>
          </a:p>
        </p:txBody>
      </p:sp>
    </p:spTree>
    <p:extLst>
      <p:ext uri="{BB962C8B-B14F-4D97-AF65-F5344CB8AC3E}">
        <p14:creationId xmlns:p14="http://schemas.microsoft.com/office/powerpoint/2010/main" val="412000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914400" y="570423"/>
            <a:ext cx="3637935" cy="627627"/>
          </a:xfrm>
        </p:spPr>
        <p:txBody>
          <a:bodyPr/>
          <a:lstStyle/>
          <a:p>
            <a:r>
              <a:rPr lang="en-US" dirty="0"/>
              <a:t>Introduction</a:t>
            </a:r>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914400" y="1198050"/>
            <a:ext cx="5181600" cy="3629589"/>
          </a:xfrm>
        </p:spPr>
        <p:txBody>
          <a:bodyPr>
            <a:noAutofit/>
          </a:bodyPr>
          <a:lstStyle/>
          <a:p>
            <a:r>
              <a:rPr lang="en-US" sz="2400" dirty="0"/>
              <a:t>In this presentation, we will explore the domain of quantum computing. We will focus on the history, milestones, and current advancements of quantum computing. We aim to understand the fundamentals of quantum computing and its impressive capabilities. </a:t>
            </a:r>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542059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a:xfrm>
            <a:off x="914399" y="365125"/>
            <a:ext cx="10363201" cy="942565"/>
          </a:xfrm>
        </p:spPr>
        <p:txBody>
          <a:bodyPr/>
          <a:lstStyle/>
          <a:p>
            <a:r>
              <a:rPr lang="en-US" dirty="0"/>
              <a:t>What is quantum computing?</a:t>
            </a:r>
          </a:p>
        </p:txBody>
      </p:sp>
      <p:sp>
        <p:nvSpPr>
          <p:cNvPr id="3" name="Content Placeholder 2">
            <a:extLst>
              <a:ext uri="{FF2B5EF4-FFF2-40B4-BE49-F238E27FC236}">
                <a16:creationId xmlns:a16="http://schemas.microsoft.com/office/drawing/2014/main" id="{375DADF2-8E4D-6C0E-0FA2-C5228AF29C1D}"/>
              </a:ext>
            </a:extLst>
          </p:cNvPr>
          <p:cNvSpPr>
            <a:spLocks noGrp="1"/>
          </p:cNvSpPr>
          <p:nvPr>
            <p:ph sz="quarter" idx="10"/>
          </p:nvPr>
        </p:nvSpPr>
        <p:spPr>
          <a:xfrm>
            <a:off x="914399" y="1307689"/>
            <a:ext cx="10235382" cy="3942737"/>
          </a:xfrm>
        </p:spPr>
        <p:txBody>
          <a:bodyPr>
            <a:noAutofit/>
          </a:bodyPr>
          <a:lstStyle/>
          <a:p>
            <a:pPr marL="0" indent="0">
              <a:buNone/>
            </a:pPr>
            <a:r>
              <a:rPr lang="en-US" sz="2400" noProof="1"/>
              <a:t>Before we can discuss the advancements and capabilities of quantum computing, we first need to understand what it is. Quantum mechanics and quantum computing are closely related. So, first, we start with the definition of quantum mechanics. Quantum mechanics is a branch of mechanics that deals with the mathematical description of motions of subatomic particles. Quantum computing uses the basics of quantum mechanics and special technology such as algorithms to solve complicated problems that normal or supercomputers are not capable of, or it might take so long for them to solve such problems. In contrast to normal computers, they use qubits instead of bits. This contrast allows them to do parallel processing, which makes the solving operation faster. </a:t>
            </a:r>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430403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86DBB-D0DC-05D4-788C-E10EEF6B4A91}"/>
              </a:ext>
            </a:extLst>
          </p:cNvPr>
          <p:cNvSpPr>
            <a:spLocks noGrp="1"/>
          </p:cNvSpPr>
          <p:nvPr>
            <p:ph type="title"/>
          </p:nvPr>
        </p:nvSpPr>
        <p:spPr>
          <a:xfrm>
            <a:off x="914399" y="385784"/>
            <a:ext cx="9524998" cy="853801"/>
          </a:xfrm>
        </p:spPr>
        <p:txBody>
          <a:bodyPr/>
          <a:lstStyle/>
          <a:p>
            <a:r>
              <a:rPr lang="en-US" dirty="0"/>
              <a:t>History of quantum computing</a:t>
            </a:r>
          </a:p>
        </p:txBody>
      </p:sp>
      <p:sp>
        <p:nvSpPr>
          <p:cNvPr id="3" name="Content Placeholder 2">
            <a:extLst>
              <a:ext uri="{FF2B5EF4-FFF2-40B4-BE49-F238E27FC236}">
                <a16:creationId xmlns:a16="http://schemas.microsoft.com/office/drawing/2014/main" id="{F0E41F64-E350-1F21-8A57-E740F48F3132}"/>
              </a:ext>
            </a:extLst>
          </p:cNvPr>
          <p:cNvSpPr>
            <a:spLocks noGrp="1"/>
          </p:cNvSpPr>
          <p:nvPr>
            <p:ph sz="quarter" idx="10"/>
          </p:nvPr>
        </p:nvSpPr>
        <p:spPr>
          <a:xfrm>
            <a:off x="983224" y="1239585"/>
            <a:ext cx="6853085" cy="4718763"/>
          </a:xfrm>
        </p:spPr>
        <p:txBody>
          <a:bodyPr>
            <a:noAutofit/>
          </a:bodyPr>
          <a:lstStyle/>
          <a:p>
            <a:r>
              <a:rPr lang="en-US" sz="2400" dirty="0"/>
              <a:t>Quantum computing is rooted back in the 1980s when Richard Feynman produced the concept of simulating quantum systems. According to The Quantum Insider, in 1985, David Deutsch published universal quantum computers. Later, in 1994, Peter Shor suggested Shor’s algorithm, which calculated factors of very large numbers. This algorithm outperformed the classical methods and algorithms. In 2001, IBM represented Shor’s algorithm by factoring 15 into its prime factors. This process was done on a 7-qubit processor. in 2016, IBM put quantum computing on its cloud. </a:t>
            </a:r>
          </a:p>
        </p:txBody>
      </p:sp>
      <p:sp>
        <p:nvSpPr>
          <p:cNvPr id="5" name="Slide Number Placeholder 4">
            <a:extLst>
              <a:ext uri="{FF2B5EF4-FFF2-40B4-BE49-F238E27FC236}">
                <a16:creationId xmlns:a16="http://schemas.microsoft.com/office/drawing/2014/main" id="{C99D2502-F7A7-039F-01A0-59462ADFF659}"/>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2398406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D314E-0CC7-03F2-198C-D8FD057281F8}"/>
              </a:ext>
            </a:extLst>
          </p:cNvPr>
          <p:cNvSpPr>
            <a:spLocks noGrp="1"/>
          </p:cNvSpPr>
          <p:nvPr>
            <p:ph type="title"/>
          </p:nvPr>
        </p:nvSpPr>
        <p:spPr>
          <a:xfrm>
            <a:off x="914399" y="286935"/>
            <a:ext cx="10439401" cy="873740"/>
          </a:xfrm>
        </p:spPr>
        <p:txBody>
          <a:bodyPr/>
          <a:lstStyle/>
          <a:p>
            <a:r>
              <a:rPr lang="en-US" dirty="0"/>
              <a:t>Milestones of quantum computing</a:t>
            </a:r>
          </a:p>
        </p:txBody>
      </p:sp>
      <p:sp>
        <p:nvSpPr>
          <p:cNvPr id="5" name="Slide Number Placeholder 4">
            <a:extLst>
              <a:ext uri="{FF2B5EF4-FFF2-40B4-BE49-F238E27FC236}">
                <a16:creationId xmlns:a16="http://schemas.microsoft.com/office/drawing/2014/main" id="{BE10AE49-89E2-FC20-FB7E-5429820C5DE9}"/>
              </a:ext>
            </a:extLst>
          </p:cNvPr>
          <p:cNvSpPr>
            <a:spLocks noGrp="1"/>
          </p:cNvSpPr>
          <p:nvPr>
            <p:ph type="sldNum" sz="quarter" idx="4"/>
          </p:nvPr>
        </p:nvSpPr>
        <p:spPr/>
        <p:txBody>
          <a:bodyPr/>
          <a:lstStyle/>
          <a:p>
            <a:fld id="{B5CEABB6-07DC-46E8-9B57-56EC44A396E5}" type="slidenum">
              <a:rPr lang="en-US" smtClean="0"/>
              <a:pPr/>
              <a:t>5</a:t>
            </a:fld>
            <a:endParaRPr lang="en-US" dirty="0"/>
          </a:p>
        </p:txBody>
      </p:sp>
      <p:cxnSp>
        <p:nvCxnSpPr>
          <p:cNvPr id="17" name="Straight Connector 16">
            <a:extLst>
              <a:ext uri="{FF2B5EF4-FFF2-40B4-BE49-F238E27FC236}">
                <a16:creationId xmlns:a16="http://schemas.microsoft.com/office/drawing/2014/main" id="{FF74EABB-82B8-DEAF-4028-53A3FC6472CA}"/>
              </a:ext>
            </a:extLst>
          </p:cNvPr>
          <p:cNvCxnSpPr/>
          <p:nvPr/>
        </p:nvCxnSpPr>
        <p:spPr>
          <a:xfrm>
            <a:off x="403122" y="3758931"/>
            <a:ext cx="11425084" cy="78658"/>
          </a:xfrm>
          <a:prstGeom prst="line">
            <a:avLst/>
          </a:prstGeom>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E2205F3B-C88B-EEBC-15F8-FB7E4667EBB6}"/>
              </a:ext>
            </a:extLst>
          </p:cNvPr>
          <p:cNvCxnSpPr/>
          <p:nvPr/>
        </p:nvCxnSpPr>
        <p:spPr>
          <a:xfrm flipV="1">
            <a:off x="1230831" y="3316480"/>
            <a:ext cx="0" cy="442451"/>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55D1E728-1E39-05E7-24F2-A2BF50B87844}"/>
              </a:ext>
            </a:extLst>
          </p:cNvPr>
          <p:cNvCxnSpPr/>
          <p:nvPr/>
        </p:nvCxnSpPr>
        <p:spPr>
          <a:xfrm flipV="1">
            <a:off x="2650692" y="3758931"/>
            <a:ext cx="0" cy="442451"/>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7ECBFC1A-B7C5-1CB1-3B77-2F13C947FC9E}"/>
              </a:ext>
            </a:extLst>
          </p:cNvPr>
          <p:cNvCxnSpPr/>
          <p:nvPr/>
        </p:nvCxnSpPr>
        <p:spPr>
          <a:xfrm flipV="1">
            <a:off x="4371338" y="3355809"/>
            <a:ext cx="0" cy="442451"/>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751AF1E9-A0D4-0BC6-A4D5-D3D41F2B02E3}"/>
              </a:ext>
            </a:extLst>
          </p:cNvPr>
          <p:cNvCxnSpPr>
            <a:cxnSpLocks/>
          </p:cNvCxnSpPr>
          <p:nvPr/>
        </p:nvCxnSpPr>
        <p:spPr>
          <a:xfrm flipV="1">
            <a:off x="5964164" y="3798260"/>
            <a:ext cx="0" cy="442451"/>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6F8365A3-67E4-914F-F1EB-272AB63748E7}"/>
              </a:ext>
            </a:extLst>
          </p:cNvPr>
          <p:cNvCxnSpPr>
            <a:cxnSpLocks/>
          </p:cNvCxnSpPr>
          <p:nvPr/>
        </p:nvCxnSpPr>
        <p:spPr>
          <a:xfrm flipV="1">
            <a:off x="7674976" y="3375471"/>
            <a:ext cx="0" cy="442451"/>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B41992E2-4CB8-3B37-215C-B5EB9504933E}"/>
              </a:ext>
            </a:extLst>
          </p:cNvPr>
          <p:cNvCxnSpPr/>
          <p:nvPr/>
        </p:nvCxnSpPr>
        <p:spPr>
          <a:xfrm flipV="1">
            <a:off x="9198975" y="3832671"/>
            <a:ext cx="0" cy="442451"/>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1AF0331D-0C06-E88D-CA08-9EA9F6E4BC4F}"/>
              </a:ext>
            </a:extLst>
          </p:cNvPr>
          <p:cNvCxnSpPr/>
          <p:nvPr/>
        </p:nvCxnSpPr>
        <p:spPr>
          <a:xfrm flipV="1">
            <a:off x="11017945" y="3395138"/>
            <a:ext cx="0" cy="442451"/>
          </a:xfrm>
          <a:prstGeom prst="line">
            <a:avLst/>
          </a:prstGeom>
        </p:spPr>
        <p:style>
          <a:lnRef idx="3">
            <a:schemeClr val="dk1"/>
          </a:lnRef>
          <a:fillRef idx="0">
            <a:schemeClr val="dk1"/>
          </a:fillRef>
          <a:effectRef idx="2">
            <a:schemeClr val="dk1"/>
          </a:effectRef>
          <a:fontRef idx="minor">
            <a:schemeClr val="tx1"/>
          </a:fontRef>
        </p:style>
      </p:cxnSp>
      <p:sp>
        <p:nvSpPr>
          <p:cNvPr id="30" name="Oval 29">
            <a:extLst>
              <a:ext uri="{FF2B5EF4-FFF2-40B4-BE49-F238E27FC236}">
                <a16:creationId xmlns:a16="http://schemas.microsoft.com/office/drawing/2014/main" id="{A7F3B488-E051-3941-7105-7C3A26290918}"/>
              </a:ext>
            </a:extLst>
          </p:cNvPr>
          <p:cNvSpPr/>
          <p:nvPr/>
        </p:nvSpPr>
        <p:spPr>
          <a:xfrm>
            <a:off x="800011" y="2529899"/>
            <a:ext cx="861640" cy="845572"/>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1981</a:t>
            </a:r>
          </a:p>
        </p:txBody>
      </p:sp>
      <p:sp>
        <p:nvSpPr>
          <p:cNvPr id="37" name="Oval 36">
            <a:extLst>
              <a:ext uri="{FF2B5EF4-FFF2-40B4-BE49-F238E27FC236}">
                <a16:creationId xmlns:a16="http://schemas.microsoft.com/office/drawing/2014/main" id="{C0F805E4-6A3F-FE1F-9ADE-C467B4A27226}"/>
              </a:ext>
            </a:extLst>
          </p:cNvPr>
          <p:cNvSpPr/>
          <p:nvPr/>
        </p:nvSpPr>
        <p:spPr>
          <a:xfrm>
            <a:off x="2219872" y="4201382"/>
            <a:ext cx="861640" cy="845572"/>
          </a:xfrm>
          <a:prstGeom prst="ellipse">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dirty="0"/>
              <a:t>1994</a:t>
            </a:r>
          </a:p>
        </p:txBody>
      </p:sp>
      <p:sp>
        <p:nvSpPr>
          <p:cNvPr id="38" name="Oval 37">
            <a:extLst>
              <a:ext uri="{FF2B5EF4-FFF2-40B4-BE49-F238E27FC236}">
                <a16:creationId xmlns:a16="http://schemas.microsoft.com/office/drawing/2014/main" id="{130A5192-E51F-31C4-1325-362158986307}"/>
              </a:ext>
            </a:extLst>
          </p:cNvPr>
          <p:cNvSpPr/>
          <p:nvPr/>
        </p:nvSpPr>
        <p:spPr>
          <a:xfrm>
            <a:off x="10569677" y="2552023"/>
            <a:ext cx="861640" cy="845572"/>
          </a:xfrm>
          <a:prstGeom prst="ellipse">
            <a:avLst/>
          </a:prstGeom>
          <a:solidFill>
            <a:srgbClr val="FF33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2019</a:t>
            </a:r>
          </a:p>
        </p:txBody>
      </p:sp>
      <p:sp>
        <p:nvSpPr>
          <p:cNvPr id="39" name="Oval 38">
            <a:extLst>
              <a:ext uri="{FF2B5EF4-FFF2-40B4-BE49-F238E27FC236}">
                <a16:creationId xmlns:a16="http://schemas.microsoft.com/office/drawing/2014/main" id="{76FB6C6D-FDFA-C10B-9217-C2180DEF043E}"/>
              </a:ext>
            </a:extLst>
          </p:cNvPr>
          <p:cNvSpPr/>
          <p:nvPr/>
        </p:nvSpPr>
        <p:spPr>
          <a:xfrm>
            <a:off x="8768155" y="4201382"/>
            <a:ext cx="861640" cy="845572"/>
          </a:xfrm>
          <a:prstGeom prst="ellipse">
            <a:avLst/>
          </a:prstGeom>
          <a:solidFill>
            <a:srgbClr val="33CCFF"/>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dirty="0"/>
              <a:t>2011</a:t>
            </a:r>
          </a:p>
        </p:txBody>
      </p:sp>
      <p:sp>
        <p:nvSpPr>
          <p:cNvPr id="40" name="Oval 39">
            <a:extLst>
              <a:ext uri="{FF2B5EF4-FFF2-40B4-BE49-F238E27FC236}">
                <a16:creationId xmlns:a16="http://schemas.microsoft.com/office/drawing/2014/main" id="{C2F347BE-3133-CED2-C781-AC209EC679D2}"/>
              </a:ext>
            </a:extLst>
          </p:cNvPr>
          <p:cNvSpPr/>
          <p:nvPr/>
        </p:nvSpPr>
        <p:spPr>
          <a:xfrm>
            <a:off x="7244156" y="2552023"/>
            <a:ext cx="861640" cy="845572"/>
          </a:xfrm>
          <a:prstGeom prst="ellipse">
            <a:avLst/>
          </a:prstGeom>
          <a:solidFill>
            <a:srgbClr val="FF3399"/>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2004</a:t>
            </a:r>
          </a:p>
        </p:txBody>
      </p:sp>
      <p:sp>
        <p:nvSpPr>
          <p:cNvPr id="41" name="Oval 40">
            <a:extLst>
              <a:ext uri="{FF2B5EF4-FFF2-40B4-BE49-F238E27FC236}">
                <a16:creationId xmlns:a16="http://schemas.microsoft.com/office/drawing/2014/main" id="{974E942E-53BC-BD3B-3E96-BB276883EC44}"/>
              </a:ext>
            </a:extLst>
          </p:cNvPr>
          <p:cNvSpPr/>
          <p:nvPr/>
        </p:nvSpPr>
        <p:spPr>
          <a:xfrm>
            <a:off x="5533344" y="4201382"/>
            <a:ext cx="861640" cy="845572"/>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600" dirty="0"/>
              <a:t>2002</a:t>
            </a:r>
          </a:p>
        </p:txBody>
      </p:sp>
      <p:sp>
        <p:nvSpPr>
          <p:cNvPr id="42" name="Oval 41">
            <a:extLst>
              <a:ext uri="{FF2B5EF4-FFF2-40B4-BE49-F238E27FC236}">
                <a16:creationId xmlns:a16="http://schemas.microsoft.com/office/drawing/2014/main" id="{A1C35629-9313-E2DC-E715-ED2E03411FCD}"/>
              </a:ext>
            </a:extLst>
          </p:cNvPr>
          <p:cNvSpPr/>
          <p:nvPr/>
        </p:nvSpPr>
        <p:spPr>
          <a:xfrm>
            <a:off x="3940518" y="2529899"/>
            <a:ext cx="861640" cy="845572"/>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a:t>1998</a:t>
            </a:r>
          </a:p>
        </p:txBody>
      </p:sp>
      <p:sp>
        <p:nvSpPr>
          <p:cNvPr id="44" name="Rectangle 43">
            <a:extLst>
              <a:ext uri="{FF2B5EF4-FFF2-40B4-BE49-F238E27FC236}">
                <a16:creationId xmlns:a16="http://schemas.microsoft.com/office/drawing/2014/main" id="{E00ADD60-C70D-303A-2CC9-CCEEC21F6F96}"/>
              </a:ext>
            </a:extLst>
          </p:cNvPr>
          <p:cNvSpPr/>
          <p:nvPr/>
        </p:nvSpPr>
        <p:spPr>
          <a:xfrm>
            <a:off x="1093179" y="3608088"/>
            <a:ext cx="275304" cy="276244"/>
          </a:xfrm>
          <a:prstGeom prst="rect">
            <a:avLst/>
          </a:prstGeom>
          <a:noFill/>
          <a:ln w="158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Rectangle 45">
            <a:extLst>
              <a:ext uri="{FF2B5EF4-FFF2-40B4-BE49-F238E27FC236}">
                <a16:creationId xmlns:a16="http://schemas.microsoft.com/office/drawing/2014/main" id="{190D0ADC-2033-042E-3416-A374132DA46E}"/>
              </a:ext>
            </a:extLst>
          </p:cNvPr>
          <p:cNvSpPr/>
          <p:nvPr/>
        </p:nvSpPr>
        <p:spPr>
          <a:xfrm>
            <a:off x="10890614" y="3694829"/>
            <a:ext cx="275304" cy="276244"/>
          </a:xfrm>
          <a:prstGeom prst="rect">
            <a:avLst/>
          </a:prstGeom>
          <a:noFill/>
          <a:ln w="158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Rectangle 46">
            <a:extLst>
              <a:ext uri="{FF2B5EF4-FFF2-40B4-BE49-F238E27FC236}">
                <a16:creationId xmlns:a16="http://schemas.microsoft.com/office/drawing/2014/main" id="{EA329CB3-C20A-7200-D587-04D2592CD040}"/>
              </a:ext>
            </a:extLst>
          </p:cNvPr>
          <p:cNvSpPr/>
          <p:nvPr/>
        </p:nvSpPr>
        <p:spPr>
          <a:xfrm>
            <a:off x="9061323" y="3670717"/>
            <a:ext cx="275304" cy="276244"/>
          </a:xfrm>
          <a:prstGeom prst="rect">
            <a:avLst/>
          </a:prstGeom>
          <a:noFill/>
          <a:ln w="158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Rectangle 47">
            <a:extLst>
              <a:ext uri="{FF2B5EF4-FFF2-40B4-BE49-F238E27FC236}">
                <a16:creationId xmlns:a16="http://schemas.microsoft.com/office/drawing/2014/main" id="{02340B20-E31A-8DDF-8BC4-78123ACD43F0}"/>
              </a:ext>
            </a:extLst>
          </p:cNvPr>
          <p:cNvSpPr/>
          <p:nvPr/>
        </p:nvSpPr>
        <p:spPr>
          <a:xfrm>
            <a:off x="5828646" y="3653808"/>
            <a:ext cx="275304" cy="276244"/>
          </a:xfrm>
          <a:prstGeom prst="rect">
            <a:avLst/>
          </a:prstGeom>
          <a:noFill/>
          <a:ln w="158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Rectangle 48">
            <a:extLst>
              <a:ext uri="{FF2B5EF4-FFF2-40B4-BE49-F238E27FC236}">
                <a16:creationId xmlns:a16="http://schemas.microsoft.com/office/drawing/2014/main" id="{D7E12FD8-BBF3-A445-0F6C-902ABCB671B2}"/>
              </a:ext>
            </a:extLst>
          </p:cNvPr>
          <p:cNvSpPr/>
          <p:nvPr/>
        </p:nvSpPr>
        <p:spPr>
          <a:xfrm>
            <a:off x="7544376" y="3670717"/>
            <a:ext cx="275304" cy="276244"/>
          </a:xfrm>
          <a:prstGeom prst="rect">
            <a:avLst/>
          </a:prstGeom>
          <a:noFill/>
          <a:ln w="158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Rectangle 49">
            <a:extLst>
              <a:ext uri="{FF2B5EF4-FFF2-40B4-BE49-F238E27FC236}">
                <a16:creationId xmlns:a16="http://schemas.microsoft.com/office/drawing/2014/main" id="{C4708AFD-93DB-CFD9-E76C-EDED0302AEA4}"/>
              </a:ext>
            </a:extLst>
          </p:cNvPr>
          <p:cNvSpPr/>
          <p:nvPr/>
        </p:nvSpPr>
        <p:spPr>
          <a:xfrm>
            <a:off x="4243684" y="3635554"/>
            <a:ext cx="275304" cy="276244"/>
          </a:xfrm>
          <a:prstGeom prst="rect">
            <a:avLst/>
          </a:prstGeom>
          <a:noFill/>
          <a:ln w="158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ectangle 50">
            <a:extLst>
              <a:ext uri="{FF2B5EF4-FFF2-40B4-BE49-F238E27FC236}">
                <a16:creationId xmlns:a16="http://schemas.microsoft.com/office/drawing/2014/main" id="{47811C21-E06A-F9A7-AA4D-4331F767B9CD}"/>
              </a:ext>
            </a:extLst>
          </p:cNvPr>
          <p:cNvSpPr/>
          <p:nvPr/>
        </p:nvSpPr>
        <p:spPr>
          <a:xfrm>
            <a:off x="2517056" y="3620809"/>
            <a:ext cx="275304" cy="276244"/>
          </a:xfrm>
          <a:prstGeom prst="rect">
            <a:avLst/>
          </a:prstGeom>
          <a:noFill/>
          <a:ln w="158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Rectangle 51">
            <a:extLst>
              <a:ext uri="{FF2B5EF4-FFF2-40B4-BE49-F238E27FC236}">
                <a16:creationId xmlns:a16="http://schemas.microsoft.com/office/drawing/2014/main" id="{428F85F0-12B9-644B-7AD0-8686F40F55D7}"/>
              </a:ext>
            </a:extLst>
          </p:cNvPr>
          <p:cNvSpPr/>
          <p:nvPr/>
        </p:nvSpPr>
        <p:spPr>
          <a:xfrm>
            <a:off x="1172821" y="3700490"/>
            <a:ext cx="91440" cy="9144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A169922-1413-1A39-15A3-17630CCA27CB}"/>
              </a:ext>
            </a:extLst>
          </p:cNvPr>
          <p:cNvSpPr/>
          <p:nvPr/>
        </p:nvSpPr>
        <p:spPr>
          <a:xfrm>
            <a:off x="9153255" y="3772951"/>
            <a:ext cx="91440" cy="9144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E756F4EF-7DD6-FE37-5ECF-B31CB02FEBE4}"/>
              </a:ext>
            </a:extLst>
          </p:cNvPr>
          <p:cNvSpPr/>
          <p:nvPr/>
        </p:nvSpPr>
        <p:spPr>
          <a:xfrm>
            <a:off x="7629256" y="3754483"/>
            <a:ext cx="91440" cy="9144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C8954CE6-75B7-5B8D-9C49-D1AE1955B58F}"/>
              </a:ext>
            </a:extLst>
          </p:cNvPr>
          <p:cNvSpPr/>
          <p:nvPr/>
        </p:nvSpPr>
        <p:spPr>
          <a:xfrm>
            <a:off x="2601616" y="3725497"/>
            <a:ext cx="91440" cy="9144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D56B1F6A-5E62-0624-DB21-8B945DAA07A2}"/>
              </a:ext>
            </a:extLst>
          </p:cNvPr>
          <p:cNvSpPr/>
          <p:nvPr/>
        </p:nvSpPr>
        <p:spPr>
          <a:xfrm>
            <a:off x="5915005" y="3754483"/>
            <a:ext cx="91440" cy="9144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B371644D-5C5A-DE57-C197-FCB10496DA6F}"/>
              </a:ext>
            </a:extLst>
          </p:cNvPr>
          <p:cNvSpPr/>
          <p:nvPr/>
        </p:nvSpPr>
        <p:spPr>
          <a:xfrm>
            <a:off x="4329142" y="3717399"/>
            <a:ext cx="91440" cy="9144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7C02E957-39E7-B42F-00C1-5DCEF40D6741}"/>
              </a:ext>
            </a:extLst>
          </p:cNvPr>
          <p:cNvSpPr/>
          <p:nvPr/>
        </p:nvSpPr>
        <p:spPr>
          <a:xfrm>
            <a:off x="10981974" y="3785177"/>
            <a:ext cx="91440" cy="9144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F182FBD6-BD9F-6AF7-C216-8EA7C31FA611}"/>
              </a:ext>
            </a:extLst>
          </p:cNvPr>
          <p:cNvSpPr txBox="1"/>
          <p:nvPr/>
        </p:nvSpPr>
        <p:spPr>
          <a:xfrm>
            <a:off x="662875" y="1596130"/>
            <a:ext cx="1180463" cy="923330"/>
          </a:xfrm>
          <a:prstGeom prst="rect">
            <a:avLst/>
          </a:prstGeom>
          <a:noFill/>
        </p:spPr>
        <p:txBody>
          <a:bodyPr wrap="square" rtlCol="0">
            <a:spAutoFit/>
          </a:bodyPr>
          <a:lstStyle/>
          <a:p>
            <a:pPr algn="ctr"/>
            <a:r>
              <a:rPr lang="en-US" dirty="0"/>
              <a:t>Richard Feynman Argument</a:t>
            </a:r>
          </a:p>
        </p:txBody>
      </p:sp>
      <p:sp>
        <p:nvSpPr>
          <p:cNvPr id="61" name="TextBox 60">
            <a:extLst>
              <a:ext uri="{FF2B5EF4-FFF2-40B4-BE49-F238E27FC236}">
                <a16:creationId xmlns:a16="http://schemas.microsoft.com/office/drawing/2014/main" id="{B2D4A793-15C5-0577-43C4-20242BEDFB9A}"/>
              </a:ext>
            </a:extLst>
          </p:cNvPr>
          <p:cNvSpPr txBox="1"/>
          <p:nvPr/>
        </p:nvSpPr>
        <p:spPr>
          <a:xfrm>
            <a:off x="220303" y="1715849"/>
            <a:ext cx="579708" cy="523220"/>
          </a:xfrm>
          <a:prstGeom prst="rect">
            <a:avLst/>
          </a:prstGeom>
          <a:noFill/>
        </p:spPr>
        <p:txBody>
          <a:bodyPr wrap="square" rtlCol="0">
            <a:spAutoFit/>
          </a:bodyPr>
          <a:lstStyle/>
          <a:p>
            <a:r>
              <a:rPr lang="en-US" sz="2800" b="1" dirty="0">
                <a:solidFill>
                  <a:schemeClr val="bg1">
                    <a:lumMod val="65000"/>
                  </a:schemeClr>
                </a:solidFill>
                <a:latin typeface="Aptos" panose="020B0004020202020204" pitchFamily="34" charset="0"/>
              </a:rPr>
              <a:t>01</a:t>
            </a:r>
          </a:p>
        </p:txBody>
      </p:sp>
      <p:sp>
        <p:nvSpPr>
          <p:cNvPr id="65" name="TextBox 64">
            <a:extLst>
              <a:ext uri="{FF2B5EF4-FFF2-40B4-BE49-F238E27FC236}">
                <a16:creationId xmlns:a16="http://schemas.microsoft.com/office/drawing/2014/main" id="{79C6BA50-5E22-94EC-C435-0BE4B4B06542}"/>
              </a:ext>
            </a:extLst>
          </p:cNvPr>
          <p:cNvSpPr txBox="1"/>
          <p:nvPr/>
        </p:nvSpPr>
        <p:spPr>
          <a:xfrm>
            <a:off x="1545461" y="5292205"/>
            <a:ext cx="595753" cy="523220"/>
          </a:xfrm>
          <a:prstGeom prst="rect">
            <a:avLst/>
          </a:prstGeom>
          <a:noFill/>
        </p:spPr>
        <p:txBody>
          <a:bodyPr wrap="square">
            <a:spAutoFit/>
          </a:bodyPr>
          <a:lstStyle/>
          <a:p>
            <a:r>
              <a:rPr lang="en-US" sz="2800" b="1" dirty="0">
                <a:solidFill>
                  <a:schemeClr val="bg1">
                    <a:lumMod val="65000"/>
                  </a:schemeClr>
                </a:solidFill>
                <a:latin typeface="Aptos" panose="020B0004020202020204" pitchFamily="34" charset="0"/>
              </a:rPr>
              <a:t>02</a:t>
            </a:r>
          </a:p>
        </p:txBody>
      </p:sp>
      <p:sp>
        <p:nvSpPr>
          <p:cNvPr id="66" name="TextBox 65">
            <a:extLst>
              <a:ext uri="{FF2B5EF4-FFF2-40B4-BE49-F238E27FC236}">
                <a16:creationId xmlns:a16="http://schemas.microsoft.com/office/drawing/2014/main" id="{2A045B75-5D25-C110-A385-359912C7604E}"/>
              </a:ext>
            </a:extLst>
          </p:cNvPr>
          <p:cNvSpPr txBox="1"/>
          <p:nvPr/>
        </p:nvSpPr>
        <p:spPr>
          <a:xfrm>
            <a:off x="1999753" y="5120898"/>
            <a:ext cx="1309909" cy="923330"/>
          </a:xfrm>
          <a:prstGeom prst="rect">
            <a:avLst/>
          </a:prstGeom>
          <a:noFill/>
        </p:spPr>
        <p:txBody>
          <a:bodyPr wrap="square" rtlCol="0">
            <a:spAutoFit/>
          </a:bodyPr>
          <a:lstStyle/>
          <a:p>
            <a:pPr algn="ctr"/>
            <a:r>
              <a:rPr lang="en-US" dirty="0"/>
              <a:t>Pete Shor Quantum Algorithm </a:t>
            </a:r>
          </a:p>
        </p:txBody>
      </p:sp>
      <p:sp>
        <p:nvSpPr>
          <p:cNvPr id="67" name="TextBox 66">
            <a:extLst>
              <a:ext uri="{FF2B5EF4-FFF2-40B4-BE49-F238E27FC236}">
                <a16:creationId xmlns:a16="http://schemas.microsoft.com/office/drawing/2014/main" id="{0B3413A7-BD14-52B4-C913-9D4BC1D87757}"/>
              </a:ext>
            </a:extLst>
          </p:cNvPr>
          <p:cNvSpPr txBox="1"/>
          <p:nvPr/>
        </p:nvSpPr>
        <p:spPr>
          <a:xfrm>
            <a:off x="2994234" y="1737719"/>
            <a:ext cx="630856" cy="523220"/>
          </a:xfrm>
          <a:prstGeom prst="rect">
            <a:avLst/>
          </a:prstGeom>
          <a:noFill/>
        </p:spPr>
        <p:txBody>
          <a:bodyPr wrap="square" rtlCol="0">
            <a:spAutoFit/>
          </a:bodyPr>
          <a:lstStyle/>
          <a:p>
            <a:r>
              <a:rPr lang="en-US" sz="2800" b="1" dirty="0">
                <a:solidFill>
                  <a:schemeClr val="bg1">
                    <a:lumMod val="65000"/>
                  </a:schemeClr>
                </a:solidFill>
                <a:latin typeface="Aptos" panose="020B0004020202020204" pitchFamily="34" charset="0"/>
              </a:rPr>
              <a:t>03</a:t>
            </a:r>
          </a:p>
        </p:txBody>
      </p:sp>
      <p:sp>
        <p:nvSpPr>
          <p:cNvPr id="68" name="TextBox 67">
            <a:extLst>
              <a:ext uri="{FF2B5EF4-FFF2-40B4-BE49-F238E27FC236}">
                <a16:creationId xmlns:a16="http://schemas.microsoft.com/office/drawing/2014/main" id="{E34A1333-D8CC-F6D6-4C66-969A489AF051}"/>
              </a:ext>
            </a:extLst>
          </p:cNvPr>
          <p:cNvSpPr txBox="1"/>
          <p:nvPr/>
        </p:nvSpPr>
        <p:spPr>
          <a:xfrm>
            <a:off x="3545676" y="1654293"/>
            <a:ext cx="1671319" cy="646331"/>
          </a:xfrm>
          <a:prstGeom prst="rect">
            <a:avLst/>
          </a:prstGeom>
          <a:noFill/>
        </p:spPr>
        <p:txBody>
          <a:bodyPr wrap="square" rtlCol="0">
            <a:spAutoFit/>
          </a:bodyPr>
          <a:lstStyle/>
          <a:p>
            <a:pPr algn="ctr"/>
            <a:r>
              <a:rPr lang="en-US" dirty="0"/>
              <a:t>First Demonstration</a:t>
            </a:r>
          </a:p>
        </p:txBody>
      </p:sp>
      <p:sp>
        <p:nvSpPr>
          <p:cNvPr id="70" name="TextBox 69">
            <a:extLst>
              <a:ext uri="{FF2B5EF4-FFF2-40B4-BE49-F238E27FC236}">
                <a16:creationId xmlns:a16="http://schemas.microsoft.com/office/drawing/2014/main" id="{382C3405-AF32-461A-B2B9-CE2CAA74DF4C}"/>
              </a:ext>
            </a:extLst>
          </p:cNvPr>
          <p:cNvSpPr txBox="1"/>
          <p:nvPr/>
        </p:nvSpPr>
        <p:spPr>
          <a:xfrm>
            <a:off x="4730791" y="5295896"/>
            <a:ext cx="615418" cy="523220"/>
          </a:xfrm>
          <a:prstGeom prst="rect">
            <a:avLst/>
          </a:prstGeom>
          <a:noFill/>
        </p:spPr>
        <p:txBody>
          <a:bodyPr wrap="square" rtlCol="0">
            <a:spAutoFit/>
          </a:bodyPr>
          <a:lstStyle/>
          <a:p>
            <a:r>
              <a:rPr lang="en-US" sz="2800" b="1" dirty="0">
                <a:solidFill>
                  <a:schemeClr val="bg1">
                    <a:lumMod val="65000"/>
                  </a:schemeClr>
                </a:solidFill>
                <a:latin typeface="Aptos" panose="020B0004020202020204" pitchFamily="34" charset="0"/>
              </a:rPr>
              <a:t>04</a:t>
            </a:r>
          </a:p>
        </p:txBody>
      </p:sp>
      <p:sp>
        <p:nvSpPr>
          <p:cNvPr id="71" name="TextBox 70">
            <a:extLst>
              <a:ext uri="{FF2B5EF4-FFF2-40B4-BE49-F238E27FC236}">
                <a16:creationId xmlns:a16="http://schemas.microsoft.com/office/drawing/2014/main" id="{72B824F9-7BE3-5888-8C6A-C0C0EB973B48}"/>
              </a:ext>
            </a:extLst>
          </p:cNvPr>
          <p:cNvSpPr txBox="1"/>
          <p:nvPr/>
        </p:nvSpPr>
        <p:spPr>
          <a:xfrm>
            <a:off x="5238054" y="5120898"/>
            <a:ext cx="1445342" cy="923330"/>
          </a:xfrm>
          <a:prstGeom prst="rect">
            <a:avLst/>
          </a:prstGeom>
          <a:noFill/>
        </p:spPr>
        <p:txBody>
          <a:bodyPr wrap="square" rtlCol="0">
            <a:spAutoFit/>
          </a:bodyPr>
          <a:lstStyle/>
          <a:p>
            <a:pPr algn="ctr"/>
            <a:r>
              <a:rPr lang="en-US" dirty="0"/>
              <a:t>First Version of Quantum Computing</a:t>
            </a:r>
          </a:p>
        </p:txBody>
      </p:sp>
      <p:sp>
        <p:nvSpPr>
          <p:cNvPr id="73" name="TextBox 72">
            <a:extLst>
              <a:ext uri="{FF2B5EF4-FFF2-40B4-BE49-F238E27FC236}">
                <a16:creationId xmlns:a16="http://schemas.microsoft.com/office/drawing/2014/main" id="{1C55F59B-E945-3C65-3872-8AB3012F98C1}"/>
              </a:ext>
            </a:extLst>
          </p:cNvPr>
          <p:cNvSpPr txBox="1"/>
          <p:nvPr/>
        </p:nvSpPr>
        <p:spPr>
          <a:xfrm>
            <a:off x="6359219" y="1715849"/>
            <a:ext cx="648353" cy="523220"/>
          </a:xfrm>
          <a:prstGeom prst="rect">
            <a:avLst/>
          </a:prstGeom>
          <a:noFill/>
        </p:spPr>
        <p:txBody>
          <a:bodyPr wrap="square" rtlCol="0">
            <a:spAutoFit/>
          </a:bodyPr>
          <a:lstStyle/>
          <a:p>
            <a:r>
              <a:rPr lang="en-US" sz="2800" b="1" dirty="0">
                <a:solidFill>
                  <a:schemeClr val="bg1">
                    <a:lumMod val="65000"/>
                  </a:schemeClr>
                </a:solidFill>
                <a:latin typeface="Aptos" panose="020B0004020202020204" pitchFamily="34" charset="0"/>
              </a:rPr>
              <a:t>05</a:t>
            </a:r>
          </a:p>
        </p:txBody>
      </p:sp>
      <p:sp>
        <p:nvSpPr>
          <p:cNvPr id="74" name="TextBox 73">
            <a:extLst>
              <a:ext uri="{FF2B5EF4-FFF2-40B4-BE49-F238E27FC236}">
                <a16:creationId xmlns:a16="http://schemas.microsoft.com/office/drawing/2014/main" id="{00F6AE01-874B-E3FA-D6C6-DC2D62024AB6}"/>
              </a:ext>
            </a:extLst>
          </p:cNvPr>
          <p:cNvSpPr txBox="1"/>
          <p:nvPr/>
        </p:nvSpPr>
        <p:spPr>
          <a:xfrm>
            <a:off x="6889547" y="1598318"/>
            <a:ext cx="1584962" cy="923330"/>
          </a:xfrm>
          <a:prstGeom prst="rect">
            <a:avLst/>
          </a:prstGeom>
          <a:noFill/>
        </p:spPr>
        <p:txBody>
          <a:bodyPr wrap="square" rtlCol="0">
            <a:spAutoFit/>
          </a:bodyPr>
          <a:lstStyle/>
          <a:p>
            <a:pPr algn="ctr"/>
            <a:r>
              <a:rPr lang="en-US" dirty="0"/>
              <a:t>First Five-Photon Entanglement</a:t>
            </a:r>
          </a:p>
        </p:txBody>
      </p:sp>
      <p:sp>
        <p:nvSpPr>
          <p:cNvPr id="76" name="TextBox 75">
            <a:extLst>
              <a:ext uri="{FF2B5EF4-FFF2-40B4-BE49-F238E27FC236}">
                <a16:creationId xmlns:a16="http://schemas.microsoft.com/office/drawing/2014/main" id="{6C97DE29-6017-5710-20CC-CA1E706D9A92}"/>
              </a:ext>
            </a:extLst>
          </p:cNvPr>
          <p:cNvSpPr txBox="1"/>
          <p:nvPr/>
        </p:nvSpPr>
        <p:spPr>
          <a:xfrm>
            <a:off x="7875296" y="5292205"/>
            <a:ext cx="599213" cy="523220"/>
          </a:xfrm>
          <a:prstGeom prst="rect">
            <a:avLst/>
          </a:prstGeom>
          <a:noFill/>
        </p:spPr>
        <p:txBody>
          <a:bodyPr wrap="square">
            <a:spAutoFit/>
          </a:bodyPr>
          <a:lstStyle/>
          <a:p>
            <a:r>
              <a:rPr lang="en-US" sz="2800" b="1" dirty="0">
                <a:solidFill>
                  <a:schemeClr val="bg1">
                    <a:lumMod val="65000"/>
                  </a:schemeClr>
                </a:solidFill>
                <a:latin typeface="Aptos" panose="020B0004020202020204" pitchFamily="34" charset="0"/>
              </a:rPr>
              <a:t>06</a:t>
            </a:r>
          </a:p>
        </p:txBody>
      </p:sp>
      <p:sp>
        <p:nvSpPr>
          <p:cNvPr id="77" name="TextBox 76">
            <a:extLst>
              <a:ext uri="{FF2B5EF4-FFF2-40B4-BE49-F238E27FC236}">
                <a16:creationId xmlns:a16="http://schemas.microsoft.com/office/drawing/2014/main" id="{599C8538-786F-6BF5-1186-D51E02BA3BBA}"/>
              </a:ext>
            </a:extLst>
          </p:cNvPr>
          <p:cNvSpPr txBox="1"/>
          <p:nvPr/>
        </p:nvSpPr>
        <p:spPr>
          <a:xfrm>
            <a:off x="8386704" y="5120898"/>
            <a:ext cx="1624542" cy="923330"/>
          </a:xfrm>
          <a:prstGeom prst="rect">
            <a:avLst/>
          </a:prstGeom>
          <a:noFill/>
        </p:spPr>
        <p:txBody>
          <a:bodyPr wrap="square" rtlCol="0">
            <a:spAutoFit/>
          </a:bodyPr>
          <a:lstStyle/>
          <a:p>
            <a:pPr algn="ctr"/>
            <a:r>
              <a:rPr lang="en-US" dirty="0"/>
              <a:t>First Available Quantum Computer</a:t>
            </a:r>
          </a:p>
        </p:txBody>
      </p:sp>
      <p:sp>
        <p:nvSpPr>
          <p:cNvPr id="79" name="TextBox 78">
            <a:extLst>
              <a:ext uri="{FF2B5EF4-FFF2-40B4-BE49-F238E27FC236}">
                <a16:creationId xmlns:a16="http://schemas.microsoft.com/office/drawing/2014/main" id="{5CB55A0B-582C-AE9A-CC4C-690B751C2A15}"/>
              </a:ext>
            </a:extLst>
          </p:cNvPr>
          <p:cNvSpPr txBox="1"/>
          <p:nvPr/>
        </p:nvSpPr>
        <p:spPr>
          <a:xfrm>
            <a:off x="9793485" y="1737719"/>
            <a:ext cx="599212" cy="523220"/>
          </a:xfrm>
          <a:prstGeom prst="rect">
            <a:avLst/>
          </a:prstGeom>
          <a:noFill/>
        </p:spPr>
        <p:txBody>
          <a:bodyPr wrap="square">
            <a:spAutoFit/>
          </a:bodyPr>
          <a:lstStyle/>
          <a:p>
            <a:r>
              <a:rPr lang="en-US" sz="2800" b="1" dirty="0">
                <a:solidFill>
                  <a:schemeClr val="bg1">
                    <a:lumMod val="65000"/>
                  </a:schemeClr>
                </a:solidFill>
                <a:latin typeface="Aptos" panose="020B0004020202020204" pitchFamily="34" charset="0"/>
              </a:rPr>
              <a:t>07</a:t>
            </a:r>
          </a:p>
        </p:txBody>
      </p:sp>
      <p:sp>
        <p:nvSpPr>
          <p:cNvPr id="80" name="TextBox 79">
            <a:extLst>
              <a:ext uri="{FF2B5EF4-FFF2-40B4-BE49-F238E27FC236}">
                <a16:creationId xmlns:a16="http://schemas.microsoft.com/office/drawing/2014/main" id="{B685B0CA-6CA0-2274-EF42-D9D93107B95F}"/>
              </a:ext>
            </a:extLst>
          </p:cNvPr>
          <p:cNvSpPr txBox="1"/>
          <p:nvPr/>
        </p:nvSpPr>
        <p:spPr>
          <a:xfrm>
            <a:off x="10392697" y="1596130"/>
            <a:ext cx="1327354" cy="923330"/>
          </a:xfrm>
          <a:prstGeom prst="rect">
            <a:avLst/>
          </a:prstGeom>
          <a:noFill/>
        </p:spPr>
        <p:txBody>
          <a:bodyPr wrap="square" rtlCol="0">
            <a:spAutoFit/>
          </a:bodyPr>
          <a:lstStyle/>
          <a:p>
            <a:pPr algn="ctr"/>
            <a:r>
              <a:rPr lang="en-US" dirty="0"/>
              <a:t>Release of 20 Qubits Computers</a:t>
            </a:r>
          </a:p>
        </p:txBody>
      </p:sp>
    </p:spTree>
    <p:extLst>
      <p:ext uri="{BB962C8B-B14F-4D97-AF65-F5344CB8AC3E}">
        <p14:creationId xmlns:p14="http://schemas.microsoft.com/office/powerpoint/2010/main" val="658451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F6EF25-1A43-B685-800B-85D36602EF9F}"/>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6</a:t>
            </a:fld>
            <a:endParaRPr lang="en-US" dirty="0"/>
          </a:p>
        </p:txBody>
      </p:sp>
      <p:sp>
        <p:nvSpPr>
          <p:cNvPr id="7" name="Title 6">
            <a:extLst>
              <a:ext uri="{FF2B5EF4-FFF2-40B4-BE49-F238E27FC236}">
                <a16:creationId xmlns:a16="http://schemas.microsoft.com/office/drawing/2014/main" id="{07B74DA1-6379-BCA4-AC9D-DC0A1A692437}"/>
              </a:ext>
            </a:extLst>
          </p:cNvPr>
          <p:cNvSpPr>
            <a:spLocks noGrp="1"/>
          </p:cNvSpPr>
          <p:nvPr>
            <p:ph type="title"/>
          </p:nvPr>
        </p:nvSpPr>
        <p:spPr>
          <a:xfrm>
            <a:off x="914399" y="365125"/>
            <a:ext cx="8229601" cy="726256"/>
          </a:xfrm>
        </p:spPr>
        <p:txBody>
          <a:bodyPr/>
          <a:lstStyle/>
          <a:p>
            <a:r>
              <a:rPr lang="en-US" dirty="0"/>
              <a:t>Advancements in quantum computing</a:t>
            </a:r>
          </a:p>
        </p:txBody>
      </p:sp>
      <p:sp>
        <p:nvSpPr>
          <p:cNvPr id="9" name="Content Placeholder 8">
            <a:extLst>
              <a:ext uri="{FF2B5EF4-FFF2-40B4-BE49-F238E27FC236}">
                <a16:creationId xmlns:a16="http://schemas.microsoft.com/office/drawing/2014/main" id="{93FE73C5-B71A-7221-2277-DDE46AB4BEA2}"/>
              </a:ext>
            </a:extLst>
          </p:cNvPr>
          <p:cNvSpPr>
            <a:spLocks noGrp="1"/>
          </p:cNvSpPr>
          <p:nvPr>
            <p:ph sz="quarter" idx="10"/>
          </p:nvPr>
        </p:nvSpPr>
        <p:spPr>
          <a:xfrm>
            <a:off x="914399" y="1078018"/>
            <a:ext cx="10038736" cy="5181600"/>
          </a:xfrm>
        </p:spPr>
        <p:txBody>
          <a:bodyPr anchor="ctr">
            <a:noAutofit/>
          </a:bodyPr>
          <a:lstStyle/>
          <a:p>
            <a:pPr marL="0" indent="0">
              <a:buNone/>
            </a:pPr>
            <a:r>
              <a:rPr lang="en-US" sz="2400" dirty="0"/>
              <a:t>Quantum computing is a fast-growing field and every day, scientists gain new knowledge regarding this field. This science can find a new definition for challenging computer problems. All the recent advancements were aimed at this matter. One of the key components of quantum computing is qubits. Qubits are vital for the development of quantum computers. Current researchers are trying to produce more stable qubits that are immune to noise. More stable qubits can result in more accurate solutions and fewer errors. Researchers have also improved their error-correcting algorithms to make quantum computers function with a higher rate of accuracy and precision. Another achievement in this field is the increased rate of efficiency. Nowadays we have reached this level of improvement, quantum computing is being used in different industries such as drug development, material studies, machine learning, energy, and many more fields. </a:t>
            </a:r>
          </a:p>
        </p:txBody>
      </p:sp>
    </p:spTree>
    <p:extLst>
      <p:ext uri="{BB962C8B-B14F-4D97-AF65-F5344CB8AC3E}">
        <p14:creationId xmlns:p14="http://schemas.microsoft.com/office/powerpoint/2010/main" val="2149261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B0AE-5ADD-1975-6BDD-38608925072A}"/>
              </a:ext>
            </a:extLst>
          </p:cNvPr>
          <p:cNvSpPr>
            <a:spLocks noGrp="1"/>
          </p:cNvSpPr>
          <p:nvPr>
            <p:ph type="title"/>
          </p:nvPr>
        </p:nvSpPr>
        <p:spPr>
          <a:xfrm>
            <a:off x="914398" y="296767"/>
            <a:ext cx="7433189" cy="937649"/>
          </a:xfrm>
        </p:spPr>
        <p:txBody>
          <a:bodyPr/>
          <a:lstStyle/>
          <a:p>
            <a:r>
              <a:rPr lang="en-US" dirty="0"/>
              <a:t>Conclusion</a:t>
            </a:r>
          </a:p>
        </p:txBody>
      </p:sp>
      <p:sp>
        <p:nvSpPr>
          <p:cNvPr id="3" name="Content Placeholder 2">
            <a:extLst>
              <a:ext uri="{FF2B5EF4-FFF2-40B4-BE49-F238E27FC236}">
                <a16:creationId xmlns:a16="http://schemas.microsoft.com/office/drawing/2014/main" id="{E374C67C-D286-74AE-086C-3E45FF9D9542}"/>
              </a:ext>
            </a:extLst>
          </p:cNvPr>
          <p:cNvSpPr>
            <a:spLocks noGrp="1"/>
          </p:cNvSpPr>
          <p:nvPr>
            <p:ph sz="quarter" idx="10"/>
          </p:nvPr>
        </p:nvSpPr>
        <p:spPr>
          <a:xfrm>
            <a:off x="914398" y="1234416"/>
            <a:ext cx="8760543" cy="3926266"/>
          </a:xfrm>
        </p:spPr>
        <p:txBody>
          <a:bodyPr>
            <a:noAutofit/>
          </a:bodyPr>
          <a:lstStyle/>
          <a:p>
            <a:pPr marL="0" indent="0">
              <a:buNone/>
            </a:pPr>
            <a:r>
              <a:rPr lang="en-US" sz="2400" b="0" dirty="0"/>
              <a:t>In conclusion, quantum computing is a great breakthrough in how we approach computing using quantum mechanics to solve problems that are hard or extremely time-consuming if done using classical computers. Within this presentation, we went over the history, milestones, and advancements in quantum computing since the 1980s. We explored how improvements in this field have resulted in more efficient and precise solutions with the fewest errors possible. We also mentioned that this knowledge is being used in various industries. Even though there are still challenges in this path that need to be resolved, current achievements have had a great impact on today’s knowledge.  </a:t>
            </a:r>
          </a:p>
        </p:txBody>
      </p:sp>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569699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8</a:t>
            </a:fld>
            <a:endParaRPr lang="en-US" dirty="0"/>
          </a:p>
        </p:txBody>
      </p:sp>
      <p:sp>
        <p:nvSpPr>
          <p:cNvPr id="9" name="TextBox 8">
            <a:extLst>
              <a:ext uri="{FF2B5EF4-FFF2-40B4-BE49-F238E27FC236}">
                <a16:creationId xmlns:a16="http://schemas.microsoft.com/office/drawing/2014/main" id="{3E920553-BDB7-AB5B-5637-C30D9C25A4F0}"/>
              </a:ext>
            </a:extLst>
          </p:cNvPr>
          <p:cNvSpPr txBox="1"/>
          <p:nvPr/>
        </p:nvSpPr>
        <p:spPr>
          <a:xfrm>
            <a:off x="1545465" y="2136338"/>
            <a:ext cx="3736258" cy="2585323"/>
          </a:xfrm>
          <a:prstGeom prst="rect">
            <a:avLst/>
          </a:prstGeom>
          <a:noFill/>
        </p:spPr>
        <p:txBody>
          <a:bodyPr wrap="square">
            <a:spAutoFit/>
          </a:bodyPr>
          <a:lstStyle/>
          <a:p>
            <a:pPr algn="ctr"/>
            <a:r>
              <a:rPr lang="en-US" sz="5400" dirty="0"/>
              <a:t>Thank You for Your Attention</a:t>
            </a:r>
          </a:p>
        </p:txBody>
      </p:sp>
    </p:spTree>
    <p:extLst>
      <p:ext uri="{BB962C8B-B14F-4D97-AF65-F5344CB8AC3E}">
        <p14:creationId xmlns:p14="http://schemas.microsoft.com/office/powerpoint/2010/main" val="719559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ECED9-3D31-C7EF-C4E5-0D218F611807}"/>
              </a:ext>
            </a:extLst>
          </p:cNvPr>
          <p:cNvSpPr>
            <a:spLocks noGrp="1"/>
          </p:cNvSpPr>
          <p:nvPr>
            <p:ph type="title"/>
          </p:nvPr>
        </p:nvSpPr>
        <p:spPr>
          <a:xfrm>
            <a:off x="923545" y="584478"/>
            <a:ext cx="10354052" cy="969020"/>
          </a:xfrm>
        </p:spPr>
        <p:txBody>
          <a:bodyPr/>
          <a:lstStyle/>
          <a:p>
            <a:r>
              <a:rPr lang="en-US" dirty="0"/>
              <a:t>Resources</a:t>
            </a:r>
          </a:p>
        </p:txBody>
      </p:sp>
      <p:sp>
        <p:nvSpPr>
          <p:cNvPr id="4" name="Slide Number Placeholder 3">
            <a:extLst>
              <a:ext uri="{FF2B5EF4-FFF2-40B4-BE49-F238E27FC236}">
                <a16:creationId xmlns:a16="http://schemas.microsoft.com/office/drawing/2014/main" id="{BFE50FF3-CE3C-DDFB-B8EA-5BA1668A1068}"/>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9</a:t>
            </a:fld>
            <a:endParaRPr lang="en-US" dirty="0"/>
          </a:p>
        </p:txBody>
      </p:sp>
      <p:sp>
        <p:nvSpPr>
          <p:cNvPr id="6" name="Table Placeholder 5">
            <a:extLst>
              <a:ext uri="{FF2B5EF4-FFF2-40B4-BE49-F238E27FC236}">
                <a16:creationId xmlns:a16="http://schemas.microsoft.com/office/drawing/2014/main" id="{AB065602-B00C-E176-27F4-8C17A560DA4B}"/>
              </a:ext>
            </a:extLst>
          </p:cNvPr>
          <p:cNvSpPr>
            <a:spLocks noGrp="1"/>
          </p:cNvSpPr>
          <p:nvPr>
            <p:ph type="tbl" sz="quarter" idx="10"/>
          </p:nvPr>
        </p:nvSpPr>
        <p:spPr/>
        <p:txBody>
          <a:bodyPr/>
          <a:lstStyle/>
          <a:p>
            <a:r>
              <a:rPr lang="en-US" sz="1600" dirty="0">
                <a:hlinkClick r:id="rId3"/>
              </a:rPr>
              <a:t>https://forbes.com/sites/gilpress/2021/05/18/27-milestones-in-the-history-of-quantum-computing/?sh=451706a07b23</a:t>
            </a:r>
            <a:r>
              <a:rPr lang="en-US" sz="1600" dirty="0"/>
              <a:t> </a:t>
            </a:r>
          </a:p>
          <a:p>
            <a:r>
              <a:rPr lang="en-US" sz="1600" dirty="0">
                <a:hlinkClick r:id="rId4"/>
              </a:rPr>
              <a:t>https://www.flagshippioneering.com/timelines/quantum-computing-timeline</a:t>
            </a:r>
            <a:r>
              <a:rPr lang="en-US" sz="1600" dirty="0"/>
              <a:t> </a:t>
            </a:r>
          </a:p>
          <a:p>
            <a:r>
              <a:rPr lang="en-US" sz="1600" dirty="0">
                <a:hlinkClick r:id="rId5"/>
              </a:rPr>
              <a:t>https://medium.com/@techrobot45/recent-advancements-in-quantum-computing-and-their-implications-a80d2c0eb7a8</a:t>
            </a:r>
            <a:r>
              <a:rPr lang="en-US" sz="1600" dirty="0"/>
              <a:t> </a:t>
            </a:r>
          </a:p>
          <a:p>
            <a:endParaRPr lang="en-US" dirty="0"/>
          </a:p>
        </p:txBody>
      </p:sp>
    </p:spTree>
    <p:extLst>
      <p:ext uri="{BB962C8B-B14F-4D97-AF65-F5344CB8AC3E}">
        <p14:creationId xmlns:p14="http://schemas.microsoft.com/office/powerpoint/2010/main" val="2323500703"/>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7B39BD0-040C-43BE-B0E4-512B09E8003F}">
  <ds:schemaRefs>
    <ds:schemaRef ds:uri="http://schemas.microsoft.com/sharepoint/v3/contenttype/forms"/>
  </ds:schemaRefs>
</ds:datastoreItem>
</file>

<file path=customXml/itemProps2.xml><?xml version="1.0" encoding="utf-8"?>
<ds:datastoreItem xmlns:ds="http://schemas.openxmlformats.org/officeDocument/2006/customXml" ds:itemID="{AB045227-5724-4DBF-9712-031B1BFB2C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22457D9-12AC-4794-A05E-F1B90FCD8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745</TotalTime>
  <Words>675</Words>
  <Application>Microsoft Office PowerPoint</Application>
  <PresentationFormat>Widescreen</PresentationFormat>
  <Paragraphs>63</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Arial</vt:lpstr>
      <vt:lpstr>Calibri</vt:lpstr>
      <vt:lpstr>Montserrat</vt:lpstr>
      <vt:lpstr>Tenorite</vt:lpstr>
      <vt:lpstr>Custom</vt:lpstr>
      <vt:lpstr>PowerPoint Presentation</vt:lpstr>
      <vt:lpstr>Introduction</vt:lpstr>
      <vt:lpstr>What is quantum computing?</vt:lpstr>
      <vt:lpstr>History of quantum computing</vt:lpstr>
      <vt:lpstr>Milestones of quantum computing</vt:lpstr>
      <vt:lpstr>Advancements in quantum computing</vt:lpstr>
      <vt:lpstr>Conclusion</vt:lpstr>
      <vt:lpstr>PowerPoint Presentation</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hirbod jabbarnezhad</dc:creator>
  <cp:lastModifiedBy>hirbod jabbarnezhad</cp:lastModifiedBy>
  <cp:revision>1</cp:revision>
  <dcterms:created xsi:type="dcterms:W3CDTF">2024-05-15T19:06:24Z</dcterms:created>
  <dcterms:modified xsi:type="dcterms:W3CDTF">2024-05-21T23:16:00Z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