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
  </p:notesMasterIdLst>
  <p:sldIdLst>
    <p:sldId id="256" r:id="rId2"/>
    <p:sldId id="257" r:id="rId3"/>
  </p:sldIdLst>
  <p:sldSz cx="32918400" cy="21945600"/>
  <p:notesSz cx="9601200" cy="7315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000000"/>
          </p15:clr>
        </p15:guide>
        <p15:guide id="2" pos="1036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2"/>
  </p:normalViewPr>
  <p:slideViewPr>
    <p:cSldViewPr snapToGrid="0">
      <p:cViewPr varScale="1">
        <p:scale>
          <a:sx n="38" d="100"/>
          <a:sy n="38" d="100"/>
        </p:scale>
        <p:origin x="288" y="46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160837" cy="365125"/>
          </a:xfrm>
          <a:prstGeom prst="rect">
            <a:avLst/>
          </a:prstGeom>
          <a:noFill/>
          <a:ln>
            <a:noFill/>
          </a:ln>
        </p:spPr>
        <p:txBody>
          <a:bodyPr spcFirstLastPara="1" wrap="square" lIns="96300" tIns="48150" rIns="96300" bIns="48150" anchor="t" anchorCtr="0"/>
          <a:lstStyle>
            <a:lvl1pPr marR="0" lvl="0"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1pPr>
            <a:lvl2pPr marR="0" lvl="1"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2pPr>
            <a:lvl3pPr marR="0" lvl="2"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3pPr>
            <a:lvl4pPr marR="0" lvl="3"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4pPr>
            <a:lvl5pPr marR="0" lvl="4"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5pPr>
            <a:lvl6pPr marR="0" lvl="5"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6pPr>
            <a:lvl7pPr marR="0" lvl="6"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7pPr>
            <a:lvl8pPr marR="0" lvl="7"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8pPr>
            <a:lvl9pPr marR="0" lvl="8"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5437187" y="0"/>
            <a:ext cx="4162425" cy="365125"/>
          </a:xfrm>
          <a:prstGeom prst="rect">
            <a:avLst/>
          </a:prstGeom>
          <a:noFill/>
          <a:ln>
            <a:noFill/>
          </a:ln>
        </p:spPr>
        <p:txBody>
          <a:bodyPr spcFirstLastPara="1" wrap="square" lIns="96300" tIns="48150" rIns="96300" bIns="48150" anchor="t" anchorCtr="0"/>
          <a:lstStyle>
            <a:lvl1pPr marR="0" lvl="0"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1pPr>
            <a:lvl2pPr marR="0" lvl="1"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2pPr>
            <a:lvl3pPr marR="0" lvl="2"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3pPr>
            <a:lvl4pPr marR="0" lvl="3"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4pPr>
            <a:lvl5pPr marR="0" lvl="4"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5pPr>
            <a:lvl6pPr marR="0" lvl="5"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6pPr>
            <a:lvl7pPr marR="0" lvl="6"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7pPr>
            <a:lvl8pPr marR="0" lvl="7"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8pPr>
            <a:lvl9pPr marR="0" lvl="8"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2743200" y="549275"/>
            <a:ext cx="41148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0437" y="3475037"/>
            <a:ext cx="7681912" cy="3290887"/>
          </a:xfrm>
          <a:prstGeom prst="rect">
            <a:avLst/>
          </a:prstGeom>
          <a:noFill/>
          <a:ln>
            <a:noFill/>
          </a:ln>
        </p:spPr>
        <p:txBody>
          <a:bodyPr spcFirstLastPara="1" wrap="square" lIns="96300" tIns="48150" rIns="96300" bIns="4815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948487"/>
            <a:ext cx="4160837" cy="365125"/>
          </a:xfrm>
          <a:prstGeom prst="rect">
            <a:avLst/>
          </a:prstGeom>
          <a:noFill/>
          <a:ln>
            <a:noFill/>
          </a:ln>
        </p:spPr>
        <p:txBody>
          <a:bodyPr spcFirstLastPara="1" wrap="square" lIns="96300" tIns="48150" rIns="96300" bIns="48150" anchor="b" anchorCtr="0"/>
          <a:lstStyle>
            <a:lvl1pPr marR="0" lvl="0"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1pPr>
            <a:lvl2pPr marR="0" lvl="1"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2pPr>
            <a:lvl3pPr marR="0" lvl="2"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3pPr>
            <a:lvl4pPr marR="0" lvl="3"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4pPr>
            <a:lvl5pPr marR="0" lvl="4"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5pPr>
            <a:lvl6pPr marR="0" lvl="5"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6pPr>
            <a:lvl7pPr marR="0" lvl="6"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7pPr>
            <a:lvl8pPr marR="0" lvl="7"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8pPr>
            <a:lvl9pPr marR="0" lvl="8"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5437187" y="6948487"/>
            <a:ext cx="4162425" cy="365125"/>
          </a:xfrm>
          <a:prstGeom prst="rect">
            <a:avLst/>
          </a:prstGeom>
          <a:noFill/>
          <a:ln>
            <a:noFill/>
          </a:ln>
        </p:spPr>
        <p:txBody>
          <a:bodyPr spcFirstLastPara="1" wrap="square" lIns="96300" tIns="48150" rIns="96300" bIns="48150"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960437" y="3475037"/>
            <a:ext cx="7681912" cy="3290887"/>
          </a:xfrm>
          <a:prstGeom prst="rect">
            <a:avLst/>
          </a:prstGeom>
        </p:spPr>
        <p:txBody>
          <a:bodyPr spcFirstLastPara="1" wrap="square" lIns="96300" tIns="48150" rIns="96300" bIns="48150" anchor="t" anchorCtr="0">
            <a:noAutofit/>
          </a:bodyPr>
          <a:lstStyle/>
          <a:p>
            <a:pPr marL="0" lvl="0" indent="0">
              <a:spcBef>
                <a:spcPts val="0"/>
              </a:spcBef>
              <a:spcAft>
                <a:spcPts val="0"/>
              </a:spcAft>
              <a:buNone/>
            </a:pPr>
            <a:endParaRPr dirty="0"/>
          </a:p>
        </p:txBody>
      </p:sp>
      <p:sp>
        <p:nvSpPr>
          <p:cNvPr id="62" name="Google Shape;62;p1:notes"/>
          <p:cNvSpPr>
            <a:spLocks noGrp="1" noRot="1" noChangeAspect="1"/>
          </p:cNvSpPr>
          <p:nvPr>
            <p:ph type="sldImg" idx="2"/>
          </p:nvPr>
        </p:nvSpPr>
        <p:spPr>
          <a:xfrm>
            <a:off x="2743200" y="549275"/>
            <a:ext cx="4114800" cy="2743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f9f21e8be_1_16:notes"/>
          <p:cNvSpPr>
            <a:spLocks noGrp="1" noRot="1" noChangeAspect="1"/>
          </p:cNvSpPr>
          <p:nvPr>
            <p:ph type="sldImg" idx="2"/>
          </p:nvPr>
        </p:nvSpPr>
        <p:spPr>
          <a:xfrm>
            <a:off x="2743200" y="549275"/>
            <a:ext cx="4114800" cy="2743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f9f21e8be_1_16:notes"/>
          <p:cNvSpPr txBox="1">
            <a:spLocks noGrp="1"/>
          </p:cNvSpPr>
          <p:nvPr>
            <p:ph type="body" idx="1"/>
          </p:nvPr>
        </p:nvSpPr>
        <p:spPr>
          <a:xfrm>
            <a:off x="960437" y="3475037"/>
            <a:ext cx="7681800" cy="3291000"/>
          </a:xfrm>
          <a:prstGeom prst="rect">
            <a:avLst/>
          </a:prstGeom>
        </p:spPr>
        <p:txBody>
          <a:bodyPr spcFirstLastPara="1" wrap="square" lIns="96300" tIns="48150" rIns="96300" bIns="48150" anchor="t" anchorCtr="0">
            <a:noAutofit/>
          </a:bodyPr>
          <a:lstStyle/>
          <a:p>
            <a:pPr marL="0" lvl="0" indent="0" rtl="0">
              <a:spcBef>
                <a:spcPts val="0"/>
              </a:spcBef>
              <a:spcAft>
                <a:spcPts val="0"/>
              </a:spcAft>
              <a:buNone/>
            </a:pPr>
            <a:endParaRPr dirty="0"/>
          </a:p>
        </p:txBody>
      </p:sp>
      <p:sp>
        <p:nvSpPr>
          <p:cNvPr id="103" name="Google Shape;103;g3f9f21e8be_1_16:notes"/>
          <p:cNvSpPr txBox="1">
            <a:spLocks noGrp="1"/>
          </p:cNvSpPr>
          <p:nvPr>
            <p:ph type="sldNum" idx="12"/>
          </p:nvPr>
        </p:nvSpPr>
        <p:spPr>
          <a:xfrm>
            <a:off x="5437187" y="6948487"/>
            <a:ext cx="4162500" cy="365100"/>
          </a:xfrm>
          <a:prstGeom prst="rect">
            <a:avLst/>
          </a:prstGeom>
        </p:spPr>
        <p:txBody>
          <a:bodyPr spcFirstLastPara="1" wrap="square" lIns="96300" tIns="48150" rIns="96300" bIns="48150" anchor="b" anchorCtr="0">
            <a:noAutofit/>
          </a:bodyPr>
          <a:lstStyle/>
          <a:p>
            <a:pPr marL="0" lvl="0" indent="0" rtl="0">
              <a:spcBef>
                <a:spcPts val="0"/>
              </a:spcBef>
              <a:spcAft>
                <a:spcPts val="0"/>
              </a:spcAft>
              <a:buNone/>
            </a:pPr>
            <a:fld id="{00000000-1234-1234-1234-123412341234}" type="slidenum">
              <a:rPr lang="en-US"/>
              <a:t>2</a:t>
            </a:fld>
            <a:endParaRPr dirty="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22150" y="3176853"/>
            <a:ext cx="30674100" cy="8757900"/>
          </a:xfrm>
          <a:prstGeom prst="rect">
            <a:avLst/>
          </a:prstGeom>
        </p:spPr>
        <p:txBody>
          <a:bodyPr spcFirstLastPara="1" wrap="square" lIns="349450" tIns="349450" rIns="349450" bIns="349450" anchor="b" anchorCtr="0"/>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5" name="Google Shape;15;p2"/>
          <p:cNvSpPr txBox="1">
            <a:spLocks noGrp="1"/>
          </p:cNvSpPr>
          <p:nvPr>
            <p:ph type="subTitle" idx="1"/>
          </p:nvPr>
        </p:nvSpPr>
        <p:spPr>
          <a:xfrm>
            <a:off x="1122120" y="12092267"/>
            <a:ext cx="30674100" cy="33819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6" name="Google Shape;16;p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1122120" y="4719467"/>
            <a:ext cx="30674100" cy="8377500"/>
          </a:xfrm>
          <a:prstGeom prst="rect">
            <a:avLst/>
          </a:prstGeom>
        </p:spPr>
        <p:txBody>
          <a:bodyPr spcFirstLastPara="1" wrap="square" lIns="349450" tIns="349450" rIns="349450" bIns="349450" anchor="b" anchorCtr="0"/>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50" name="Google Shape;50;p11"/>
          <p:cNvSpPr txBox="1">
            <a:spLocks noGrp="1"/>
          </p:cNvSpPr>
          <p:nvPr>
            <p:ph type="body" idx="1"/>
          </p:nvPr>
        </p:nvSpPr>
        <p:spPr>
          <a:xfrm>
            <a:off x="1122120" y="13449493"/>
            <a:ext cx="30674100" cy="5550000"/>
          </a:xfrm>
          <a:prstGeom prst="rect">
            <a:avLst/>
          </a:prstGeom>
        </p:spPr>
        <p:txBody>
          <a:bodyPr spcFirstLastPara="1" wrap="square" lIns="349450" tIns="349450" rIns="349450" bIns="349450" anchor="t" anchorCtr="0"/>
          <a:lstStyle>
            <a:lvl1pPr marL="457200" lvl="0" indent="-666750" algn="ctr">
              <a:spcBef>
                <a:spcPts val="0"/>
              </a:spcBef>
              <a:spcAft>
                <a:spcPts val="0"/>
              </a:spcAft>
              <a:buSzPts val="6900"/>
              <a:buChar char="●"/>
              <a:defRPr/>
            </a:lvl1pPr>
            <a:lvl2pPr marL="914400" lvl="1" indent="-571500" algn="ctr">
              <a:spcBef>
                <a:spcPts val="6100"/>
              </a:spcBef>
              <a:spcAft>
                <a:spcPts val="0"/>
              </a:spcAft>
              <a:buSzPts val="5400"/>
              <a:buChar char="○"/>
              <a:defRPr/>
            </a:lvl2pPr>
            <a:lvl3pPr marL="1371600" lvl="2" indent="-571500" algn="ctr">
              <a:spcBef>
                <a:spcPts val="6100"/>
              </a:spcBef>
              <a:spcAft>
                <a:spcPts val="0"/>
              </a:spcAft>
              <a:buSzPts val="5400"/>
              <a:buChar char="■"/>
              <a:defRPr/>
            </a:lvl3pPr>
            <a:lvl4pPr marL="1828800" lvl="3" indent="-571500" algn="ctr">
              <a:spcBef>
                <a:spcPts val="6100"/>
              </a:spcBef>
              <a:spcAft>
                <a:spcPts val="0"/>
              </a:spcAft>
              <a:buSzPts val="5400"/>
              <a:buChar char="●"/>
              <a:defRPr/>
            </a:lvl4pPr>
            <a:lvl5pPr marL="2286000" lvl="4" indent="-571500" algn="ctr">
              <a:spcBef>
                <a:spcPts val="6100"/>
              </a:spcBef>
              <a:spcAft>
                <a:spcPts val="0"/>
              </a:spcAft>
              <a:buSzPts val="5400"/>
              <a:buChar char="○"/>
              <a:defRPr/>
            </a:lvl5pPr>
            <a:lvl6pPr marL="2743200" lvl="5" indent="-571500" algn="ctr">
              <a:spcBef>
                <a:spcPts val="6100"/>
              </a:spcBef>
              <a:spcAft>
                <a:spcPts val="0"/>
              </a:spcAft>
              <a:buSzPts val="5400"/>
              <a:buChar char="■"/>
              <a:defRPr/>
            </a:lvl6pPr>
            <a:lvl7pPr marL="3200400" lvl="6" indent="-571500" algn="ctr">
              <a:spcBef>
                <a:spcPts val="6100"/>
              </a:spcBef>
              <a:spcAft>
                <a:spcPts val="0"/>
              </a:spcAft>
              <a:buSzPts val="5400"/>
              <a:buChar char="●"/>
              <a:defRPr/>
            </a:lvl7pPr>
            <a:lvl8pPr marL="3657600" lvl="7" indent="-571500" algn="ctr">
              <a:spcBef>
                <a:spcPts val="6100"/>
              </a:spcBef>
              <a:spcAft>
                <a:spcPts val="0"/>
              </a:spcAft>
              <a:buSzPts val="5400"/>
              <a:buChar char="○"/>
              <a:defRPr/>
            </a:lvl8pPr>
            <a:lvl9pPr marL="4114800" lvl="8" indent="-571500" algn="ctr">
              <a:spcBef>
                <a:spcPts val="6100"/>
              </a:spcBef>
              <a:spcAft>
                <a:spcPts val="6100"/>
              </a:spcAft>
              <a:buSzPts val="5400"/>
              <a:buChar char="■"/>
              <a:defRPr/>
            </a:lvl9pPr>
          </a:lstStyle>
          <a:p>
            <a:endParaRPr/>
          </a:p>
        </p:txBody>
      </p:sp>
      <p:sp>
        <p:nvSpPr>
          <p:cNvPr id="51" name="Google Shape;51;p11"/>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2474912" y="1951037"/>
            <a:ext cx="27968700" cy="3657600"/>
          </a:xfrm>
          <a:prstGeom prst="rect">
            <a:avLst/>
          </a:prstGeom>
          <a:noFill/>
          <a:ln>
            <a:noFill/>
          </a:ln>
        </p:spPr>
        <p:txBody>
          <a:bodyPr spcFirstLastPara="1" wrap="square" lIns="325875" tIns="162925" rIns="325875" bIns="162925" anchor="ctr" anchorCtr="0"/>
          <a:lstStyle>
            <a:lvl1pPr marR="0" lvl="0"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0700"/>
              <a:buNone/>
              <a:defRPr sz="15900" b="0" i="0" u="none" strike="noStrike" cap="none">
                <a:solidFill>
                  <a:schemeClr val="dk2"/>
                </a:solidFill>
                <a:latin typeface="Times New Roman"/>
                <a:ea typeface="Times New Roman"/>
                <a:cs typeface="Times New Roman"/>
                <a:sym typeface="Times New Roman"/>
              </a:defRPr>
            </a:lvl9pPr>
          </a:lstStyle>
          <a:p>
            <a:endParaRPr/>
          </a:p>
        </p:txBody>
      </p:sp>
      <p:sp>
        <p:nvSpPr>
          <p:cNvPr id="56" name="Google Shape;56;p13"/>
          <p:cNvSpPr txBox="1">
            <a:spLocks noGrp="1"/>
          </p:cNvSpPr>
          <p:nvPr>
            <p:ph type="body" idx="1"/>
          </p:nvPr>
        </p:nvSpPr>
        <p:spPr>
          <a:xfrm>
            <a:off x="2474912" y="6324600"/>
            <a:ext cx="27968700" cy="13182600"/>
          </a:xfrm>
          <a:prstGeom prst="rect">
            <a:avLst/>
          </a:prstGeom>
          <a:noFill/>
          <a:ln>
            <a:noFill/>
          </a:ln>
        </p:spPr>
        <p:txBody>
          <a:bodyPr spcFirstLastPara="1" wrap="square" lIns="325875" tIns="162925" rIns="325875" bIns="162925" anchor="t" anchorCtr="0"/>
          <a:lstStyle>
            <a:lvl1pPr marL="457200" marR="0" lvl="0" indent="-920750" algn="l" rtl="0">
              <a:spcBef>
                <a:spcPts val="2180"/>
              </a:spcBef>
              <a:spcAft>
                <a:spcPts val="0"/>
              </a:spcAft>
              <a:buClr>
                <a:schemeClr val="dk1"/>
              </a:buClr>
              <a:buSzPts val="10900"/>
              <a:buFont typeface="Times New Roman"/>
              <a:buChar char="•"/>
              <a:defRPr sz="10900" b="0" i="0" u="none" strike="noStrike" cap="none">
                <a:solidFill>
                  <a:schemeClr val="dk1"/>
                </a:solidFill>
                <a:latin typeface="Times New Roman"/>
                <a:ea typeface="Times New Roman"/>
                <a:cs typeface="Times New Roman"/>
                <a:sym typeface="Times New Roman"/>
              </a:defRPr>
            </a:lvl1pPr>
            <a:lvl2pPr marL="914400" marR="0" lvl="1" indent="-857250" algn="l" rtl="0">
              <a:spcBef>
                <a:spcPts val="1980"/>
              </a:spcBef>
              <a:spcAft>
                <a:spcPts val="0"/>
              </a:spcAft>
              <a:buClr>
                <a:schemeClr val="dk1"/>
              </a:buClr>
              <a:buSzPts val="9900"/>
              <a:buFont typeface="Times New Roman"/>
              <a:buChar char="–"/>
              <a:defRPr sz="9900" b="0" i="0" u="none" strike="noStrike" cap="none">
                <a:solidFill>
                  <a:schemeClr val="dk1"/>
                </a:solidFill>
                <a:latin typeface="Times New Roman"/>
                <a:ea typeface="Times New Roman"/>
                <a:cs typeface="Times New Roman"/>
                <a:sym typeface="Times New Roman"/>
              </a:defRPr>
            </a:lvl2pPr>
            <a:lvl3pPr marL="1371600" marR="0" lvl="2" indent="-749300" algn="l" rtl="0">
              <a:spcBef>
                <a:spcPts val="1640"/>
              </a:spcBef>
              <a:spcAft>
                <a:spcPts val="0"/>
              </a:spcAft>
              <a:buClr>
                <a:schemeClr val="dk1"/>
              </a:buClr>
              <a:buSzPts val="8200"/>
              <a:buFont typeface="Times New Roman"/>
              <a:buChar char="•"/>
              <a:defRPr sz="8200" b="0" i="0" u="none" strike="noStrike" cap="none">
                <a:solidFill>
                  <a:schemeClr val="dk1"/>
                </a:solidFill>
                <a:latin typeface="Times New Roman"/>
                <a:ea typeface="Times New Roman"/>
                <a:cs typeface="Times New Roman"/>
                <a:sym typeface="Times New Roman"/>
              </a:defRPr>
            </a:lvl3pPr>
            <a:lvl4pPr marL="1828800" marR="0" lvl="3" indent="-673100" algn="l" rtl="0">
              <a:spcBef>
                <a:spcPts val="1400"/>
              </a:spcBef>
              <a:spcAft>
                <a:spcPts val="0"/>
              </a:spcAft>
              <a:buClr>
                <a:schemeClr val="dk1"/>
              </a:buClr>
              <a:buSzPts val="7000"/>
              <a:buFont typeface="Times New Roman"/>
              <a:buChar char="–"/>
              <a:defRPr sz="7000" b="0" i="0" u="none" strike="noStrike" cap="none">
                <a:solidFill>
                  <a:schemeClr val="dk1"/>
                </a:solidFill>
                <a:latin typeface="Times New Roman"/>
                <a:ea typeface="Times New Roman"/>
                <a:cs typeface="Times New Roman"/>
                <a:sym typeface="Times New Roman"/>
              </a:defRPr>
            </a:lvl4pPr>
            <a:lvl5pPr marL="2286000" marR="0" lvl="4" indent="-673100" algn="l" rtl="0">
              <a:spcBef>
                <a:spcPts val="1400"/>
              </a:spcBef>
              <a:spcAft>
                <a:spcPts val="0"/>
              </a:spcAft>
              <a:buClr>
                <a:schemeClr val="dk1"/>
              </a:buClr>
              <a:buSzPts val="7000"/>
              <a:buFont typeface="Times New Roman"/>
              <a:buChar char="»"/>
              <a:defRPr sz="7000" b="0" i="0" u="none" strike="noStrike" cap="none">
                <a:solidFill>
                  <a:schemeClr val="dk1"/>
                </a:solidFill>
                <a:latin typeface="Times New Roman"/>
                <a:ea typeface="Times New Roman"/>
                <a:cs typeface="Times New Roman"/>
                <a:sym typeface="Times New Roman"/>
              </a:defRPr>
            </a:lvl5pPr>
            <a:lvl6pPr marL="2743200" marR="0" lvl="5" indent="-673100" algn="l" rtl="0">
              <a:spcBef>
                <a:spcPts val="1400"/>
              </a:spcBef>
              <a:spcAft>
                <a:spcPts val="0"/>
              </a:spcAft>
              <a:buClr>
                <a:schemeClr val="dk1"/>
              </a:buClr>
              <a:buSzPts val="7000"/>
              <a:buFont typeface="Times New Roman"/>
              <a:buChar char="»"/>
              <a:defRPr sz="7000" b="0" i="0" u="none" strike="noStrike" cap="none">
                <a:solidFill>
                  <a:schemeClr val="dk1"/>
                </a:solidFill>
                <a:latin typeface="Times New Roman"/>
                <a:ea typeface="Times New Roman"/>
                <a:cs typeface="Times New Roman"/>
                <a:sym typeface="Times New Roman"/>
              </a:defRPr>
            </a:lvl6pPr>
            <a:lvl7pPr marL="3200400" marR="0" lvl="6" indent="-673100" algn="l" rtl="0">
              <a:spcBef>
                <a:spcPts val="1400"/>
              </a:spcBef>
              <a:spcAft>
                <a:spcPts val="0"/>
              </a:spcAft>
              <a:buClr>
                <a:schemeClr val="dk1"/>
              </a:buClr>
              <a:buSzPts val="7000"/>
              <a:buFont typeface="Times New Roman"/>
              <a:buChar char="»"/>
              <a:defRPr sz="7000" b="0" i="0" u="none" strike="noStrike" cap="none">
                <a:solidFill>
                  <a:schemeClr val="dk1"/>
                </a:solidFill>
                <a:latin typeface="Times New Roman"/>
                <a:ea typeface="Times New Roman"/>
                <a:cs typeface="Times New Roman"/>
                <a:sym typeface="Times New Roman"/>
              </a:defRPr>
            </a:lvl7pPr>
            <a:lvl8pPr marL="3657600" marR="0" lvl="7" indent="-673100" algn="l" rtl="0">
              <a:spcBef>
                <a:spcPts val="1400"/>
              </a:spcBef>
              <a:spcAft>
                <a:spcPts val="0"/>
              </a:spcAft>
              <a:buClr>
                <a:schemeClr val="dk1"/>
              </a:buClr>
              <a:buSzPts val="7000"/>
              <a:buFont typeface="Times New Roman"/>
              <a:buChar char="»"/>
              <a:defRPr sz="7000" b="0" i="0" u="none" strike="noStrike" cap="none">
                <a:solidFill>
                  <a:schemeClr val="dk1"/>
                </a:solidFill>
                <a:latin typeface="Times New Roman"/>
                <a:ea typeface="Times New Roman"/>
                <a:cs typeface="Times New Roman"/>
                <a:sym typeface="Times New Roman"/>
              </a:defRPr>
            </a:lvl8pPr>
            <a:lvl9pPr marL="4114800" marR="0" lvl="8" indent="-673100" algn="l" rtl="0">
              <a:spcBef>
                <a:spcPts val="1400"/>
              </a:spcBef>
              <a:spcAft>
                <a:spcPts val="0"/>
              </a:spcAft>
              <a:buClr>
                <a:schemeClr val="dk1"/>
              </a:buClr>
              <a:buSzPts val="7000"/>
              <a:buFont typeface="Times New Roman"/>
              <a:buChar char="»"/>
              <a:defRPr sz="7000" b="0" i="0" u="none" strike="noStrike" cap="none">
                <a:solidFill>
                  <a:schemeClr val="dk1"/>
                </a:solidFill>
                <a:latin typeface="Times New Roman"/>
                <a:ea typeface="Times New Roman"/>
                <a:cs typeface="Times New Roman"/>
                <a:sym typeface="Times New Roman"/>
              </a:defRPr>
            </a:lvl9pPr>
          </a:lstStyle>
          <a:p>
            <a:endParaRPr/>
          </a:p>
        </p:txBody>
      </p:sp>
      <p:sp>
        <p:nvSpPr>
          <p:cNvPr id="57" name="Google Shape;57;p13"/>
          <p:cNvSpPr txBox="1">
            <a:spLocks noGrp="1"/>
          </p:cNvSpPr>
          <p:nvPr>
            <p:ph type="dt" idx="10"/>
          </p:nvPr>
        </p:nvSpPr>
        <p:spPr>
          <a:xfrm>
            <a:off x="2474912" y="20010438"/>
            <a:ext cx="6858000" cy="1447800"/>
          </a:xfrm>
          <a:prstGeom prst="rect">
            <a:avLst/>
          </a:prstGeom>
          <a:noFill/>
          <a:ln>
            <a:noFill/>
          </a:ln>
        </p:spPr>
        <p:txBody>
          <a:bodyPr spcFirstLastPara="1" wrap="square" lIns="325875" tIns="162925" rIns="325875" bIns="162925" anchor="t" anchorCtr="0"/>
          <a:lstStyle>
            <a:lvl1pPr marR="0" lvl="0" algn="l" rtl="0">
              <a:lnSpc>
                <a:spcPct val="100000"/>
              </a:lnSpc>
              <a:spcBef>
                <a:spcPts val="0"/>
              </a:spcBef>
              <a:spcAft>
                <a:spcPts val="0"/>
              </a:spcAft>
              <a:buSzPts val="1400"/>
              <a:buNone/>
              <a:defRPr sz="3000" b="1" i="0" u="none">
                <a:solidFill>
                  <a:srgbClr val="003399"/>
                </a:solidFill>
                <a:latin typeface="Arial"/>
                <a:ea typeface="Arial"/>
                <a:cs typeface="Arial"/>
                <a:sym typeface="Arial"/>
              </a:defRPr>
            </a:lvl1pPr>
            <a:lvl2pPr marR="0" lvl="1"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2pPr>
            <a:lvl3pPr marR="0" lvl="2"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3pPr>
            <a:lvl4pPr marR="0" lvl="3"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4pPr>
            <a:lvl5pPr marR="0" lvl="4"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5pPr>
            <a:lvl6pPr marR="0" lvl="5"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6pPr>
            <a:lvl7pPr marR="0" lvl="6"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7pPr>
            <a:lvl8pPr marR="0" lvl="7"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8pPr>
            <a:lvl9pPr marR="0" lvl="8"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9pPr>
          </a:lstStyle>
          <a:p>
            <a:endParaRPr dirty="0"/>
          </a:p>
        </p:txBody>
      </p:sp>
      <p:sp>
        <p:nvSpPr>
          <p:cNvPr id="58" name="Google Shape;58;p13"/>
          <p:cNvSpPr txBox="1">
            <a:spLocks noGrp="1"/>
          </p:cNvSpPr>
          <p:nvPr>
            <p:ph type="ftr" idx="11"/>
          </p:nvPr>
        </p:nvSpPr>
        <p:spPr>
          <a:xfrm>
            <a:off x="11241087" y="20010438"/>
            <a:ext cx="10436100" cy="1447800"/>
          </a:xfrm>
          <a:prstGeom prst="rect">
            <a:avLst/>
          </a:prstGeom>
          <a:noFill/>
          <a:ln>
            <a:noFill/>
          </a:ln>
        </p:spPr>
        <p:txBody>
          <a:bodyPr spcFirstLastPara="1" wrap="square" lIns="325875" tIns="162925" rIns="325875" bIns="162925" anchor="t" anchorCtr="0"/>
          <a:lstStyle>
            <a:lvl1pPr marR="0" lvl="0" algn="l" rtl="0">
              <a:lnSpc>
                <a:spcPct val="100000"/>
              </a:lnSpc>
              <a:spcBef>
                <a:spcPts val="0"/>
              </a:spcBef>
              <a:spcAft>
                <a:spcPts val="0"/>
              </a:spcAft>
              <a:buSzPts val="1400"/>
              <a:buNone/>
              <a:defRPr sz="3000" b="1" i="0" u="none">
                <a:solidFill>
                  <a:srgbClr val="003399"/>
                </a:solidFill>
                <a:latin typeface="Arial"/>
                <a:ea typeface="Arial"/>
                <a:cs typeface="Arial"/>
                <a:sym typeface="Arial"/>
              </a:defRPr>
            </a:lvl1pPr>
            <a:lvl2pPr marR="0" lvl="1"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2pPr>
            <a:lvl3pPr marR="0" lvl="2"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3pPr>
            <a:lvl4pPr marR="0" lvl="3"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4pPr>
            <a:lvl5pPr marR="0" lvl="4"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5pPr>
            <a:lvl6pPr marR="0" lvl="5"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6pPr>
            <a:lvl7pPr marR="0" lvl="6"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7pPr>
            <a:lvl8pPr marR="0" lvl="7"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8pPr>
            <a:lvl9pPr marR="0" lvl="8" algn="l" rtl="0">
              <a:lnSpc>
                <a:spcPct val="100000"/>
              </a:lnSpc>
              <a:spcBef>
                <a:spcPts val="0"/>
              </a:spcBef>
              <a:spcAft>
                <a:spcPts val="0"/>
              </a:spcAft>
              <a:buSzPts val="1400"/>
              <a:buNone/>
              <a:defRPr sz="3000" b="1" i="0" u="none" strike="noStrike" cap="none">
                <a:solidFill>
                  <a:srgbClr val="003399"/>
                </a:solidFill>
                <a:latin typeface="Arial"/>
                <a:ea typeface="Arial"/>
                <a:cs typeface="Arial"/>
                <a:sym typeface="Arial"/>
              </a:defRPr>
            </a:lvl9pPr>
          </a:lstStyle>
          <a:p>
            <a:endParaRPr dirty="0"/>
          </a:p>
        </p:txBody>
      </p:sp>
      <p:sp>
        <p:nvSpPr>
          <p:cNvPr id="59" name="Google Shape;59;p13"/>
          <p:cNvSpPr txBox="1">
            <a:spLocks noGrp="1"/>
          </p:cNvSpPr>
          <p:nvPr>
            <p:ph type="sldNum" idx="12"/>
          </p:nvPr>
        </p:nvSpPr>
        <p:spPr>
          <a:xfrm>
            <a:off x="23585488" y="20010438"/>
            <a:ext cx="6858000" cy="1447800"/>
          </a:xfrm>
          <a:prstGeom prst="rect">
            <a:avLst/>
          </a:prstGeom>
          <a:noFill/>
          <a:ln>
            <a:noFill/>
          </a:ln>
        </p:spPr>
        <p:txBody>
          <a:bodyPr spcFirstLastPara="1" wrap="square" lIns="325875" tIns="162925" rIns="325875" bIns="162925" anchor="t" anchorCtr="0">
            <a:noAutofit/>
          </a:bodyPr>
          <a:lstStyle>
            <a:lvl1pPr marL="0" marR="0" lvl="0"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4600"/>
              <a:buFont typeface="Times New Roman"/>
              <a:buNone/>
              <a:defRPr sz="4600" b="0" i="0" u="none">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sz="3800" dirty="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122120" y="9176960"/>
            <a:ext cx="30674100" cy="3591600"/>
          </a:xfrm>
          <a:prstGeom prst="rect">
            <a:avLst/>
          </a:prstGeom>
        </p:spPr>
        <p:txBody>
          <a:bodyPr spcFirstLastPara="1" wrap="square" lIns="349450" tIns="349450" rIns="349450" bIns="349450" anchor="ctr" anchorCtr="0"/>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9" name="Google Shape;19;p3"/>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4"/>
          <p:cNvSpPr txBox="1">
            <a:spLocks noGrp="1"/>
          </p:cNvSpPr>
          <p:nvPr>
            <p:ph type="body" idx="1"/>
          </p:nvPr>
        </p:nvSpPr>
        <p:spPr>
          <a:xfrm>
            <a:off x="1122120" y="4917227"/>
            <a:ext cx="30674100" cy="14576700"/>
          </a:xfrm>
          <a:prstGeom prst="rect">
            <a:avLst/>
          </a:prstGeom>
        </p:spPr>
        <p:txBody>
          <a:bodyPr spcFirstLastPara="1" wrap="square" lIns="349450" tIns="349450" rIns="349450" bIns="349450" anchor="t"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23" name="Google Shape;23;p4"/>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6" name="Google Shape;26;p5"/>
          <p:cNvSpPr txBox="1">
            <a:spLocks noGrp="1"/>
          </p:cNvSpPr>
          <p:nvPr>
            <p:ph type="body" idx="1"/>
          </p:nvPr>
        </p:nvSpPr>
        <p:spPr>
          <a:xfrm>
            <a:off x="1122120" y="4917227"/>
            <a:ext cx="14399700" cy="145767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7" name="Google Shape;27;p5"/>
          <p:cNvSpPr txBox="1">
            <a:spLocks noGrp="1"/>
          </p:cNvSpPr>
          <p:nvPr>
            <p:ph type="body" idx="2"/>
          </p:nvPr>
        </p:nvSpPr>
        <p:spPr>
          <a:xfrm>
            <a:off x="17396640" y="4917227"/>
            <a:ext cx="14399700" cy="145767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8" name="Google Shape;28;p5"/>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31" name="Google Shape;31;p6"/>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22120" y="2370560"/>
            <a:ext cx="10108800" cy="3224400"/>
          </a:xfrm>
          <a:prstGeom prst="rect">
            <a:avLst/>
          </a:prstGeom>
        </p:spPr>
        <p:txBody>
          <a:bodyPr spcFirstLastPara="1" wrap="square" lIns="349450" tIns="349450" rIns="349450" bIns="349450" anchor="b" anchorCtr="0"/>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4" name="Google Shape;34;p7"/>
          <p:cNvSpPr txBox="1">
            <a:spLocks noGrp="1"/>
          </p:cNvSpPr>
          <p:nvPr>
            <p:ph type="body" idx="1"/>
          </p:nvPr>
        </p:nvSpPr>
        <p:spPr>
          <a:xfrm>
            <a:off x="1122120" y="5928960"/>
            <a:ext cx="10108800" cy="13565400"/>
          </a:xfrm>
          <a:prstGeom prst="rect">
            <a:avLst/>
          </a:prstGeom>
        </p:spPr>
        <p:txBody>
          <a:bodyPr spcFirstLastPara="1" wrap="square" lIns="349450" tIns="349450" rIns="349450" bIns="349450" anchor="t" anchorCtr="0"/>
          <a:lstStyle>
            <a:lvl1pPr marL="457200" lvl="0" indent="-520700">
              <a:spcBef>
                <a:spcPts val="0"/>
              </a:spcBef>
              <a:spcAft>
                <a:spcPts val="0"/>
              </a:spcAft>
              <a:buSzPts val="4600"/>
              <a:buChar char="●"/>
              <a:defRPr sz="46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35" name="Google Shape;35;p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764900" y="1920640"/>
            <a:ext cx="22924200" cy="17454000"/>
          </a:xfrm>
          <a:prstGeom prst="rect">
            <a:avLst/>
          </a:prstGeom>
        </p:spPr>
        <p:txBody>
          <a:bodyPr spcFirstLastPara="1" wrap="square" lIns="349450" tIns="349450" rIns="349450" bIns="349450" anchor="ctr" anchorCtr="0"/>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8" name="Google Shape;38;p8"/>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6459200" y="-533"/>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spcBef>
                <a:spcPts val="0"/>
              </a:spcBef>
              <a:spcAft>
                <a:spcPts val="0"/>
              </a:spcAft>
              <a:buNone/>
            </a:pPr>
            <a:endParaRPr dirty="0"/>
          </a:p>
        </p:txBody>
      </p:sp>
      <p:sp>
        <p:nvSpPr>
          <p:cNvPr id="41" name="Google Shape;41;p9"/>
          <p:cNvSpPr txBox="1">
            <a:spLocks noGrp="1"/>
          </p:cNvSpPr>
          <p:nvPr>
            <p:ph type="title"/>
          </p:nvPr>
        </p:nvSpPr>
        <p:spPr>
          <a:xfrm>
            <a:off x="955800" y="5261547"/>
            <a:ext cx="14562600" cy="6324600"/>
          </a:xfrm>
          <a:prstGeom prst="rect">
            <a:avLst/>
          </a:prstGeom>
        </p:spPr>
        <p:txBody>
          <a:bodyPr spcFirstLastPara="1" wrap="square" lIns="349450" tIns="349450" rIns="349450" bIns="349450" anchor="b" anchorCtr="0"/>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42" name="Google Shape;42;p9"/>
          <p:cNvSpPr txBox="1">
            <a:spLocks noGrp="1"/>
          </p:cNvSpPr>
          <p:nvPr>
            <p:ph type="subTitle" idx="1"/>
          </p:nvPr>
        </p:nvSpPr>
        <p:spPr>
          <a:xfrm>
            <a:off x="955800" y="11959787"/>
            <a:ext cx="14562600" cy="52698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43" name="Google Shape;43;p9"/>
          <p:cNvSpPr txBox="1">
            <a:spLocks noGrp="1"/>
          </p:cNvSpPr>
          <p:nvPr>
            <p:ph type="body" idx="2"/>
          </p:nvPr>
        </p:nvSpPr>
        <p:spPr>
          <a:xfrm>
            <a:off x="17782200" y="3089387"/>
            <a:ext cx="13813200" cy="15765900"/>
          </a:xfrm>
          <a:prstGeom prst="rect">
            <a:avLst/>
          </a:prstGeom>
        </p:spPr>
        <p:txBody>
          <a:bodyPr spcFirstLastPara="1" wrap="square" lIns="349450" tIns="349450" rIns="349450" bIns="349450" anchor="ctr"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44" name="Google Shape;44;p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1122120" y="18050453"/>
            <a:ext cx="21595800" cy="2581800"/>
          </a:xfrm>
          <a:prstGeom prst="rect">
            <a:avLst/>
          </a:prstGeom>
        </p:spPr>
        <p:txBody>
          <a:bodyPr spcFirstLastPara="1" wrap="square" lIns="349450" tIns="349450" rIns="349450" bIns="349450" anchor="ctr" anchorCtr="0"/>
          <a:lstStyle>
            <a:lvl1pPr marL="457200" lvl="0" indent="-228600">
              <a:lnSpc>
                <a:spcPct val="100000"/>
              </a:lnSpc>
              <a:spcBef>
                <a:spcPts val="0"/>
              </a:spcBef>
              <a:spcAft>
                <a:spcPts val="0"/>
              </a:spcAft>
              <a:buSzPts val="6900"/>
              <a:buNone/>
              <a:defRPr/>
            </a:lvl1pPr>
          </a:lstStyle>
          <a:p>
            <a:endParaRPr/>
          </a:p>
        </p:txBody>
      </p:sp>
      <p:sp>
        <p:nvSpPr>
          <p:cNvPr id="47" name="Google Shape;47;p1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11" name="Google Shape;11;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6100"/>
              </a:spcBef>
              <a:spcAft>
                <a:spcPts val="0"/>
              </a:spcAft>
              <a:buClr>
                <a:schemeClr val="dk2"/>
              </a:buClr>
              <a:buSzPts val="5400"/>
              <a:buChar char="○"/>
              <a:defRPr sz="5400">
                <a:solidFill>
                  <a:schemeClr val="dk2"/>
                </a:solidFill>
              </a:defRPr>
            </a:lvl2pPr>
            <a:lvl3pPr marL="1371600" lvl="2" indent="-571500">
              <a:lnSpc>
                <a:spcPct val="115000"/>
              </a:lnSpc>
              <a:spcBef>
                <a:spcPts val="6100"/>
              </a:spcBef>
              <a:spcAft>
                <a:spcPts val="0"/>
              </a:spcAft>
              <a:buClr>
                <a:schemeClr val="dk2"/>
              </a:buClr>
              <a:buSzPts val="5400"/>
              <a:buChar char="■"/>
              <a:defRPr sz="5400">
                <a:solidFill>
                  <a:schemeClr val="dk2"/>
                </a:solidFill>
              </a:defRPr>
            </a:lvl3pPr>
            <a:lvl4pPr marL="1828800" lvl="3" indent="-571500">
              <a:lnSpc>
                <a:spcPct val="115000"/>
              </a:lnSpc>
              <a:spcBef>
                <a:spcPts val="6100"/>
              </a:spcBef>
              <a:spcAft>
                <a:spcPts val="0"/>
              </a:spcAft>
              <a:buClr>
                <a:schemeClr val="dk2"/>
              </a:buClr>
              <a:buSzPts val="5400"/>
              <a:buChar char="●"/>
              <a:defRPr sz="5400">
                <a:solidFill>
                  <a:schemeClr val="dk2"/>
                </a:solidFill>
              </a:defRPr>
            </a:lvl4pPr>
            <a:lvl5pPr marL="2286000" lvl="4" indent="-571500">
              <a:lnSpc>
                <a:spcPct val="115000"/>
              </a:lnSpc>
              <a:spcBef>
                <a:spcPts val="6100"/>
              </a:spcBef>
              <a:spcAft>
                <a:spcPts val="0"/>
              </a:spcAft>
              <a:buClr>
                <a:schemeClr val="dk2"/>
              </a:buClr>
              <a:buSzPts val="5400"/>
              <a:buChar char="○"/>
              <a:defRPr sz="5400">
                <a:solidFill>
                  <a:schemeClr val="dk2"/>
                </a:solidFill>
              </a:defRPr>
            </a:lvl5pPr>
            <a:lvl6pPr marL="2743200" lvl="5" indent="-571500">
              <a:lnSpc>
                <a:spcPct val="115000"/>
              </a:lnSpc>
              <a:spcBef>
                <a:spcPts val="6100"/>
              </a:spcBef>
              <a:spcAft>
                <a:spcPts val="0"/>
              </a:spcAft>
              <a:buClr>
                <a:schemeClr val="dk2"/>
              </a:buClr>
              <a:buSzPts val="5400"/>
              <a:buChar char="■"/>
              <a:defRPr sz="5400">
                <a:solidFill>
                  <a:schemeClr val="dk2"/>
                </a:solidFill>
              </a:defRPr>
            </a:lvl6pPr>
            <a:lvl7pPr marL="3200400" lvl="6" indent="-571500">
              <a:lnSpc>
                <a:spcPct val="115000"/>
              </a:lnSpc>
              <a:spcBef>
                <a:spcPts val="6100"/>
              </a:spcBef>
              <a:spcAft>
                <a:spcPts val="0"/>
              </a:spcAft>
              <a:buClr>
                <a:schemeClr val="dk2"/>
              </a:buClr>
              <a:buSzPts val="5400"/>
              <a:buChar char="●"/>
              <a:defRPr sz="5400">
                <a:solidFill>
                  <a:schemeClr val="dk2"/>
                </a:solidFill>
              </a:defRPr>
            </a:lvl7pPr>
            <a:lvl8pPr marL="3657600" lvl="7" indent="-571500">
              <a:lnSpc>
                <a:spcPct val="115000"/>
              </a:lnSpc>
              <a:spcBef>
                <a:spcPts val="6100"/>
              </a:spcBef>
              <a:spcAft>
                <a:spcPts val="0"/>
              </a:spcAft>
              <a:buClr>
                <a:schemeClr val="dk2"/>
              </a:buClr>
              <a:buSzPts val="5400"/>
              <a:buChar char="○"/>
              <a:defRPr sz="5400">
                <a:solidFill>
                  <a:schemeClr val="dk2"/>
                </a:solidFill>
              </a:defRPr>
            </a:lvl8pPr>
            <a:lvl9pPr marL="4114800" lvl="8" indent="-571500">
              <a:lnSpc>
                <a:spcPct val="115000"/>
              </a:lnSpc>
              <a:spcBef>
                <a:spcPts val="6100"/>
              </a:spcBef>
              <a:spcAft>
                <a:spcPts val="6100"/>
              </a:spcAft>
              <a:buClr>
                <a:schemeClr val="dk2"/>
              </a:buClr>
              <a:buSzPts val="5400"/>
              <a:buChar char="■"/>
              <a:defRPr sz="5400">
                <a:solidFill>
                  <a:schemeClr val="dk2"/>
                </a:solidFill>
              </a:defRPr>
            </a:lvl9pPr>
          </a:lstStyle>
          <a:p>
            <a:endParaRPr/>
          </a:p>
        </p:txBody>
      </p:sp>
      <p:sp>
        <p:nvSpPr>
          <p:cNvPr id="12" name="Google Shape;12;p1"/>
          <p:cNvSpPr txBox="1">
            <a:spLocks noGrp="1"/>
          </p:cNvSpPr>
          <p:nvPr>
            <p:ph type="sldNum" idx="12"/>
          </p:nvPr>
        </p:nvSpPr>
        <p:spPr>
          <a:xfrm>
            <a:off x="30500848" y="19896392"/>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gi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10975400" y="13657600"/>
            <a:ext cx="11124600" cy="792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2400" b="1" dirty="0"/>
          </a:p>
        </p:txBody>
      </p:sp>
      <p:sp>
        <p:nvSpPr>
          <p:cNvPr id="65" name="Google Shape;65;p14" descr="30%"/>
          <p:cNvSpPr txBox="1"/>
          <p:nvPr/>
        </p:nvSpPr>
        <p:spPr>
          <a:xfrm>
            <a:off x="628500" y="10469875"/>
            <a:ext cx="9696000" cy="4233800"/>
          </a:xfrm>
          <a:prstGeom prst="rect">
            <a:avLst/>
          </a:prstGeom>
          <a:no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l" rtl="0">
              <a:lnSpc>
                <a:spcPct val="100000"/>
              </a:lnSpc>
              <a:spcBef>
                <a:spcPts val="0"/>
              </a:spcBef>
              <a:spcAft>
                <a:spcPts val="0"/>
              </a:spcAft>
              <a:buNone/>
            </a:pPr>
            <a:r>
              <a:rPr lang="en-US" sz="3000" b="1" dirty="0">
                <a:solidFill>
                  <a:srgbClr val="003399"/>
                </a:solidFill>
              </a:rPr>
              <a:t>                    </a:t>
            </a:r>
            <a:endParaRPr sz="3000" b="1" i="0" u="none" dirty="0">
              <a:solidFill>
                <a:srgbClr val="003399"/>
              </a:solidFill>
              <a:latin typeface="Arial"/>
              <a:ea typeface="Arial"/>
              <a:cs typeface="Arial"/>
              <a:sym typeface="Arial"/>
            </a:endParaRPr>
          </a:p>
        </p:txBody>
      </p:sp>
      <p:sp>
        <p:nvSpPr>
          <p:cNvPr id="66" name="Google Shape;66;p14"/>
          <p:cNvSpPr txBox="1"/>
          <p:nvPr/>
        </p:nvSpPr>
        <p:spPr>
          <a:xfrm>
            <a:off x="1371600" y="18973800"/>
            <a:ext cx="7658100" cy="2155825"/>
          </a:xfrm>
          <a:prstGeom prst="rect">
            <a:avLst/>
          </a:prstGeom>
          <a:noFill/>
          <a:ln w="9525" cap="flat" cmpd="sng">
            <a:solidFill>
              <a:srgbClr val="000000"/>
            </a:solidFill>
            <a:prstDash val="solid"/>
            <a:round/>
            <a:headEnd type="none" w="sm" len="sm"/>
            <a:tailEnd type="none" w="sm" len="sm"/>
          </a:ln>
        </p:spPr>
        <p:txBody>
          <a:bodyPr spcFirstLastPara="1" wrap="square" lIns="62325" tIns="31150" rIns="62325" bIns="31150" anchor="t" anchorCtr="0">
            <a:noAutofit/>
          </a:bodyPr>
          <a:lstStyle/>
          <a:p>
            <a:pPr marL="0" marR="0" lvl="0" indent="0" algn="ctr" rtl="0">
              <a:lnSpc>
                <a:spcPct val="100000"/>
              </a:lnSpc>
              <a:spcBef>
                <a:spcPts val="0"/>
              </a:spcBef>
              <a:spcAft>
                <a:spcPts val="0"/>
              </a:spcAft>
              <a:buClr>
                <a:srgbClr val="003399"/>
              </a:buClr>
              <a:buSzPts val="1900"/>
              <a:buFont typeface="Arial"/>
              <a:buNone/>
            </a:pPr>
            <a:endParaRPr sz="1900" b="1" i="0" u="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3399"/>
              </a:buClr>
              <a:buSzPts val="2500"/>
              <a:buFont typeface="Arial"/>
              <a:buNone/>
            </a:pPr>
            <a:endParaRPr sz="2500" b="1" i="0" u="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C00000"/>
              </a:buClr>
              <a:buSzPts val="2700"/>
              <a:buFont typeface="Arial"/>
              <a:buNone/>
            </a:pPr>
            <a:r>
              <a:rPr lang="en-US" sz="2700" b="1" i="0" u="none" dirty="0">
                <a:solidFill>
                  <a:srgbClr val="C00000"/>
                </a:solidFill>
                <a:latin typeface="Arial"/>
                <a:ea typeface="Arial"/>
                <a:cs typeface="Arial"/>
                <a:sym typeface="Arial"/>
              </a:rPr>
              <a:t>Include some type of graphic element (Flow Chart or Diagram).</a:t>
            </a:r>
            <a:endParaRPr dirty="0"/>
          </a:p>
          <a:p>
            <a:pPr marL="0" marR="0" lvl="0" indent="0" algn="ctr" rtl="0">
              <a:lnSpc>
                <a:spcPct val="100000"/>
              </a:lnSpc>
              <a:spcBef>
                <a:spcPts val="0"/>
              </a:spcBef>
              <a:spcAft>
                <a:spcPts val="0"/>
              </a:spcAft>
              <a:buClr>
                <a:srgbClr val="003399"/>
              </a:buClr>
              <a:buSzPts val="1900"/>
              <a:buFont typeface="Arial"/>
              <a:buNone/>
            </a:pPr>
            <a:endParaRPr sz="1900" b="1"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b="1" i="0" u="none" dirty="0">
              <a:solidFill>
                <a:schemeClr val="dk1"/>
              </a:solidFill>
              <a:latin typeface="Arial"/>
              <a:ea typeface="Arial"/>
              <a:cs typeface="Arial"/>
              <a:sym typeface="Arial"/>
            </a:endParaRPr>
          </a:p>
        </p:txBody>
      </p:sp>
      <p:sp>
        <p:nvSpPr>
          <p:cNvPr id="67" name="Google Shape;67;p14" descr="30%"/>
          <p:cNvSpPr txBox="1"/>
          <p:nvPr/>
        </p:nvSpPr>
        <p:spPr>
          <a:xfrm>
            <a:off x="628650" y="15994825"/>
            <a:ext cx="9658200" cy="54738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l" rtl="0">
              <a:lnSpc>
                <a:spcPct val="100000"/>
              </a:lnSpc>
              <a:spcBef>
                <a:spcPts val="0"/>
              </a:spcBef>
              <a:spcAft>
                <a:spcPts val="0"/>
              </a:spcAft>
              <a:buNone/>
            </a:pPr>
            <a:endParaRPr sz="3000" b="1" i="0" u="none" dirty="0">
              <a:solidFill>
                <a:srgbClr val="003399"/>
              </a:solidFill>
              <a:latin typeface="Arial"/>
              <a:ea typeface="Arial"/>
              <a:cs typeface="Arial"/>
              <a:sym typeface="Arial"/>
            </a:endParaRPr>
          </a:p>
        </p:txBody>
      </p:sp>
      <p:sp>
        <p:nvSpPr>
          <p:cNvPr id="68" name="Google Shape;68;p14" descr="30%"/>
          <p:cNvSpPr txBox="1"/>
          <p:nvPr/>
        </p:nvSpPr>
        <p:spPr>
          <a:xfrm>
            <a:off x="628500" y="4403175"/>
            <a:ext cx="9658500" cy="49383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l" rtl="0">
              <a:lnSpc>
                <a:spcPct val="100000"/>
              </a:lnSpc>
              <a:spcBef>
                <a:spcPts val="0"/>
              </a:spcBef>
              <a:spcAft>
                <a:spcPts val="0"/>
              </a:spcAft>
              <a:buNone/>
            </a:pPr>
            <a:endParaRPr sz="3000" b="1" i="0" u="none" dirty="0">
              <a:solidFill>
                <a:srgbClr val="003399"/>
              </a:solidFill>
              <a:latin typeface="Arial"/>
              <a:ea typeface="Arial"/>
              <a:cs typeface="Arial"/>
              <a:sym typeface="Arial"/>
            </a:endParaRPr>
          </a:p>
        </p:txBody>
      </p:sp>
      <p:sp>
        <p:nvSpPr>
          <p:cNvPr id="69" name="Google Shape;69;p14"/>
          <p:cNvSpPr txBox="1"/>
          <p:nvPr/>
        </p:nvSpPr>
        <p:spPr>
          <a:xfrm>
            <a:off x="2000250" y="46037"/>
            <a:ext cx="28860749" cy="1538287"/>
          </a:xfrm>
          <a:prstGeom prst="rect">
            <a:avLst/>
          </a:prstGeom>
          <a:noFill/>
          <a:ln>
            <a:noFill/>
          </a:ln>
        </p:spPr>
        <p:txBody>
          <a:bodyPr spcFirstLastPara="1" wrap="square" lIns="314275" tIns="342875" rIns="314275" bIns="342875" anchor="t" anchorCtr="0">
            <a:noAutofit/>
          </a:bodyPr>
          <a:lstStyle/>
          <a:p>
            <a:pPr marL="0" marR="0" lvl="0" indent="0" algn="ctr" rtl="0">
              <a:lnSpc>
                <a:spcPct val="100000"/>
              </a:lnSpc>
              <a:spcBef>
                <a:spcPts val="0"/>
              </a:spcBef>
              <a:spcAft>
                <a:spcPts val="0"/>
              </a:spcAft>
              <a:buClr>
                <a:srgbClr val="000099"/>
              </a:buClr>
              <a:buSzPts val="5500"/>
              <a:buFont typeface="Arial"/>
              <a:buNone/>
            </a:pPr>
            <a:r>
              <a:rPr lang="en-US" sz="7200" b="1" dirty="0">
                <a:solidFill>
                  <a:srgbClr val="000099"/>
                </a:solidFill>
              </a:rPr>
              <a:t>Delaunay Triangulation &amp; Mesh Generation</a:t>
            </a:r>
            <a:endParaRPr sz="7200" b="1" dirty="0"/>
          </a:p>
        </p:txBody>
      </p:sp>
      <p:sp>
        <p:nvSpPr>
          <p:cNvPr id="70" name="Google Shape;70;p14"/>
          <p:cNvSpPr txBox="1"/>
          <p:nvPr/>
        </p:nvSpPr>
        <p:spPr>
          <a:xfrm>
            <a:off x="22611600" y="18567200"/>
            <a:ext cx="9561600" cy="2901300"/>
          </a:xfrm>
          <a:prstGeom prst="rect">
            <a:avLst/>
          </a:prstGeom>
          <a:solidFill>
            <a:schemeClr val="lt1"/>
          </a:solidFill>
          <a:ln w="15875" cap="flat" cmpd="sng">
            <a:solidFill>
              <a:srgbClr val="000000"/>
            </a:solidFill>
            <a:prstDash val="solid"/>
            <a:miter lim="800000"/>
            <a:headEnd type="none" w="sm" len="sm"/>
            <a:tailEnd type="none" w="sm" len="sm"/>
          </a:ln>
        </p:spPr>
        <p:txBody>
          <a:bodyPr spcFirstLastPara="1" wrap="square" lIns="342875" tIns="33950" rIns="342875" bIns="33950" anchor="t" anchorCtr="0">
            <a:noAutofit/>
          </a:bodyPr>
          <a:lstStyle/>
          <a:p>
            <a:pPr marL="0" marR="0" lvl="0" indent="0" algn="l" rtl="0">
              <a:lnSpc>
                <a:spcPct val="100000"/>
              </a:lnSpc>
              <a:spcBef>
                <a:spcPts val="0"/>
              </a:spcBef>
              <a:spcAft>
                <a:spcPts val="0"/>
              </a:spcAft>
              <a:buClr>
                <a:srgbClr val="000099"/>
              </a:buClr>
              <a:buSzPts val="2400"/>
              <a:buFont typeface="Arial"/>
              <a:buNone/>
            </a:pPr>
            <a:r>
              <a:rPr lang="en-US" sz="4000" b="1" i="0" u="none" dirty="0">
                <a:solidFill>
                  <a:srgbClr val="000099"/>
                </a:solidFill>
                <a:latin typeface="Arial"/>
                <a:ea typeface="Arial"/>
                <a:cs typeface="Arial"/>
                <a:sym typeface="Arial"/>
              </a:rPr>
              <a:t>Acknowledgment</a:t>
            </a:r>
            <a:r>
              <a:rPr lang="en-US" sz="4000" b="1" dirty="0">
                <a:solidFill>
                  <a:srgbClr val="000099"/>
                </a:solidFill>
              </a:rPr>
              <a:t>s</a:t>
            </a:r>
            <a:endParaRPr sz="4000" b="1" dirty="0">
              <a:solidFill>
                <a:srgbClr val="000099"/>
              </a:solidFill>
            </a:endParaRPr>
          </a:p>
          <a:p>
            <a:pPr marL="0" marR="0" lvl="0" indent="0" algn="l" rtl="0">
              <a:lnSpc>
                <a:spcPct val="100000"/>
              </a:lnSpc>
              <a:spcBef>
                <a:spcPts val="0"/>
              </a:spcBef>
              <a:spcAft>
                <a:spcPts val="0"/>
              </a:spcAft>
              <a:buClr>
                <a:srgbClr val="000099"/>
              </a:buClr>
              <a:buSzPts val="2400"/>
              <a:buFont typeface="Arial"/>
              <a:buNone/>
            </a:pPr>
            <a:endParaRPr sz="4000" b="1" dirty="0">
              <a:solidFill>
                <a:srgbClr val="000099"/>
              </a:solidFill>
            </a:endParaRPr>
          </a:p>
          <a:p>
            <a:pPr marL="0" marR="0" lvl="0" indent="0" algn="just" rtl="0">
              <a:lnSpc>
                <a:spcPct val="100000"/>
              </a:lnSpc>
              <a:spcBef>
                <a:spcPts val="1300"/>
              </a:spcBef>
              <a:spcAft>
                <a:spcPts val="0"/>
              </a:spcAft>
              <a:buClr>
                <a:srgbClr val="003399"/>
              </a:buClr>
              <a:buSzPts val="1700"/>
              <a:buFont typeface="Arial"/>
              <a:buNone/>
            </a:pPr>
            <a:endParaRPr sz="1700" b="1" i="0" u="none" dirty="0">
              <a:solidFill>
                <a:schemeClr val="dk1"/>
              </a:solidFill>
              <a:latin typeface="Arial"/>
              <a:ea typeface="Arial"/>
              <a:cs typeface="Arial"/>
              <a:sym typeface="Arial"/>
            </a:endParaRPr>
          </a:p>
          <a:p>
            <a:pPr marL="0" marR="0" lvl="0" indent="0" algn="just" rtl="0">
              <a:lnSpc>
                <a:spcPct val="100000"/>
              </a:lnSpc>
              <a:spcBef>
                <a:spcPts val="1300"/>
              </a:spcBef>
              <a:spcAft>
                <a:spcPts val="0"/>
              </a:spcAft>
              <a:buClr>
                <a:srgbClr val="003399"/>
              </a:buClr>
              <a:buSzPts val="1700"/>
              <a:buFont typeface="Arial"/>
              <a:buNone/>
            </a:pPr>
            <a:endParaRPr sz="1700" b="1" i="0" u="none" dirty="0">
              <a:solidFill>
                <a:schemeClr val="dk1"/>
              </a:solidFill>
              <a:latin typeface="Arial"/>
              <a:ea typeface="Arial"/>
              <a:cs typeface="Arial"/>
              <a:sym typeface="Arial"/>
            </a:endParaRPr>
          </a:p>
          <a:p>
            <a:pPr marL="0" marR="0" lvl="0" indent="0" algn="just" rtl="0">
              <a:lnSpc>
                <a:spcPct val="100000"/>
              </a:lnSpc>
              <a:spcBef>
                <a:spcPts val="1300"/>
              </a:spcBef>
              <a:spcAft>
                <a:spcPts val="0"/>
              </a:spcAft>
              <a:buClr>
                <a:srgbClr val="003399"/>
              </a:buClr>
              <a:buSzPts val="1700"/>
              <a:buFont typeface="Arial"/>
              <a:buNone/>
            </a:pPr>
            <a:endParaRPr sz="1700" b="1" i="0" u="none" dirty="0">
              <a:solidFill>
                <a:schemeClr val="dk1"/>
              </a:solidFill>
              <a:latin typeface="Arial"/>
              <a:ea typeface="Arial"/>
              <a:cs typeface="Arial"/>
              <a:sym typeface="Arial"/>
            </a:endParaRPr>
          </a:p>
          <a:p>
            <a:pPr marL="0" marR="0" lvl="0" indent="0" algn="just" rtl="0">
              <a:lnSpc>
                <a:spcPct val="100000"/>
              </a:lnSpc>
              <a:spcBef>
                <a:spcPts val="1300"/>
              </a:spcBef>
              <a:spcAft>
                <a:spcPts val="0"/>
              </a:spcAft>
              <a:buClr>
                <a:srgbClr val="003399"/>
              </a:buClr>
              <a:buSzPts val="1700"/>
              <a:buFont typeface="Arial"/>
              <a:buNone/>
            </a:pPr>
            <a:endParaRPr sz="1700" b="1"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700" b="1" i="0" u="none" dirty="0">
              <a:solidFill>
                <a:schemeClr val="dk1"/>
              </a:solidFill>
              <a:latin typeface="Arial"/>
              <a:ea typeface="Arial"/>
              <a:cs typeface="Arial"/>
              <a:sym typeface="Arial"/>
            </a:endParaRPr>
          </a:p>
        </p:txBody>
      </p:sp>
      <p:sp>
        <p:nvSpPr>
          <p:cNvPr id="71" name="Google Shape;71;p14"/>
          <p:cNvSpPr txBox="1"/>
          <p:nvPr/>
        </p:nvSpPr>
        <p:spPr>
          <a:xfrm>
            <a:off x="5486400" y="1365737"/>
            <a:ext cx="22059900" cy="638100"/>
          </a:xfrm>
          <a:prstGeom prst="rect">
            <a:avLst/>
          </a:prstGeom>
          <a:noFill/>
          <a:ln>
            <a:noFill/>
          </a:ln>
        </p:spPr>
        <p:txBody>
          <a:bodyPr spcFirstLastPara="1" wrap="square" lIns="314275" tIns="33950" rIns="314275" bIns="33950" anchor="t" anchorCtr="0">
            <a:noAutofit/>
          </a:bodyPr>
          <a:lstStyle/>
          <a:p>
            <a:pPr marL="0" marR="0" lvl="0" indent="0" algn="ctr" rtl="0">
              <a:lnSpc>
                <a:spcPct val="100000"/>
              </a:lnSpc>
              <a:spcBef>
                <a:spcPts val="0"/>
              </a:spcBef>
              <a:spcAft>
                <a:spcPts val="0"/>
              </a:spcAft>
              <a:buClr>
                <a:schemeClr val="dk1"/>
              </a:buClr>
              <a:buSzPts val="3700"/>
              <a:buFont typeface="Arial"/>
              <a:buNone/>
            </a:pPr>
            <a:r>
              <a:rPr lang="en-US" sz="4800" b="1" dirty="0">
                <a:solidFill>
                  <a:schemeClr val="dk1"/>
                </a:solidFill>
              </a:rPr>
              <a:t>Sandeep Ramesh, Brandon Gomez, Max Caverly</a:t>
            </a:r>
            <a:endParaRPr sz="4800" dirty="0"/>
          </a:p>
        </p:txBody>
      </p:sp>
      <p:sp>
        <p:nvSpPr>
          <p:cNvPr id="72" name="Google Shape;72;p14"/>
          <p:cNvSpPr txBox="1"/>
          <p:nvPr/>
        </p:nvSpPr>
        <p:spPr>
          <a:xfrm>
            <a:off x="628500" y="4258912"/>
            <a:ext cx="9835300" cy="2625600"/>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1900"/>
              </a:spcBef>
              <a:spcAft>
                <a:spcPts val="0"/>
              </a:spcAft>
              <a:buNone/>
            </a:pPr>
            <a:r>
              <a:rPr lang="en-US" sz="2400" b="1" dirty="0"/>
              <a:t>Understanding that irregular sets of data are used in analytics, we implemented the theory of Delaunay Triangulation, Centroids, and Visualizations, to accurately portray and smooth data sets. The algorithms utilize this specific triangulation design as it favors the most uniform generation of triangles, favoring angles closer to 60 degrees and triangles of similar size. </a:t>
            </a:r>
            <a:endParaRPr sz="2400" b="1" dirty="0"/>
          </a:p>
        </p:txBody>
      </p:sp>
      <p:sp>
        <p:nvSpPr>
          <p:cNvPr id="73" name="Google Shape;73;p14" descr="30%"/>
          <p:cNvSpPr txBox="1"/>
          <p:nvPr/>
        </p:nvSpPr>
        <p:spPr>
          <a:xfrm>
            <a:off x="11061200" y="4403175"/>
            <a:ext cx="10972800" cy="17073000"/>
          </a:xfrm>
          <a:prstGeom prst="rect">
            <a:avLst/>
          </a:prstGeom>
          <a:no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l" rtl="0">
              <a:lnSpc>
                <a:spcPct val="100000"/>
              </a:lnSpc>
              <a:spcBef>
                <a:spcPts val="0"/>
              </a:spcBef>
              <a:spcAft>
                <a:spcPts val="0"/>
              </a:spcAft>
              <a:buNone/>
            </a:pPr>
            <a:endParaRPr sz="3000" b="1" i="0" u="none" dirty="0">
              <a:solidFill>
                <a:srgbClr val="003399"/>
              </a:solidFill>
              <a:latin typeface="Arial"/>
              <a:ea typeface="Arial"/>
              <a:cs typeface="Arial"/>
              <a:sym typeface="Arial"/>
            </a:endParaRPr>
          </a:p>
        </p:txBody>
      </p:sp>
      <p:sp>
        <p:nvSpPr>
          <p:cNvPr id="74" name="Google Shape;74;p14" descr="30%"/>
          <p:cNvSpPr txBox="1"/>
          <p:nvPr/>
        </p:nvSpPr>
        <p:spPr>
          <a:xfrm>
            <a:off x="22679250" y="4402275"/>
            <a:ext cx="9637800" cy="104472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l" rtl="0">
              <a:lnSpc>
                <a:spcPct val="100000"/>
              </a:lnSpc>
              <a:spcBef>
                <a:spcPts val="0"/>
              </a:spcBef>
              <a:spcAft>
                <a:spcPts val="0"/>
              </a:spcAft>
              <a:buNone/>
            </a:pPr>
            <a:endParaRPr sz="3000" b="1" i="0" u="none" dirty="0">
              <a:solidFill>
                <a:srgbClr val="003399"/>
              </a:solidFill>
              <a:latin typeface="Arial"/>
              <a:ea typeface="Arial"/>
              <a:cs typeface="Arial"/>
              <a:sym typeface="Arial"/>
            </a:endParaRPr>
          </a:p>
        </p:txBody>
      </p:sp>
      <p:sp>
        <p:nvSpPr>
          <p:cNvPr id="75" name="Google Shape;75;p14"/>
          <p:cNvSpPr txBox="1"/>
          <p:nvPr/>
        </p:nvSpPr>
        <p:spPr>
          <a:xfrm>
            <a:off x="22611600" y="15296375"/>
            <a:ext cx="9601200" cy="2985600"/>
          </a:xfrm>
          <a:prstGeom prst="rect">
            <a:avLst/>
          </a:prstGeom>
          <a:solidFill>
            <a:schemeClr val="lt1"/>
          </a:solidFill>
          <a:ln w="15875" cap="flat" cmpd="sng">
            <a:solidFill>
              <a:srgbClr val="000000"/>
            </a:solidFill>
            <a:prstDash val="solid"/>
            <a:miter lim="800000"/>
            <a:headEnd type="none" w="sm" len="sm"/>
            <a:tailEnd type="none" w="sm" len="sm"/>
          </a:ln>
        </p:spPr>
        <p:txBody>
          <a:bodyPr spcFirstLastPara="1" wrap="square" lIns="342875" tIns="33950" rIns="342875" bIns="33950" anchor="t" anchorCtr="0">
            <a:noAutofit/>
          </a:bodyPr>
          <a:lstStyle/>
          <a:p>
            <a:pPr marL="0" marR="0" lvl="0" indent="0" algn="l" rtl="0">
              <a:lnSpc>
                <a:spcPct val="100000"/>
              </a:lnSpc>
              <a:spcBef>
                <a:spcPts val="0"/>
              </a:spcBef>
              <a:spcAft>
                <a:spcPts val="0"/>
              </a:spcAft>
              <a:buClr>
                <a:srgbClr val="000099"/>
              </a:buClr>
              <a:buSzPts val="2400"/>
              <a:buFont typeface="Arial"/>
              <a:buNone/>
            </a:pPr>
            <a:r>
              <a:rPr lang="en-US" sz="4000" b="1" i="0" u="none" dirty="0">
                <a:solidFill>
                  <a:srgbClr val="000099"/>
                </a:solidFill>
                <a:latin typeface="Arial"/>
                <a:ea typeface="Arial"/>
                <a:cs typeface="Arial"/>
                <a:sym typeface="Arial"/>
              </a:rPr>
              <a:t>References</a:t>
            </a:r>
            <a:endParaRPr sz="1700" b="1" i="0" u="none" dirty="0">
              <a:solidFill>
                <a:srgbClr val="000099"/>
              </a:solidFill>
              <a:latin typeface="Arial"/>
              <a:ea typeface="Arial"/>
              <a:cs typeface="Arial"/>
              <a:sym typeface="Arial"/>
            </a:endParaRPr>
          </a:p>
          <a:p>
            <a:pPr marL="657225" marR="0" lvl="0" indent="-657225" rtl="0">
              <a:lnSpc>
                <a:spcPct val="100000"/>
              </a:lnSpc>
              <a:spcBef>
                <a:spcPts val="1300"/>
              </a:spcBef>
              <a:spcAft>
                <a:spcPts val="0"/>
              </a:spcAft>
              <a:buClr>
                <a:schemeClr val="dk1"/>
              </a:buClr>
              <a:buSzPts val="1700"/>
              <a:buFont typeface="Arial"/>
              <a:buNone/>
            </a:pPr>
            <a:r>
              <a:rPr lang="en-US" sz="2400" b="1" i="1" u="sng" dirty="0">
                <a:solidFill>
                  <a:schemeClr val="dk1"/>
                </a:solidFill>
              </a:rPr>
              <a:t>Triangle.NET.</a:t>
            </a:r>
            <a:r>
              <a:rPr lang="en-US" sz="2400" dirty="0">
                <a:solidFill>
                  <a:schemeClr val="dk1"/>
                </a:solidFill>
              </a:rPr>
              <a:t> </a:t>
            </a:r>
            <a:endParaRPr sz="2400" dirty="0">
              <a:solidFill>
                <a:schemeClr val="dk1"/>
              </a:solidFill>
            </a:endParaRPr>
          </a:p>
          <a:p>
            <a:pPr marL="1571625" marR="0" lvl="0" indent="-657225" rtl="0">
              <a:lnSpc>
                <a:spcPct val="100000"/>
              </a:lnSpc>
              <a:spcBef>
                <a:spcPts val="1300"/>
              </a:spcBef>
              <a:spcAft>
                <a:spcPts val="0"/>
              </a:spcAft>
              <a:buClr>
                <a:schemeClr val="dk1"/>
              </a:buClr>
              <a:buSzPts val="1700"/>
              <a:buFont typeface="Arial"/>
              <a:buNone/>
            </a:pPr>
            <a:r>
              <a:rPr lang="en-US" sz="2400" dirty="0">
                <a:solidFill>
                  <a:schemeClr val="dk1"/>
                </a:solidFill>
              </a:rPr>
              <a:t>https://archive.codeplex.com/?p=triangle</a:t>
            </a:r>
            <a:endParaRPr sz="2400" dirty="0"/>
          </a:p>
          <a:p>
            <a:pPr marL="0" marR="0" lvl="0" indent="0" rtl="0">
              <a:lnSpc>
                <a:spcPct val="100000"/>
              </a:lnSpc>
              <a:spcBef>
                <a:spcPts val="1300"/>
              </a:spcBef>
              <a:spcAft>
                <a:spcPts val="0"/>
              </a:spcAft>
              <a:buClr>
                <a:schemeClr val="dk1"/>
              </a:buClr>
              <a:buSzPts val="1700"/>
              <a:buFont typeface="Arial"/>
              <a:buNone/>
            </a:pPr>
            <a:r>
              <a:rPr lang="en-US" sz="2400" b="1" i="1" u="sng" dirty="0">
                <a:solidFill>
                  <a:schemeClr val="dk1"/>
                </a:solidFill>
              </a:rPr>
              <a:t>Unity Documentation.</a:t>
            </a:r>
            <a:r>
              <a:rPr lang="en-US" sz="2400" dirty="0">
                <a:solidFill>
                  <a:schemeClr val="dk1"/>
                </a:solidFill>
              </a:rPr>
              <a:t>   </a:t>
            </a:r>
            <a:endParaRPr sz="2400" dirty="0">
              <a:solidFill>
                <a:schemeClr val="dk1"/>
              </a:solidFill>
            </a:endParaRPr>
          </a:p>
          <a:p>
            <a:pPr marL="457200" marR="0" lvl="0" indent="457200" rtl="0">
              <a:lnSpc>
                <a:spcPct val="100000"/>
              </a:lnSpc>
              <a:spcBef>
                <a:spcPts val="1300"/>
              </a:spcBef>
              <a:spcAft>
                <a:spcPts val="0"/>
              </a:spcAft>
              <a:buClr>
                <a:schemeClr val="dk1"/>
              </a:buClr>
              <a:buSzPts val="1700"/>
              <a:buFont typeface="Arial"/>
              <a:buNone/>
            </a:pPr>
            <a:r>
              <a:rPr lang="en-US" sz="2400" dirty="0">
                <a:solidFill>
                  <a:schemeClr val="dk1"/>
                </a:solidFill>
              </a:rPr>
              <a:t> https://docs.unity3d.com/Manual/index.html</a:t>
            </a:r>
            <a:endParaRPr sz="2400" dirty="0">
              <a:solidFill>
                <a:schemeClr val="dk1"/>
              </a:solidFill>
            </a:endParaRPr>
          </a:p>
          <a:p>
            <a:pPr marL="657225" marR="0" lvl="0" indent="-657225" algn="just" rtl="0">
              <a:lnSpc>
                <a:spcPct val="100000"/>
              </a:lnSpc>
              <a:spcBef>
                <a:spcPts val="1300"/>
              </a:spcBef>
              <a:spcAft>
                <a:spcPts val="0"/>
              </a:spcAft>
              <a:buClr>
                <a:srgbClr val="003399"/>
              </a:buClr>
              <a:buSzPts val="1700"/>
              <a:buFont typeface="Arial"/>
              <a:buNone/>
            </a:pPr>
            <a:endParaRPr sz="2400" b="1" i="0" u="none" dirty="0">
              <a:solidFill>
                <a:schemeClr val="dk1"/>
              </a:solidFill>
              <a:latin typeface="Arial"/>
              <a:ea typeface="Arial"/>
              <a:cs typeface="Arial"/>
              <a:sym typeface="Arial"/>
            </a:endParaRPr>
          </a:p>
          <a:p>
            <a:pPr marL="0" lvl="0" indent="0" algn="just" rtl="0">
              <a:spcBef>
                <a:spcPts val="1300"/>
              </a:spcBef>
              <a:spcAft>
                <a:spcPts val="0"/>
              </a:spcAft>
              <a:buSzPts val="1700"/>
              <a:buNone/>
            </a:pPr>
            <a:endParaRPr sz="2400" b="1" dirty="0">
              <a:solidFill>
                <a:schemeClr val="dk1"/>
              </a:solidFill>
            </a:endParaRPr>
          </a:p>
          <a:p>
            <a:pPr marL="0" lvl="0" indent="0" algn="just" rtl="0">
              <a:spcBef>
                <a:spcPts val="1300"/>
              </a:spcBef>
              <a:spcAft>
                <a:spcPts val="0"/>
              </a:spcAft>
              <a:buClr>
                <a:schemeClr val="dk1"/>
              </a:buClr>
              <a:buSzPts val="1700"/>
              <a:buFont typeface="Arial"/>
              <a:buNone/>
            </a:pPr>
            <a:r>
              <a:rPr lang="en-US" sz="2400" b="1" dirty="0">
                <a:solidFill>
                  <a:schemeClr val="dk1"/>
                </a:solidFill>
              </a:rPr>
              <a:t>Thank you to Dr. Joiner for assisting the group throughout the program. Your contributions to our code and concepts were integral in the completion of this project. Also to Nicholas Marino for aiding in the bug fixes.</a:t>
            </a:r>
            <a:endParaRPr sz="2400" b="1" i="0" u="none" dirty="0">
              <a:solidFill>
                <a:schemeClr val="dk1"/>
              </a:solidFill>
              <a:latin typeface="Arial"/>
              <a:ea typeface="Arial"/>
              <a:cs typeface="Arial"/>
              <a:sym typeface="Arial"/>
            </a:endParaRPr>
          </a:p>
        </p:txBody>
      </p:sp>
      <p:sp>
        <p:nvSpPr>
          <p:cNvPr id="76" name="Google Shape;76;p14" descr="30%"/>
          <p:cNvSpPr txBox="1"/>
          <p:nvPr/>
        </p:nvSpPr>
        <p:spPr>
          <a:xfrm>
            <a:off x="628650" y="3200253"/>
            <a:ext cx="9633000" cy="9873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000099"/>
              </a:buClr>
              <a:buSzPts val="2700"/>
              <a:buFont typeface="Arial"/>
              <a:buNone/>
            </a:pPr>
            <a:r>
              <a:rPr lang="en-US" sz="4000" b="1" i="0" u="none" dirty="0">
                <a:solidFill>
                  <a:srgbClr val="000099"/>
                </a:solidFill>
                <a:latin typeface="Arial"/>
                <a:ea typeface="Arial"/>
                <a:cs typeface="Arial"/>
                <a:sym typeface="Arial"/>
              </a:rPr>
              <a:t>ABSTRACT</a:t>
            </a:r>
            <a:endParaRPr sz="4000" dirty="0"/>
          </a:p>
        </p:txBody>
      </p:sp>
      <p:sp>
        <p:nvSpPr>
          <p:cNvPr id="77" name="Google Shape;77;p14" descr="30%"/>
          <p:cNvSpPr txBox="1"/>
          <p:nvPr/>
        </p:nvSpPr>
        <p:spPr>
          <a:xfrm>
            <a:off x="628650" y="9439925"/>
            <a:ext cx="9633000" cy="9315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000099"/>
              </a:buClr>
              <a:buSzPts val="2700"/>
              <a:buFont typeface="Arial"/>
              <a:buNone/>
            </a:pPr>
            <a:r>
              <a:rPr lang="en-US" sz="4000" b="1" i="0" u="none" dirty="0">
                <a:solidFill>
                  <a:srgbClr val="000099"/>
                </a:solidFill>
                <a:latin typeface="Arial"/>
                <a:ea typeface="Arial"/>
                <a:cs typeface="Arial"/>
                <a:sym typeface="Arial"/>
              </a:rPr>
              <a:t>INTRODUCTION </a:t>
            </a:r>
            <a:endParaRPr sz="4000" dirty="0"/>
          </a:p>
        </p:txBody>
      </p:sp>
      <p:sp>
        <p:nvSpPr>
          <p:cNvPr id="78" name="Google Shape;78;p14" descr="30%"/>
          <p:cNvSpPr txBox="1"/>
          <p:nvPr/>
        </p:nvSpPr>
        <p:spPr>
          <a:xfrm>
            <a:off x="571575" y="14869900"/>
            <a:ext cx="9658200" cy="9315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000099"/>
              </a:buClr>
              <a:buSzPts val="2700"/>
              <a:buFont typeface="Arial"/>
              <a:buNone/>
            </a:pPr>
            <a:r>
              <a:rPr lang="en-US" sz="4000" b="1" i="0" u="none" dirty="0">
                <a:solidFill>
                  <a:srgbClr val="000099"/>
                </a:solidFill>
                <a:latin typeface="Arial"/>
                <a:ea typeface="Arial"/>
                <a:cs typeface="Arial"/>
                <a:sym typeface="Arial"/>
              </a:rPr>
              <a:t>MATERIALS and METHODS</a:t>
            </a:r>
            <a:endParaRPr sz="4000" dirty="0"/>
          </a:p>
        </p:txBody>
      </p:sp>
      <p:sp>
        <p:nvSpPr>
          <p:cNvPr id="79" name="Google Shape;79;p14"/>
          <p:cNvSpPr txBox="1"/>
          <p:nvPr/>
        </p:nvSpPr>
        <p:spPr>
          <a:xfrm>
            <a:off x="666100" y="16104675"/>
            <a:ext cx="9797700" cy="1614613"/>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0"/>
              </a:spcBef>
              <a:spcAft>
                <a:spcPts val="0"/>
              </a:spcAft>
              <a:buClr>
                <a:schemeClr val="dk1"/>
              </a:buClr>
              <a:buSzPts val="2000"/>
              <a:buFont typeface="Arial"/>
              <a:buNone/>
            </a:pPr>
            <a:r>
              <a:rPr lang="en-US" sz="2400" b="1" dirty="0">
                <a:solidFill>
                  <a:schemeClr val="dk1"/>
                </a:solidFill>
              </a:rPr>
              <a:t>Using C# and Unity 3D, we were able to create meshes with a open source library called Triangle.NET. This library allows us to feed the mesh a list of x-y points, and returns a list of triangles connecting those points in a mesh.</a:t>
            </a:r>
          </a:p>
        </p:txBody>
      </p:sp>
      <p:sp>
        <p:nvSpPr>
          <p:cNvPr id="80" name="Google Shape;80;p14" descr="30%"/>
          <p:cNvSpPr txBox="1"/>
          <p:nvPr/>
        </p:nvSpPr>
        <p:spPr>
          <a:xfrm>
            <a:off x="11087100" y="3200252"/>
            <a:ext cx="10858500" cy="9873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000099"/>
              </a:buClr>
              <a:buSzPts val="2700"/>
              <a:buFont typeface="Arial"/>
              <a:buNone/>
            </a:pPr>
            <a:r>
              <a:rPr lang="en-US" sz="4000" b="1" i="0" u="none" dirty="0">
                <a:solidFill>
                  <a:srgbClr val="000099"/>
                </a:solidFill>
                <a:latin typeface="Arial"/>
                <a:ea typeface="Arial"/>
                <a:cs typeface="Arial"/>
                <a:sym typeface="Arial"/>
              </a:rPr>
              <a:t>RESULTS</a:t>
            </a:r>
            <a:endParaRPr sz="4000" dirty="0"/>
          </a:p>
        </p:txBody>
      </p:sp>
      <p:sp>
        <p:nvSpPr>
          <p:cNvPr id="81" name="Google Shape;81;p14" descr="30%"/>
          <p:cNvSpPr txBox="1"/>
          <p:nvPr/>
        </p:nvSpPr>
        <p:spPr>
          <a:xfrm>
            <a:off x="22688550" y="3200253"/>
            <a:ext cx="9601200" cy="987300"/>
          </a:xfrm>
          <a:prstGeom prst="rect">
            <a:avLst/>
          </a:prstGeom>
          <a:solidFill>
            <a:schemeClr val="lt1"/>
          </a:solidFill>
          <a:ln w="9525" cap="flat" cmpd="sng">
            <a:solidFill>
              <a:srgbClr val="000000"/>
            </a:solidFill>
            <a:prstDash val="solid"/>
            <a:miter lim="800000"/>
            <a:headEnd type="none" w="sm" len="sm"/>
            <a:tailEnd type="none" w="sm" len="sm"/>
          </a:ln>
        </p:spPr>
        <p:txBody>
          <a:bodyPr spcFirstLastPara="1" wrap="square" lIns="62850" tIns="31425" rIns="62850" bIns="31425" anchor="ctr" anchorCtr="0">
            <a:noAutofit/>
          </a:bodyPr>
          <a:lstStyle/>
          <a:p>
            <a:pPr marL="0" marR="0" lvl="0" indent="0" algn="ctr" rtl="0">
              <a:lnSpc>
                <a:spcPct val="100000"/>
              </a:lnSpc>
              <a:spcBef>
                <a:spcPts val="0"/>
              </a:spcBef>
              <a:spcAft>
                <a:spcPts val="0"/>
              </a:spcAft>
              <a:buClr>
                <a:srgbClr val="000099"/>
              </a:buClr>
              <a:buSzPts val="2700"/>
              <a:buFont typeface="Arial"/>
              <a:buNone/>
            </a:pPr>
            <a:r>
              <a:rPr lang="en-US" sz="4000" b="1" i="0" u="none" dirty="0">
                <a:solidFill>
                  <a:srgbClr val="000099"/>
                </a:solidFill>
                <a:latin typeface="Arial"/>
                <a:ea typeface="Arial"/>
                <a:cs typeface="Arial"/>
                <a:sym typeface="Arial"/>
              </a:rPr>
              <a:t>CONCLUSIONS</a:t>
            </a:r>
            <a:endParaRPr sz="4000" dirty="0"/>
          </a:p>
        </p:txBody>
      </p:sp>
      <p:sp>
        <p:nvSpPr>
          <p:cNvPr id="82" name="Google Shape;82;p14"/>
          <p:cNvSpPr txBox="1"/>
          <p:nvPr/>
        </p:nvSpPr>
        <p:spPr>
          <a:xfrm>
            <a:off x="22631400" y="4325450"/>
            <a:ext cx="9733500" cy="11268000"/>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1900"/>
              </a:spcBef>
              <a:spcAft>
                <a:spcPts val="0"/>
              </a:spcAft>
              <a:buClr>
                <a:schemeClr val="dk1"/>
              </a:buClr>
              <a:buSzPts val="2000"/>
              <a:buFont typeface="Arial"/>
              <a:buNone/>
            </a:pPr>
            <a:r>
              <a:rPr lang="en-US" sz="2400" b="1" dirty="0"/>
              <a:t>Our finished product shows a heat map of household wealth across the US, with higher population areas typically showing a greater wealth concentration. This map does not take into account cost of living in the US. The color scale is designed to emphasize and bring out detail in low-intermediate function values.</a:t>
            </a:r>
          </a:p>
          <a:p>
            <a:pPr marL="0" marR="0" lvl="0" indent="0" rtl="0">
              <a:lnSpc>
                <a:spcPct val="100000"/>
              </a:lnSpc>
              <a:spcBef>
                <a:spcPts val="1900"/>
              </a:spcBef>
              <a:spcAft>
                <a:spcPts val="0"/>
              </a:spcAft>
              <a:buClr>
                <a:schemeClr val="dk1"/>
              </a:buClr>
              <a:buSzPts val="2000"/>
              <a:buFont typeface="Arial"/>
              <a:buNone/>
            </a:pPr>
            <a:r>
              <a:rPr lang="en-US" sz="2400" b="1" dirty="0"/>
              <a:t>In regards to the project, we feel that the step-by-step process of applying the concept to different mini projects before the actual final project provided us with more experience and understanding of the concepts so that the final project was much easier to complete</a:t>
            </a:r>
            <a:endParaRPr sz="2400" b="1" dirty="0"/>
          </a:p>
        </p:txBody>
      </p:sp>
      <p:pic>
        <p:nvPicPr>
          <p:cNvPr id="83" name="Google Shape;83;p14"/>
          <p:cNvPicPr preferRelativeResize="0"/>
          <p:nvPr/>
        </p:nvPicPr>
        <p:blipFill>
          <a:blip r:embed="rId3">
            <a:alphaModFix/>
          </a:blip>
          <a:stretch>
            <a:fillRect/>
          </a:stretch>
        </p:blipFill>
        <p:spPr>
          <a:xfrm>
            <a:off x="29279700" y="0"/>
            <a:ext cx="3239025" cy="2985525"/>
          </a:xfrm>
          <a:prstGeom prst="rect">
            <a:avLst/>
          </a:prstGeom>
          <a:noFill/>
          <a:ln>
            <a:noFill/>
          </a:ln>
        </p:spPr>
      </p:pic>
      <p:pic>
        <p:nvPicPr>
          <p:cNvPr id="84" name="Google Shape;84;p14"/>
          <p:cNvPicPr preferRelativeResize="0"/>
          <p:nvPr/>
        </p:nvPicPr>
        <p:blipFill>
          <a:blip r:embed="rId4">
            <a:alphaModFix/>
          </a:blip>
          <a:stretch>
            <a:fillRect/>
          </a:stretch>
        </p:blipFill>
        <p:spPr>
          <a:xfrm>
            <a:off x="232375" y="572550"/>
            <a:ext cx="4139775" cy="2224450"/>
          </a:xfrm>
          <a:prstGeom prst="rect">
            <a:avLst/>
          </a:prstGeom>
          <a:noFill/>
          <a:ln>
            <a:noFill/>
          </a:ln>
        </p:spPr>
      </p:pic>
      <p:sp>
        <p:nvSpPr>
          <p:cNvPr id="85" name="Google Shape;85;p14"/>
          <p:cNvSpPr txBox="1"/>
          <p:nvPr/>
        </p:nvSpPr>
        <p:spPr>
          <a:xfrm>
            <a:off x="11124048" y="4534975"/>
            <a:ext cx="11021101" cy="2009039"/>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0"/>
              </a:spcBef>
              <a:spcAft>
                <a:spcPts val="0"/>
              </a:spcAft>
              <a:buClr>
                <a:schemeClr val="dk1"/>
              </a:buClr>
              <a:buSzPts val="2000"/>
              <a:buFont typeface="Arial"/>
              <a:buNone/>
            </a:pPr>
            <a:r>
              <a:rPr lang="en-US" sz="2400" b="1" dirty="0">
                <a:solidFill>
                  <a:schemeClr val="dk1"/>
                </a:solidFill>
              </a:rPr>
              <a:t>The first application of the mesh allowed for the repeatable and random generation of an irregular, three-dimensional mesh with altitude-based coloration. In addition, we “smoothed” the visualization by adding centroids between each known data point and then applied the relaxation method to set the y value of the added points. We realized that there is a limitation to the number of vertices allowed in a Unity mesh, limiting the number of additional points we cold add.</a:t>
            </a:r>
          </a:p>
        </p:txBody>
      </p:sp>
      <p:sp>
        <p:nvSpPr>
          <p:cNvPr id="86" name="Google Shape;86;p14"/>
          <p:cNvSpPr txBox="1"/>
          <p:nvPr/>
        </p:nvSpPr>
        <p:spPr>
          <a:xfrm>
            <a:off x="10465425" y="2075838"/>
            <a:ext cx="12387600" cy="1052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3600" b="1" dirty="0"/>
              <a:t>Group Summer Scholars Research Program  </a:t>
            </a:r>
            <a:endParaRPr sz="3600" b="1" dirty="0"/>
          </a:p>
        </p:txBody>
      </p:sp>
      <p:pic>
        <p:nvPicPr>
          <p:cNvPr id="87" name="Google Shape;87;p14"/>
          <p:cNvPicPr preferRelativeResize="0"/>
          <p:nvPr/>
        </p:nvPicPr>
        <p:blipFill rotWithShape="1">
          <a:blip r:embed="rId5">
            <a:alphaModFix/>
          </a:blip>
          <a:srcRect/>
          <a:stretch/>
        </p:blipFill>
        <p:spPr>
          <a:xfrm>
            <a:off x="5648575" y="7269336"/>
            <a:ext cx="3381125" cy="1986963"/>
          </a:xfrm>
          <a:prstGeom prst="rect">
            <a:avLst/>
          </a:prstGeom>
          <a:noFill/>
          <a:ln w="9525" cap="flat" cmpd="sng">
            <a:solidFill>
              <a:srgbClr val="000000"/>
            </a:solidFill>
            <a:prstDash val="solid"/>
            <a:round/>
            <a:headEnd type="none" w="sm" len="sm"/>
            <a:tailEnd type="none" w="sm" len="sm"/>
          </a:ln>
        </p:spPr>
      </p:pic>
      <p:pic>
        <p:nvPicPr>
          <p:cNvPr id="88" name="Google Shape;88;p14"/>
          <p:cNvPicPr preferRelativeResize="0"/>
          <p:nvPr/>
        </p:nvPicPr>
        <p:blipFill>
          <a:blip r:embed="rId6">
            <a:alphaModFix/>
          </a:blip>
          <a:stretch>
            <a:fillRect/>
          </a:stretch>
        </p:blipFill>
        <p:spPr>
          <a:xfrm>
            <a:off x="11861662" y="7529466"/>
            <a:ext cx="4376225" cy="2702875"/>
          </a:xfrm>
          <a:prstGeom prst="rect">
            <a:avLst/>
          </a:prstGeom>
          <a:noFill/>
          <a:ln w="9525" cap="flat" cmpd="sng">
            <a:solidFill>
              <a:srgbClr val="000000"/>
            </a:solidFill>
            <a:prstDash val="solid"/>
            <a:round/>
            <a:headEnd type="none" w="sm" len="sm"/>
            <a:tailEnd type="none" w="sm" len="sm"/>
          </a:ln>
        </p:spPr>
      </p:pic>
      <p:pic>
        <p:nvPicPr>
          <p:cNvPr id="89" name="Google Shape;89;p14"/>
          <p:cNvPicPr preferRelativeResize="0"/>
          <p:nvPr/>
        </p:nvPicPr>
        <p:blipFill>
          <a:blip r:embed="rId7">
            <a:alphaModFix/>
          </a:blip>
          <a:stretch>
            <a:fillRect/>
          </a:stretch>
        </p:blipFill>
        <p:spPr>
          <a:xfrm>
            <a:off x="2000250" y="7269337"/>
            <a:ext cx="2528225" cy="1989275"/>
          </a:xfrm>
          <a:prstGeom prst="rect">
            <a:avLst/>
          </a:prstGeom>
          <a:noFill/>
          <a:ln w="9525" cap="flat" cmpd="sng">
            <a:solidFill>
              <a:srgbClr val="000000"/>
            </a:solidFill>
            <a:prstDash val="solid"/>
            <a:round/>
            <a:headEnd type="none" w="sm" len="sm"/>
            <a:tailEnd type="none" w="sm" len="sm"/>
          </a:ln>
        </p:spPr>
      </p:pic>
      <p:sp>
        <p:nvSpPr>
          <p:cNvPr id="93" name="Google Shape;93;p14"/>
          <p:cNvSpPr txBox="1"/>
          <p:nvPr/>
        </p:nvSpPr>
        <p:spPr>
          <a:xfrm>
            <a:off x="666100" y="10203400"/>
            <a:ext cx="9658500" cy="4197000"/>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1900"/>
              </a:spcBef>
              <a:spcAft>
                <a:spcPts val="0"/>
              </a:spcAft>
              <a:buClr>
                <a:schemeClr val="dk1"/>
              </a:buClr>
              <a:buSzPts val="2000"/>
              <a:buFont typeface="Arial"/>
              <a:buNone/>
            </a:pPr>
            <a:r>
              <a:rPr lang="en-US" sz="2400" b="1" dirty="0">
                <a:solidFill>
                  <a:schemeClr val="dk1"/>
                </a:solidFill>
              </a:rPr>
              <a:t>Many data sets, such as tax data, weather measurements, or even population density, are irregular, meaning that they are not measured on a evenly spaced square grid. In this event, we can apply Delaunay Triangulation to visualize the data. Delaunay Triangulation is an algorithm for connecting a series of irregularly spaced points into a connected triangular mesh. Our implementation includes the ability to smooth irregularly spaced data using additional smoothing points and a inverse relationship between distance and average value (i.e. the farther away from the centroid, the less effect on the y value).</a:t>
            </a:r>
            <a:endParaRPr sz="2000" b="1" dirty="0">
              <a:solidFill>
                <a:schemeClr val="dk1"/>
              </a:solidFill>
            </a:endParaRPr>
          </a:p>
        </p:txBody>
      </p:sp>
      <p:pic>
        <p:nvPicPr>
          <p:cNvPr id="94" name="Google Shape;94;p14"/>
          <p:cNvPicPr preferRelativeResize="0"/>
          <p:nvPr/>
        </p:nvPicPr>
        <p:blipFill>
          <a:blip r:embed="rId8">
            <a:alphaModFix/>
          </a:blip>
          <a:stretch>
            <a:fillRect/>
          </a:stretch>
        </p:blipFill>
        <p:spPr>
          <a:xfrm>
            <a:off x="5732700" y="17719288"/>
            <a:ext cx="4191350" cy="3394001"/>
          </a:xfrm>
          <a:prstGeom prst="rect">
            <a:avLst/>
          </a:prstGeom>
          <a:noFill/>
          <a:ln>
            <a:noFill/>
          </a:ln>
        </p:spPr>
      </p:pic>
      <p:pic>
        <p:nvPicPr>
          <p:cNvPr id="95" name="Google Shape;95;p14"/>
          <p:cNvPicPr preferRelativeResize="0"/>
          <p:nvPr/>
        </p:nvPicPr>
        <p:blipFill>
          <a:blip r:embed="rId9">
            <a:alphaModFix/>
          </a:blip>
          <a:stretch>
            <a:fillRect/>
          </a:stretch>
        </p:blipFill>
        <p:spPr>
          <a:xfrm>
            <a:off x="18196106" y="10736817"/>
            <a:ext cx="3205045" cy="4089333"/>
          </a:xfrm>
          <a:prstGeom prst="rect">
            <a:avLst/>
          </a:prstGeom>
          <a:noFill/>
          <a:ln>
            <a:noFill/>
          </a:ln>
        </p:spPr>
      </p:pic>
      <p:sp>
        <p:nvSpPr>
          <p:cNvPr id="96" name="Google Shape;96;p14"/>
          <p:cNvSpPr txBox="1"/>
          <p:nvPr/>
        </p:nvSpPr>
        <p:spPr>
          <a:xfrm>
            <a:off x="11173225" y="15035216"/>
            <a:ext cx="10686250" cy="3381096"/>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0"/>
              </a:spcBef>
              <a:spcAft>
                <a:spcPts val="0"/>
              </a:spcAft>
              <a:buClr>
                <a:schemeClr val="dk1"/>
              </a:buClr>
              <a:buSzPts val="2000"/>
              <a:buFont typeface="Arial"/>
              <a:buNone/>
            </a:pPr>
            <a:r>
              <a:rPr lang="en-US" sz="2400" b="1" dirty="0">
                <a:solidFill>
                  <a:schemeClr val="dk1"/>
                </a:solidFill>
              </a:rPr>
              <a:t>Finally, we applied our approach to geo-located US tax data. The mesh is based off of 2016 US Tax Data and compares tax returns of over $75k to under $75k (compared to an average household income of about $65k in 2016). The map is color-coded based on of the ratio of high to low income tax returns. The more yellow the spikes, the higher the ratio between high and low income families, and the bluer the region, the more the zip code is skewed towards lower incomes. Larger triangles in the triangulation were dropped to help ensure the best representation of boundaries in the data.</a:t>
            </a:r>
            <a:endParaRPr sz="2400" dirty="0"/>
          </a:p>
        </p:txBody>
      </p:sp>
      <p:pic>
        <p:nvPicPr>
          <p:cNvPr id="97" name="Google Shape;97;p14"/>
          <p:cNvPicPr preferRelativeResize="0"/>
          <p:nvPr/>
        </p:nvPicPr>
        <p:blipFill>
          <a:blip r:embed="rId10">
            <a:alphaModFix/>
          </a:blip>
          <a:stretch>
            <a:fillRect/>
          </a:stretch>
        </p:blipFill>
        <p:spPr>
          <a:xfrm>
            <a:off x="16659225" y="7485503"/>
            <a:ext cx="4376226" cy="2790800"/>
          </a:xfrm>
          <a:prstGeom prst="rect">
            <a:avLst/>
          </a:prstGeom>
          <a:noFill/>
          <a:ln>
            <a:noFill/>
          </a:ln>
        </p:spPr>
      </p:pic>
      <p:sp>
        <p:nvSpPr>
          <p:cNvPr id="38" name="Google Shape;79;p14"/>
          <p:cNvSpPr txBox="1"/>
          <p:nvPr/>
        </p:nvSpPr>
        <p:spPr>
          <a:xfrm>
            <a:off x="718300" y="17806588"/>
            <a:ext cx="5090161" cy="3233950"/>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0"/>
              </a:spcBef>
              <a:spcAft>
                <a:spcPts val="0"/>
              </a:spcAft>
              <a:buClr>
                <a:schemeClr val="dk1"/>
              </a:buClr>
              <a:buSzPts val="2000"/>
              <a:buFont typeface="Arial"/>
              <a:buNone/>
            </a:pPr>
            <a:r>
              <a:rPr lang="en-US" sz="2400" b="1" dirty="0">
                <a:solidFill>
                  <a:schemeClr val="dk1"/>
                </a:solidFill>
              </a:rPr>
              <a:t>Three test cases were used, creation of a contour plot of a set of random points, applying the method to generate an outside shell on a simulation of a golf ball under collision, and visualization of us tax data known at different zip codes.</a:t>
            </a:r>
            <a:endParaRPr sz="2400" dirty="0"/>
          </a:p>
        </p:txBody>
      </p:sp>
      <p:sp>
        <p:nvSpPr>
          <p:cNvPr id="39" name="Google Shape;85;p14"/>
          <p:cNvSpPr txBox="1"/>
          <p:nvPr/>
        </p:nvSpPr>
        <p:spPr>
          <a:xfrm>
            <a:off x="11177449" y="10562578"/>
            <a:ext cx="6421257" cy="3835170"/>
          </a:xfrm>
          <a:prstGeom prst="rect">
            <a:avLst/>
          </a:prstGeom>
          <a:noFill/>
          <a:ln>
            <a:noFill/>
          </a:ln>
        </p:spPr>
        <p:txBody>
          <a:bodyPr spcFirstLastPara="1" wrap="square" lIns="342875" tIns="33950" rIns="314275" bIns="33950" anchor="t" anchorCtr="0">
            <a:noAutofit/>
          </a:bodyPr>
          <a:lstStyle/>
          <a:p>
            <a:pPr marL="0" marR="0" lvl="0" indent="0" rtl="0">
              <a:lnSpc>
                <a:spcPct val="100000"/>
              </a:lnSpc>
              <a:spcBef>
                <a:spcPts val="0"/>
              </a:spcBef>
              <a:spcAft>
                <a:spcPts val="0"/>
              </a:spcAft>
              <a:buClr>
                <a:schemeClr val="dk1"/>
              </a:buClr>
              <a:buSzPts val="2000"/>
              <a:buFont typeface="Arial"/>
              <a:buNone/>
            </a:pPr>
            <a:r>
              <a:rPr lang="en-US" sz="2400" b="1" dirty="0">
                <a:solidFill>
                  <a:schemeClr val="dk1"/>
                </a:solidFill>
              </a:rPr>
              <a:t>For our second application, we ran into difficulties while implementing the mesh onto an animated golf ball simulation. This included issues with normalization, the perspective in which the mesh is viewed, and the inaccurate labeling of exterior points leading to inaccurate visualizations. </a:t>
            </a:r>
            <a:endParaRPr sz="2400" dirty="0"/>
          </a:p>
        </p:txBody>
      </p:sp>
      <p:pic>
        <p:nvPicPr>
          <p:cNvPr id="2" name="Picture 1"/>
          <p:cNvPicPr>
            <a:picLocks noChangeAspect="1"/>
          </p:cNvPicPr>
          <p:nvPr/>
        </p:nvPicPr>
        <p:blipFill>
          <a:blip r:embed="rId11"/>
          <a:stretch>
            <a:fillRect/>
          </a:stretch>
        </p:blipFill>
        <p:spPr>
          <a:xfrm>
            <a:off x="15285967" y="18567200"/>
            <a:ext cx="5883150" cy="2674852"/>
          </a:xfrm>
          <a:prstGeom prst="rect">
            <a:avLst/>
          </a:prstGeom>
        </p:spPr>
      </p:pic>
      <p:pic>
        <p:nvPicPr>
          <p:cNvPr id="3" name="Picture 2"/>
          <p:cNvPicPr>
            <a:picLocks noChangeAspect="1"/>
          </p:cNvPicPr>
          <p:nvPr/>
        </p:nvPicPr>
        <p:blipFill>
          <a:blip r:embed="rId12"/>
          <a:stretch>
            <a:fillRect/>
          </a:stretch>
        </p:blipFill>
        <p:spPr>
          <a:xfrm>
            <a:off x="12500000" y="18568252"/>
            <a:ext cx="2331922" cy="1516511"/>
          </a:xfrm>
          <a:prstGeom prst="rect">
            <a:avLst/>
          </a:prstGeom>
        </p:spPr>
      </p:pic>
      <p:pic>
        <p:nvPicPr>
          <p:cNvPr id="4" name="Picture 3"/>
          <p:cNvPicPr>
            <a:picLocks noChangeAspect="1"/>
          </p:cNvPicPr>
          <p:nvPr/>
        </p:nvPicPr>
        <p:blipFill>
          <a:blip r:embed="rId13"/>
          <a:stretch>
            <a:fillRect/>
          </a:stretch>
        </p:blipFill>
        <p:spPr>
          <a:xfrm>
            <a:off x="12737678" y="20175331"/>
            <a:ext cx="1950889" cy="975445"/>
          </a:xfrm>
          <a:prstGeom prst="rect">
            <a:avLst/>
          </a:prstGeom>
        </p:spPr>
      </p:pic>
      <p:pic>
        <p:nvPicPr>
          <p:cNvPr id="5" name="Picture 4"/>
          <p:cNvPicPr>
            <a:picLocks noChangeAspect="1"/>
          </p:cNvPicPr>
          <p:nvPr/>
        </p:nvPicPr>
        <p:blipFill>
          <a:blip r:embed="rId14"/>
          <a:stretch>
            <a:fillRect/>
          </a:stretch>
        </p:blipFill>
        <p:spPr>
          <a:xfrm>
            <a:off x="23022661" y="9191417"/>
            <a:ext cx="8974887" cy="49805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a:blip r:embed="rId3">
            <a:alphaModFix/>
          </a:blip>
          <a:stretch>
            <a:fillRect/>
          </a:stretch>
        </p:blipFill>
        <p:spPr>
          <a:xfrm>
            <a:off x="917950" y="1223513"/>
            <a:ext cx="9526049" cy="4852000"/>
          </a:xfrm>
          <a:prstGeom prst="rect">
            <a:avLst/>
          </a:prstGeom>
          <a:noFill/>
          <a:ln>
            <a:noFill/>
          </a:ln>
        </p:spPr>
      </p:pic>
      <p:pic>
        <p:nvPicPr>
          <p:cNvPr id="106" name="Google Shape;106;p15"/>
          <p:cNvPicPr preferRelativeResize="0"/>
          <p:nvPr/>
        </p:nvPicPr>
        <p:blipFill>
          <a:blip r:embed="rId4">
            <a:alphaModFix/>
          </a:blip>
          <a:stretch>
            <a:fillRect/>
          </a:stretch>
        </p:blipFill>
        <p:spPr>
          <a:xfrm>
            <a:off x="11502050" y="1229825"/>
            <a:ext cx="9414301" cy="4839375"/>
          </a:xfrm>
          <a:prstGeom prst="rect">
            <a:avLst/>
          </a:prstGeom>
          <a:noFill/>
          <a:ln>
            <a:noFill/>
          </a:ln>
        </p:spPr>
      </p:pic>
      <p:pic>
        <p:nvPicPr>
          <p:cNvPr id="107" name="Google Shape;107;p15"/>
          <p:cNvPicPr preferRelativeResize="0"/>
          <p:nvPr/>
        </p:nvPicPr>
        <p:blipFill>
          <a:blip r:embed="rId5">
            <a:alphaModFix/>
          </a:blip>
          <a:stretch>
            <a:fillRect/>
          </a:stretch>
        </p:blipFill>
        <p:spPr>
          <a:xfrm>
            <a:off x="917950" y="6528400"/>
            <a:ext cx="9526051" cy="4868350"/>
          </a:xfrm>
          <a:prstGeom prst="rect">
            <a:avLst/>
          </a:prstGeom>
          <a:noFill/>
          <a:ln>
            <a:noFill/>
          </a:ln>
        </p:spPr>
      </p:pic>
      <p:pic>
        <p:nvPicPr>
          <p:cNvPr id="108" name="Google Shape;108;p15"/>
          <p:cNvPicPr preferRelativeResize="0"/>
          <p:nvPr/>
        </p:nvPicPr>
        <p:blipFill>
          <a:blip r:embed="rId6">
            <a:alphaModFix/>
          </a:blip>
          <a:stretch>
            <a:fillRect/>
          </a:stretch>
        </p:blipFill>
        <p:spPr>
          <a:xfrm>
            <a:off x="11390300" y="6557376"/>
            <a:ext cx="9526051" cy="4839375"/>
          </a:xfrm>
          <a:prstGeom prst="rect">
            <a:avLst/>
          </a:prstGeom>
          <a:noFill/>
          <a:ln>
            <a:noFill/>
          </a:ln>
        </p:spPr>
      </p:pic>
      <p:pic>
        <p:nvPicPr>
          <p:cNvPr id="109" name="Google Shape;109;p15"/>
          <p:cNvPicPr preferRelativeResize="0"/>
          <p:nvPr/>
        </p:nvPicPr>
        <p:blipFill>
          <a:blip r:embed="rId7">
            <a:alphaModFix/>
          </a:blip>
          <a:stretch>
            <a:fillRect/>
          </a:stretch>
        </p:blipFill>
        <p:spPr>
          <a:xfrm>
            <a:off x="917950" y="11849650"/>
            <a:ext cx="9526051" cy="4862867"/>
          </a:xfrm>
          <a:prstGeom prst="rect">
            <a:avLst/>
          </a:prstGeom>
          <a:noFill/>
          <a:ln>
            <a:noFill/>
          </a:ln>
        </p:spPr>
      </p:pic>
      <p:pic>
        <p:nvPicPr>
          <p:cNvPr id="110" name="Google Shape;110;p15"/>
          <p:cNvPicPr preferRelativeResize="0"/>
          <p:nvPr/>
        </p:nvPicPr>
        <p:blipFill>
          <a:blip r:embed="rId8">
            <a:alphaModFix/>
          </a:blip>
          <a:stretch>
            <a:fillRect/>
          </a:stretch>
        </p:blipFill>
        <p:spPr>
          <a:xfrm>
            <a:off x="917950" y="17165425"/>
            <a:ext cx="9657926" cy="4495800"/>
          </a:xfrm>
          <a:prstGeom prst="rect">
            <a:avLst/>
          </a:prstGeom>
          <a:noFill/>
          <a:ln>
            <a:noFill/>
          </a:ln>
        </p:spPr>
      </p:pic>
      <p:pic>
        <p:nvPicPr>
          <p:cNvPr id="111" name="Google Shape;111;p15"/>
          <p:cNvPicPr preferRelativeResize="0"/>
          <p:nvPr/>
        </p:nvPicPr>
        <p:blipFill rotWithShape="1">
          <a:blip r:embed="rId9">
            <a:alphaModFix/>
          </a:blip>
          <a:srcRect l="39228" t="20597" b="18822"/>
          <a:stretch/>
        </p:blipFill>
        <p:spPr>
          <a:xfrm>
            <a:off x="16983863" y="18142500"/>
            <a:ext cx="6419374" cy="2985526"/>
          </a:xfrm>
          <a:prstGeom prst="rect">
            <a:avLst/>
          </a:prstGeom>
          <a:noFill/>
          <a:ln>
            <a:noFill/>
          </a:ln>
        </p:spPr>
      </p:pic>
      <p:pic>
        <p:nvPicPr>
          <p:cNvPr id="112" name="Google Shape;112;p15"/>
          <p:cNvPicPr preferRelativeResize="0"/>
          <p:nvPr/>
        </p:nvPicPr>
        <p:blipFill rotWithShape="1">
          <a:blip r:embed="rId9">
            <a:alphaModFix/>
          </a:blip>
          <a:srcRect t="86425" r="90275"/>
          <a:stretch/>
        </p:blipFill>
        <p:spPr>
          <a:xfrm>
            <a:off x="14705975" y="20459050"/>
            <a:ext cx="2266824" cy="668976"/>
          </a:xfrm>
          <a:prstGeom prst="rect">
            <a:avLst/>
          </a:prstGeom>
          <a:noFill/>
          <a:ln>
            <a:noFill/>
          </a:ln>
        </p:spPr>
      </p:pic>
      <p:pic>
        <p:nvPicPr>
          <p:cNvPr id="113" name="Google Shape;113;p15"/>
          <p:cNvPicPr preferRelativeResize="0"/>
          <p:nvPr/>
        </p:nvPicPr>
        <p:blipFill rotWithShape="1">
          <a:blip r:embed="rId9">
            <a:alphaModFix/>
          </a:blip>
          <a:srcRect l="12596" r="65838" b="78577"/>
          <a:stretch/>
        </p:blipFill>
        <p:spPr>
          <a:xfrm>
            <a:off x="14705975" y="18142500"/>
            <a:ext cx="2277899" cy="2316550"/>
          </a:xfrm>
          <a:prstGeom prst="rect">
            <a:avLst/>
          </a:prstGeom>
          <a:noFill/>
          <a:ln>
            <a:noFill/>
          </a:ln>
        </p:spPr>
      </p:pic>
      <p:pic>
        <p:nvPicPr>
          <p:cNvPr id="114" name="Google Shape;114;p15"/>
          <p:cNvPicPr preferRelativeResize="0"/>
          <p:nvPr/>
        </p:nvPicPr>
        <p:blipFill rotWithShape="1">
          <a:blip r:embed="rId10">
            <a:alphaModFix/>
          </a:blip>
          <a:srcRect r="45978" b="3297"/>
          <a:stretch/>
        </p:blipFill>
        <p:spPr>
          <a:xfrm>
            <a:off x="12295175" y="11939800"/>
            <a:ext cx="3892201" cy="5225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731</Words>
  <Application>Microsoft Macintosh PowerPoint</Application>
  <PresentationFormat>Custom</PresentationFormat>
  <Paragraphs>35</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Times New Roman</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Sandeep Ramesh</cp:lastModifiedBy>
  <cp:revision>6</cp:revision>
  <dcterms:modified xsi:type="dcterms:W3CDTF">2019-09-14T18:59:09Z</dcterms:modified>
</cp:coreProperties>
</file>