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3"/>
  </p:notesMasterIdLst>
  <p:sldIdLst>
    <p:sldId id="256" r:id="rId2"/>
    <p:sldId id="259" r:id="rId3"/>
    <p:sldId id="257" r:id="rId4"/>
    <p:sldId id="304" r:id="rId5"/>
    <p:sldId id="268" r:id="rId6"/>
    <p:sldId id="272" r:id="rId7"/>
    <p:sldId id="260" r:id="rId8"/>
    <p:sldId id="275" r:id="rId9"/>
    <p:sldId id="261" r:id="rId10"/>
    <p:sldId id="265" r:id="rId11"/>
    <p:sldId id="30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5B0321E-5D7F-43DB-A6C4-12A71E21AF7D}">
  <a:tblStyle styleId="{55B0321E-5D7F-43DB-A6C4-12A71E21AF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2" autoAdjust="0"/>
    <p:restoredTop sz="94660"/>
  </p:normalViewPr>
  <p:slideViewPr>
    <p:cSldViewPr>
      <p:cViewPr>
        <p:scale>
          <a:sx n="80" d="100"/>
          <a:sy n="80" d="100"/>
        </p:scale>
        <p:origin x="-1074" y="-4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604800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27a7bbd6f9_0_13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27a7bbd6f9_0_13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2641a40177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2641a40177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8" name="Google Shape;118;p20"/>
          <p:cNvSpPr txBox="1">
            <a:spLocks noGrp="1"/>
          </p:cNvSpPr>
          <p:nvPr>
            <p:ph type="subTitle" idx="1"/>
          </p:nvPr>
        </p:nvSpPr>
        <p:spPr>
          <a:xfrm>
            <a:off x="720000" y="1710157"/>
            <a:ext cx="2129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9" name="Google Shape;119;p20"/>
          <p:cNvSpPr txBox="1">
            <a:spLocks noGrp="1"/>
          </p:cNvSpPr>
          <p:nvPr>
            <p:ph type="subTitle" idx="2"/>
          </p:nvPr>
        </p:nvSpPr>
        <p:spPr>
          <a:xfrm>
            <a:off x="3507450" y="1710157"/>
            <a:ext cx="2129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0" name="Google Shape;120;p20"/>
          <p:cNvSpPr txBox="1">
            <a:spLocks noGrp="1"/>
          </p:cNvSpPr>
          <p:nvPr>
            <p:ph type="subTitle" idx="3"/>
          </p:nvPr>
        </p:nvSpPr>
        <p:spPr>
          <a:xfrm>
            <a:off x="720000" y="3361451"/>
            <a:ext cx="2129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1" name="Google Shape;121;p20"/>
          <p:cNvSpPr txBox="1">
            <a:spLocks noGrp="1"/>
          </p:cNvSpPr>
          <p:nvPr>
            <p:ph type="subTitle" idx="4"/>
          </p:nvPr>
        </p:nvSpPr>
        <p:spPr>
          <a:xfrm>
            <a:off x="3507450" y="3361451"/>
            <a:ext cx="2129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2" name="Google Shape;122;p20"/>
          <p:cNvSpPr txBox="1">
            <a:spLocks noGrp="1"/>
          </p:cNvSpPr>
          <p:nvPr>
            <p:ph type="subTitle" idx="5"/>
          </p:nvPr>
        </p:nvSpPr>
        <p:spPr>
          <a:xfrm>
            <a:off x="6294900" y="1710157"/>
            <a:ext cx="2129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3" name="Google Shape;123;p20"/>
          <p:cNvSpPr txBox="1">
            <a:spLocks noGrp="1"/>
          </p:cNvSpPr>
          <p:nvPr>
            <p:ph type="subTitle" idx="6"/>
          </p:nvPr>
        </p:nvSpPr>
        <p:spPr>
          <a:xfrm>
            <a:off x="6294900" y="3361451"/>
            <a:ext cx="2129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24" name="Google Shape;124;p20"/>
          <p:cNvSpPr txBox="1">
            <a:spLocks noGrp="1"/>
          </p:cNvSpPr>
          <p:nvPr>
            <p:ph type="subTitle" idx="7"/>
          </p:nvPr>
        </p:nvSpPr>
        <p:spPr>
          <a:xfrm>
            <a:off x="720000" y="1315050"/>
            <a:ext cx="21291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20"/>
          <p:cNvSpPr txBox="1">
            <a:spLocks noGrp="1"/>
          </p:cNvSpPr>
          <p:nvPr>
            <p:ph type="subTitle" idx="8"/>
          </p:nvPr>
        </p:nvSpPr>
        <p:spPr>
          <a:xfrm>
            <a:off x="3507450" y="1315050"/>
            <a:ext cx="21291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20"/>
          <p:cNvSpPr txBox="1">
            <a:spLocks noGrp="1"/>
          </p:cNvSpPr>
          <p:nvPr>
            <p:ph type="subTitle" idx="9"/>
          </p:nvPr>
        </p:nvSpPr>
        <p:spPr>
          <a:xfrm>
            <a:off x="6294900" y="1315050"/>
            <a:ext cx="21291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7" name="Google Shape;127;p20"/>
          <p:cNvSpPr txBox="1">
            <a:spLocks noGrp="1"/>
          </p:cNvSpPr>
          <p:nvPr>
            <p:ph type="subTitle" idx="13"/>
          </p:nvPr>
        </p:nvSpPr>
        <p:spPr>
          <a:xfrm>
            <a:off x="720000" y="2965923"/>
            <a:ext cx="21291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8" name="Google Shape;128;p20"/>
          <p:cNvSpPr txBox="1">
            <a:spLocks noGrp="1"/>
          </p:cNvSpPr>
          <p:nvPr>
            <p:ph type="subTitle" idx="14"/>
          </p:nvPr>
        </p:nvSpPr>
        <p:spPr>
          <a:xfrm>
            <a:off x="3507450" y="2965923"/>
            <a:ext cx="21291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20"/>
          <p:cNvSpPr txBox="1">
            <a:spLocks noGrp="1"/>
          </p:cNvSpPr>
          <p:nvPr>
            <p:ph type="subTitle" idx="15"/>
          </p:nvPr>
        </p:nvSpPr>
        <p:spPr>
          <a:xfrm>
            <a:off x="6294900" y="2965923"/>
            <a:ext cx="21291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9" name="Google Shape;49;p11"/>
          <p:cNvSpPr txBox="1">
            <a:spLocks noGrp="1"/>
          </p:cNvSpPr>
          <p:nvPr>
            <p:ph type="title" hasCustomPrompt="1"/>
          </p:nvPr>
        </p:nvSpPr>
        <p:spPr>
          <a:xfrm>
            <a:off x="1592550" y="956050"/>
            <a:ext cx="5958900" cy="164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a:spLocks noGrp="1"/>
          </p:cNvSpPr>
          <p:nvPr>
            <p:ph type="subTitle" idx="1"/>
          </p:nvPr>
        </p:nvSpPr>
        <p:spPr>
          <a:xfrm>
            <a:off x="1592550" y="3270425"/>
            <a:ext cx="59589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6CC311BD-DABA-45B1-94F8-8B884CECBE0F}" type="datetimeFigureOut">
              <a:rPr lang="en-US" smtClean="0"/>
              <a:t>11/23/2023</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E6DBDBD4-E20A-4B5D-95E9-BC4598CE3937}" type="slidenum">
              <a:rPr lang="en-US" smtClean="0"/>
              <a:t>‹#›</a:t>
            </a:fld>
            <a:endParaRPr lang="en-US"/>
          </a:p>
        </p:txBody>
      </p:sp>
    </p:spTree>
    <p:extLst>
      <p:ext uri="{BB962C8B-B14F-4D97-AF65-F5344CB8AC3E}">
        <p14:creationId xmlns:p14="http://schemas.microsoft.com/office/powerpoint/2010/main" val="285980211"/>
      </p:ext>
    </p:extLst>
  </p:cSld>
  <p:clrMapOvr>
    <a:masterClrMapping/>
  </p:clrMapOvr>
  <p:transition spd="slow">
    <p:push dir="u"/>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5197675" y="1898938"/>
            <a:ext cx="3233100" cy="5403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4"/>
          <p:cNvSpPr txBox="1">
            <a:spLocks noGrp="1"/>
          </p:cNvSpPr>
          <p:nvPr>
            <p:ph type="subTitle" idx="1"/>
          </p:nvPr>
        </p:nvSpPr>
        <p:spPr>
          <a:xfrm>
            <a:off x="5197675" y="2439363"/>
            <a:ext cx="3233100" cy="805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4"/>
        <p:cNvGrpSpPr/>
        <p:nvPr/>
      </p:nvGrpSpPr>
      <p:grpSpPr>
        <a:xfrm>
          <a:off x="0" y="0"/>
          <a:ext cx="0" cy="0"/>
          <a:chOff x="0" y="0"/>
          <a:chExt cx="0" cy="0"/>
        </a:xfrm>
      </p:grpSpPr>
      <p:sp>
        <p:nvSpPr>
          <p:cNvPr id="95" name="Google Shape;95;p18"/>
          <p:cNvSpPr txBox="1">
            <a:spLocks noGrp="1"/>
          </p:cNvSpPr>
          <p:nvPr>
            <p:ph type="subTitle" idx="1"/>
          </p:nvPr>
        </p:nvSpPr>
        <p:spPr>
          <a:xfrm>
            <a:off x="4439450" y="1769913"/>
            <a:ext cx="3908100" cy="52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6" name="Google Shape;96;p18"/>
          <p:cNvSpPr txBox="1">
            <a:spLocks noGrp="1"/>
          </p:cNvSpPr>
          <p:nvPr>
            <p:ph type="subTitle" idx="2"/>
          </p:nvPr>
        </p:nvSpPr>
        <p:spPr>
          <a:xfrm>
            <a:off x="4439450" y="2887189"/>
            <a:ext cx="3908100" cy="52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7" name="Google Shape;97;p18"/>
          <p:cNvSpPr txBox="1">
            <a:spLocks noGrp="1"/>
          </p:cNvSpPr>
          <p:nvPr>
            <p:ph type="subTitle" idx="3"/>
          </p:nvPr>
        </p:nvSpPr>
        <p:spPr>
          <a:xfrm>
            <a:off x="4439450" y="4004450"/>
            <a:ext cx="3908100" cy="52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98" name="Google Shape;98;p18"/>
          <p:cNvSpPr txBox="1">
            <a:spLocks noGrp="1"/>
          </p:cNvSpPr>
          <p:nvPr>
            <p:ph type="subTitle" idx="4"/>
          </p:nvPr>
        </p:nvSpPr>
        <p:spPr>
          <a:xfrm>
            <a:off x="4439450" y="1321100"/>
            <a:ext cx="3908100" cy="52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8"/>
          <p:cNvSpPr txBox="1">
            <a:spLocks noGrp="1"/>
          </p:cNvSpPr>
          <p:nvPr>
            <p:ph type="subTitle" idx="5"/>
          </p:nvPr>
        </p:nvSpPr>
        <p:spPr>
          <a:xfrm>
            <a:off x="4439450" y="2438371"/>
            <a:ext cx="3908100" cy="52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8"/>
          <p:cNvSpPr txBox="1">
            <a:spLocks noGrp="1"/>
          </p:cNvSpPr>
          <p:nvPr>
            <p:ph type="subTitle" idx="6"/>
          </p:nvPr>
        </p:nvSpPr>
        <p:spPr>
          <a:xfrm>
            <a:off x="4439450" y="3555642"/>
            <a:ext cx="3908100" cy="52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713213" y="539500"/>
            <a:ext cx="4448100" cy="1058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26"/>
          <p:cNvSpPr txBox="1">
            <a:spLocks noGrp="1"/>
          </p:cNvSpPr>
          <p:nvPr>
            <p:ph type="subTitle" idx="1"/>
          </p:nvPr>
        </p:nvSpPr>
        <p:spPr>
          <a:xfrm>
            <a:off x="713225" y="1598200"/>
            <a:ext cx="4448100" cy="96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6CC311BD-DABA-45B1-94F8-8B884CECBE0F}" type="datetimeFigureOut">
              <a:rPr lang="en-US" smtClean="0"/>
              <a:t>11/23/2023</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E6DBDBD4-E20A-4B5D-95E9-BC4598CE3937}" type="slidenum">
              <a:rPr lang="en-US" smtClean="0"/>
              <a:t>‹#›</a:t>
            </a:fld>
            <a:endParaRPr lang="en-US"/>
          </a:p>
        </p:txBody>
      </p:sp>
    </p:spTree>
    <p:extLst>
      <p:ext uri="{BB962C8B-B14F-4D97-AF65-F5344CB8AC3E}">
        <p14:creationId xmlns:p14="http://schemas.microsoft.com/office/powerpoint/2010/main" val="837806056"/>
      </p:ext>
    </p:extLst>
  </p:cSld>
  <p:clrMapOvr>
    <a:masterClrMapping/>
  </p:clrMapOvr>
  <p:transition spd="slow">
    <p:push dir="u"/>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15"/>
          <p:cNvSpPr txBox="1">
            <a:spLocks noGrp="1"/>
          </p:cNvSpPr>
          <p:nvPr>
            <p:ph type="subTitle" idx="1"/>
          </p:nvPr>
        </p:nvSpPr>
        <p:spPr>
          <a:xfrm>
            <a:off x="720000" y="12863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160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6"/>
          <p:cNvSpPr txBox="1">
            <a:spLocks noGrp="1"/>
          </p:cNvSpPr>
          <p:nvPr>
            <p:ph type="subTitle" idx="1"/>
          </p:nvPr>
        </p:nvSpPr>
        <p:spPr>
          <a:xfrm>
            <a:off x="720000" y="1210225"/>
            <a:ext cx="7704000" cy="3252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rtl="0">
              <a:spcBef>
                <a:spcPts val="1600"/>
              </a:spcBef>
              <a:spcAft>
                <a:spcPts val="0"/>
              </a:spcAft>
              <a:buSzPts val="1200"/>
              <a:buChar char="○"/>
              <a:defRPr/>
            </a:lvl2pPr>
            <a:lvl3pPr lvl="2" rtl="0">
              <a:spcBef>
                <a:spcPts val="1600"/>
              </a:spcBef>
              <a:spcAft>
                <a:spcPts val="0"/>
              </a:spcAft>
              <a:buSzPts val="1200"/>
              <a:buChar char="■"/>
              <a:defRPr/>
            </a:lvl3pPr>
            <a:lvl4pPr lvl="3" rtl="0">
              <a:spcBef>
                <a:spcPts val="1600"/>
              </a:spcBef>
              <a:spcAft>
                <a:spcPts val="0"/>
              </a:spcAft>
              <a:buSzPts val="1200"/>
              <a:buChar char="●"/>
              <a:defRPr/>
            </a:lvl4pPr>
            <a:lvl5pPr lvl="4" rtl="0">
              <a:spcBef>
                <a:spcPts val="1600"/>
              </a:spcBef>
              <a:spcAft>
                <a:spcPts val="0"/>
              </a:spcAft>
              <a:buSzPts val="1200"/>
              <a:buChar char="○"/>
              <a:defRPr/>
            </a:lvl5pPr>
            <a:lvl6pPr lvl="5" rtl="0">
              <a:spcBef>
                <a:spcPts val="1600"/>
              </a:spcBef>
              <a:spcAft>
                <a:spcPts val="0"/>
              </a:spcAft>
              <a:buSzPts val="1200"/>
              <a:buChar char="■"/>
              <a:defRPr/>
            </a:lvl6pPr>
            <a:lvl7pPr lvl="6" rtl="0">
              <a:spcBef>
                <a:spcPts val="1600"/>
              </a:spcBef>
              <a:spcAft>
                <a:spcPts val="0"/>
              </a:spcAft>
              <a:buSzPts val="1200"/>
              <a:buChar char="●"/>
              <a:defRPr/>
            </a:lvl7pPr>
            <a:lvl8pPr lvl="7" rtl="0">
              <a:spcBef>
                <a:spcPts val="1600"/>
              </a:spcBef>
              <a:spcAft>
                <a:spcPts val="0"/>
              </a:spcAft>
              <a:buSzPts val="1200"/>
              <a:buChar char="○"/>
              <a:defRPr/>
            </a:lvl8pPr>
            <a:lvl9pPr lvl="8" rtl="0">
              <a:spcBef>
                <a:spcPts val="1600"/>
              </a:spcBef>
              <a:spcAft>
                <a:spcPts val="1600"/>
              </a:spcAft>
              <a:buSzPts val="1200"/>
              <a:buChar char="■"/>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811975" y="1137300"/>
            <a:ext cx="42948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811975" y="1796400"/>
            <a:ext cx="4294800" cy="200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35" name="Google Shape;35;p7"/>
          <p:cNvSpPr>
            <a:spLocks noGrp="1"/>
          </p:cNvSpPr>
          <p:nvPr>
            <p:ph type="pic" idx="2"/>
          </p:nvPr>
        </p:nvSpPr>
        <p:spPr>
          <a:xfrm>
            <a:off x="5643775" y="-50"/>
            <a:ext cx="3500100" cy="5143500"/>
          </a:xfrm>
          <a:prstGeom prst="rect">
            <a:avLst/>
          </a:prstGeom>
          <a:noFill/>
          <a:ln>
            <a:noFill/>
          </a:ln>
        </p:spPr>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063351"/>
            <a:ext cx="7704000" cy="463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13"/>
          <p:cNvSpPr txBox="1">
            <a:spLocks noGrp="1"/>
          </p:cNvSpPr>
          <p:nvPr>
            <p:ph type="title" idx="2" hasCustomPrompt="1"/>
          </p:nvPr>
        </p:nvSpPr>
        <p:spPr>
          <a:xfrm>
            <a:off x="818400" y="1355773"/>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3" hasCustomPrompt="1"/>
          </p:nvPr>
        </p:nvSpPr>
        <p:spPr>
          <a:xfrm>
            <a:off x="818400" y="2865402"/>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4" hasCustomPrompt="1"/>
          </p:nvPr>
        </p:nvSpPr>
        <p:spPr>
          <a:xfrm>
            <a:off x="3517675" y="1355773"/>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5" hasCustomPrompt="1"/>
          </p:nvPr>
        </p:nvSpPr>
        <p:spPr>
          <a:xfrm>
            <a:off x="3517675" y="2865402"/>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6" hasCustomPrompt="1"/>
          </p:nvPr>
        </p:nvSpPr>
        <p:spPr>
          <a:xfrm>
            <a:off x="6216950" y="1355773"/>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7" hasCustomPrompt="1"/>
          </p:nvPr>
        </p:nvSpPr>
        <p:spPr>
          <a:xfrm>
            <a:off x="6216950" y="2865402"/>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1"/>
          </p:nvPr>
        </p:nvSpPr>
        <p:spPr>
          <a:xfrm>
            <a:off x="720000" y="2168913"/>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8"/>
          </p:nvPr>
        </p:nvSpPr>
        <p:spPr>
          <a:xfrm>
            <a:off x="3419275" y="2168913"/>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9"/>
          </p:nvPr>
        </p:nvSpPr>
        <p:spPr>
          <a:xfrm>
            <a:off x="6118550" y="2168913"/>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3"/>
          </p:nvPr>
        </p:nvSpPr>
        <p:spPr>
          <a:xfrm>
            <a:off x="720000" y="3678650"/>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4"/>
          </p:nvPr>
        </p:nvSpPr>
        <p:spPr>
          <a:xfrm>
            <a:off x="3419275" y="3678650"/>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15"/>
          </p:nvPr>
        </p:nvSpPr>
        <p:spPr>
          <a:xfrm>
            <a:off x="6118550" y="3678650"/>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4" name="Google Shape;14;p3"/>
          <p:cNvSpPr txBox="1">
            <a:spLocks noGrp="1"/>
          </p:cNvSpPr>
          <p:nvPr>
            <p:ph type="title"/>
          </p:nvPr>
        </p:nvSpPr>
        <p:spPr>
          <a:xfrm>
            <a:off x="721350" y="2376200"/>
            <a:ext cx="2942100" cy="14463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996250" y="831575"/>
            <a:ext cx="900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715375" y="445025"/>
            <a:ext cx="6708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4923249" y="2802750"/>
            <a:ext cx="2505600" cy="15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2"/>
          </p:nvPr>
        </p:nvSpPr>
        <p:spPr>
          <a:xfrm>
            <a:off x="1715375" y="2802750"/>
            <a:ext cx="2505600" cy="15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3"/>
          </p:nvPr>
        </p:nvSpPr>
        <p:spPr>
          <a:xfrm>
            <a:off x="1715375" y="2301578"/>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 name="Google Shape;27;p5"/>
          <p:cNvSpPr txBox="1">
            <a:spLocks noGrp="1"/>
          </p:cNvSpPr>
          <p:nvPr>
            <p:ph type="subTitle" idx="4"/>
          </p:nvPr>
        </p:nvSpPr>
        <p:spPr>
          <a:xfrm>
            <a:off x="4923250" y="2301578"/>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7"/>
          <p:cNvSpPr txBox="1">
            <a:spLocks noGrp="1"/>
          </p:cNvSpPr>
          <p:nvPr>
            <p:ph type="subTitle" idx="1"/>
          </p:nvPr>
        </p:nvSpPr>
        <p:spPr>
          <a:xfrm>
            <a:off x="937625" y="2732225"/>
            <a:ext cx="21753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6" name="Google Shape;86;p17"/>
          <p:cNvSpPr txBox="1">
            <a:spLocks noGrp="1"/>
          </p:cNvSpPr>
          <p:nvPr>
            <p:ph type="subTitle" idx="2"/>
          </p:nvPr>
        </p:nvSpPr>
        <p:spPr>
          <a:xfrm>
            <a:off x="3484347" y="2732225"/>
            <a:ext cx="21753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7" name="Google Shape;87;p17"/>
          <p:cNvSpPr txBox="1">
            <a:spLocks noGrp="1"/>
          </p:cNvSpPr>
          <p:nvPr>
            <p:ph type="subTitle" idx="3"/>
          </p:nvPr>
        </p:nvSpPr>
        <p:spPr>
          <a:xfrm>
            <a:off x="6031075" y="2732225"/>
            <a:ext cx="21753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8" name="Google Shape;88;p17"/>
          <p:cNvSpPr txBox="1">
            <a:spLocks noGrp="1"/>
          </p:cNvSpPr>
          <p:nvPr>
            <p:ph type="subTitle" idx="4"/>
          </p:nvPr>
        </p:nvSpPr>
        <p:spPr>
          <a:xfrm>
            <a:off x="937625" y="2257315"/>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9" name="Google Shape;89;p17"/>
          <p:cNvSpPr txBox="1">
            <a:spLocks noGrp="1"/>
          </p:cNvSpPr>
          <p:nvPr>
            <p:ph type="subTitle" idx="5"/>
          </p:nvPr>
        </p:nvSpPr>
        <p:spPr>
          <a:xfrm>
            <a:off x="3484350" y="2257315"/>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0" name="Google Shape;90;p17"/>
          <p:cNvSpPr txBox="1">
            <a:spLocks noGrp="1"/>
          </p:cNvSpPr>
          <p:nvPr>
            <p:ph type="subTitle" idx="6"/>
          </p:nvPr>
        </p:nvSpPr>
        <p:spPr>
          <a:xfrm>
            <a:off x="6031075" y="2257315"/>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9"/>
          <p:cNvSpPr txBox="1">
            <a:spLocks noGrp="1"/>
          </p:cNvSpPr>
          <p:nvPr>
            <p:ph type="subTitle" idx="1"/>
          </p:nvPr>
        </p:nvSpPr>
        <p:spPr>
          <a:xfrm>
            <a:off x="1690742" y="1755461"/>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7" name="Google Shape;107;p19"/>
          <p:cNvSpPr txBox="1">
            <a:spLocks noGrp="1"/>
          </p:cNvSpPr>
          <p:nvPr>
            <p:ph type="subTitle" idx="2"/>
          </p:nvPr>
        </p:nvSpPr>
        <p:spPr>
          <a:xfrm>
            <a:off x="5517294" y="1755461"/>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8" name="Google Shape;108;p19"/>
          <p:cNvSpPr txBox="1">
            <a:spLocks noGrp="1"/>
          </p:cNvSpPr>
          <p:nvPr>
            <p:ph type="subTitle" idx="3"/>
          </p:nvPr>
        </p:nvSpPr>
        <p:spPr>
          <a:xfrm>
            <a:off x="1690742" y="3416036"/>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9" name="Google Shape;109;p19"/>
          <p:cNvSpPr txBox="1">
            <a:spLocks noGrp="1"/>
          </p:cNvSpPr>
          <p:nvPr>
            <p:ph type="subTitle" idx="4"/>
          </p:nvPr>
        </p:nvSpPr>
        <p:spPr>
          <a:xfrm>
            <a:off x="5517294" y="3416036"/>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0" name="Google Shape;110;p19"/>
          <p:cNvSpPr txBox="1">
            <a:spLocks noGrp="1"/>
          </p:cNvSpPr>
          <p:nvPr>
            <p:ph type="subTitle" idx="5"/>
          </p:nvPr>
        </p:nvSpPr>
        <p:spPr>
          <a:xfrm>
            <a:off x="1690756" y="1373702"/>
            <a:ext cx="2811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9"/>
          <p:cNvSpPr txBox="1">
            <a:spLocks noGrp="1"/>
          </p:cNvSpPr>
          <p:nvPr>
            <p:ph type="subTitle" idx="6"/>
          </p:nvPr>
        </p:nvSpPr>
        <p:spPr>
          <a:xfrm>
            <a:off x="1690756" y="3034427"/>
            <a:ext cx="2811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9"/>
          <p:cNvSpPr txBox="1">
            <a:spLocks noGrp="1"/>
          </p:cNvSpPr>
          <p:nvPr>
            <p:ph type="subTitle" idx="7"/>
          </p:nvPr>
        </p:nvSpPr>
        <p:spPr>
          <a:xfrm>
            <a:off x="5517281" y="1373702"/>
            <a:ext cx="2811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 name="Google Shape;113;p19"/>
          <p:cNvSpPr txBox="1">
            <a:spLocks noGrp="1"/>
          </p:cNvSpPr>
          <p:nvPr>
            <p:ph type="subTitle" idx="8"/>
          </p:nvPr>
        </p:nvSpPr>
        <p:spPr>
          <a:xfrm>
            <a:off x="5517281" y="3034427"/>
            <a:ext cx="2811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72" name="Google Shape;172;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storyset.com/cuate?utm_source=slidesgo_template&amp;utm_medium=referral-link&amp;utm_campaign=slidesgo_final_slides&amp;utm_term=cuate&amp;utm_content=storyset" TargetMode="External"/><Relationship Id="rId13" Type="http://schemas.openxmlformats.org/officeDocument/2006/relationships/image" Target="../media/image11.jpg"/><Relationship Id="rId3" Type="http://schemas.openxmlformats.org/officeDocument/2006/relationships/hyperlink" Target="https://storyset.com/pana?utm_source=slidesgo_template&amp;utm_medium=referral-link&amp;utm_campaign=slidesgo_final_slides&amp;utm_term=pana&amp;utm_content=storyset" TargetMode="External"/><Relationship Id="rId7" Type="http://schemas.openxmlformats.org/officeDocument/2006/relationships/image" Target="../media/image6.jp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hyperlink" Target="https://storyset.com/rafiki?utm_source=slidesgo_template&amp;utm_medium=referral-link&amp;utm_campaign=slidesgo_final_slides&amp;utm_term=rafiki&amp;utm_content=storyset" TargetMode="External"/><Relationship Id="rId11" Type="http://schemas.openxmlformats.org/officeDocument/2006/relationships/image" Target="../media/image9.jpg"/><Relationship Id="rId5" Type="http://schemas.openxmlformats.org/officeDocument/2006/relationships/hyperlink" Target="https://storyset.com/bro?utm_source=slidesgo_template&amp;utm_medium=referral-link&amp;utm_campaign=slidesgo_final_slides&amp;utm_term=bro&amp;utm_content=storyset" TargetMode="External"/><Relationship Id="rId15" Type="http://schemas.openxmlformats.org/officeDocument/2006/relationships/image" Target="../media/image13.jpg"/><Relationship Id="rId10" Type="http://schemas.openxmlformats.org/officeDocument/2006/relationships/image" Target="../media/image8.jpg"/><Relationship Id="rId4" Type="http://schemas.openxmlformats.org/officeDocument/2006/relationships/hyperlink" Target="https://storyset.com/amico?utm_source=slidesgo_template&amp;utm_medium=referral-link&amp;utm_campaign=slidesgo_final_slides&amp;utm_term=amico&amp;utm_content=storyset" TargetMode="External"/><Relationship Id="rId9" Type="http://schemas.openxmlformats.org/officeDocument/2006/relationships/image" Target="../media/image7.jpg"/><Relationship Id="rId1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jFaCawoFiBH91i4E5fWMBI3TPsWeSG0W39rykNVpM-U/copy"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6061" r="20508"/>
          <a:stretch/>
        </p:blipFill>
        <p:spPr>
          <a:xfrm>
            <a:off x="220238" y="438150"/>
            <a:ext cx="4732762" cy="4196946"/>
          </a:xfrm>
          <a:prstGeom prst="roundRect">
            <a:avLst>
              <a:gd name="adj" fmla="val 18611"/>
            </a:avLst>
          </a:prstGeom>
        </p:spPr>
      </p:pic>
      <p:sp>
        <p:nvSpPr>
          <p:cNvPr id="180" name="Google Shape;180;p32"/>
          <p:cNvSpPr txBox="1">
            <a:spLocks noGrp="1"/>
          </p:cNvSpPr>
          <p:nvPr>
            <p:ph type="ctrTitle"/>
          </p:nvPr>
        </p:nvSpPr>
        <p:spPr>
          <a:xfrm>
            <a:off x="4343400" y="1428750"/>
            <a:ext cx="5257800" cy="17976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6600" b="1" dirty="0" smtClean="0">
                <a:gradFill>
                  <a:gsLst>
                    <a:gs pos="0">
                      <a:schemeClr val="tx1">
                        <a:lumMod val="50000"/>
                        <a:lumOff val="50000"/>
                      </a:schemeClr>
                    </a:gs>
                    <a:gs pos="100000">
                      <a:schemeClr val="tx1">
                        <a:lumMod val="90000"/>
                        <a:lumOff val="10000"/>
                      </a:schemeClr>
                    </a:gs>
                  </a:gsLst>
                  <a:lin ang="5400000" scaled="0"/>
                </a:gradFill>
                <a:latin typeface="Trajan Pro" pitchFamily="18" charset="0"/>
              </a:rPr>
              <a:t>AVATAR</a:t>
            </a:r>
            <a:r>
              <a:rPr lang="en-US" sz="5100" dirty="0" smtClean="0"/>
              <a:t/>
            </a:r>
            <a:br>
              <a:rPr lang="en-US" sz="5100" dirty="0" smtClean="0"/>
            </a:br>
            <a:r>
              <a:rPr lang="en-US" sz="2800" dirty="0" smtClean="0"/>
              <a:t>Movie review</a:t>
            </a:r>
          </a:p>
        </p:txBody>
      </p:sp>
      <p:sp>
        <p:nvSpPr>
          <p:cNvPr id="181" name="Google Shape;181;p32"/>
          <p:cNvSpPr txBox="1">
            <a:spLocks noGrp="1"/>
          </p:cNvSpPr>
          <p:nvPr>
            <p:ph type="subTitle" idx="1"/>
          </p:nvPr>
        </p:nvSpPr>
        <p:spPr>
          <a:xfrm>
            <a:off x="3505200" y="4019550"/>
            <a:ext cx="6400800" cy="13144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de" sz="1400" b="1" dirty="0" smtClean="0">
                <a:solidFill>
                  <a:schemeClr val="tx1">
                    <a:lumMod val="10000"/>
                    <a:lumOff val="90000"/>
                  </a:schemeClr>
                </a:solidFill>
              </a:rPr>
              <a:t>PRESENTATION BY </a:t>
            </a:r>
          </a:p>
          <a:p>
            <a:pPr marL="0" lvl="0" indent="0" rtl="0">
              <a:spcBef>
                <a:spcPts val="0"/>
              </a:spcBef>
              <a:spcAft>
                <a:spcPts val="0"/>
              </a:spcAft>
              <a:buNone/>
            </a:pPr>
            <a:r>
              <a:rPr lang="de" sz="1400" dirty="0" smtClean="0">
                <a:solidFill>
                  <a:schemeClr val="tx1">
                    <a:lumMod val="10000"/>
                    <a:lumOff val="90000"/>
                  </a:schemeClr>
                </a:solidFill>
              </a:rPr>
              <a:t>PRAMISHA SHRESTHA</a:t>
            </a:r>
            <a:endParaRPr sz="1400" dirty="0">
              <a:solidFill>
                <a:schemeClr val="tx1">
                  <a:lumMod val="10000"/>
                  <a:lumOff val="90000"/>
                </a:schemeClr>
              </a:solidFill>
            </a:endParaRPr>
          </a:p>
        </p:txBody>
      </p:sp>
      <p:sp>
        <p:nvSpPr>
          <p:cNvPr id="182" name="Google Shape;182;p32"/>
          <p:cNvSpPr/>
          <p:nvPr/>
        </p:nvSpPr>
        <p:spPr>
          <a:xfrm>
            <a:off x="4573050" y="285750"/>
            <a:ext cx="759900" cy="759900"/>
          </a:xfrm>
          <a:prstGeom prst="ellipse">
            <a:avLst/>
          </a:prstGeom>
          <a:solidFill>
            <a:schemeClr val="tx1">
              <a:lumMod val="25000"/>
              <a:lumOff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p:nvPr/>
        </p:nvSpPr>
        <p:spPr>
          <a:xfrm>
            <a:off x="7772400" y="387375"/>
            <a:ext cx="780900" cy="7809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p:nvPr/>
        </p:nvSpPr>
        <p:spPr>
          <a:xfrm>
            <a:off x="8162850" y="4095750"/>
            <a:ext cx="533400" cy="457200"/>
          </a:xfrm>
          <a:prstGeom prst="flowChartDelay">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200"/>
                                  </p:stCondLst>
                                  <p:childTnLst>
                                    <p:set>
                                      <p:cBhvr>
                                        <p:cTn id="10" dur="1" fill="hold">
                                          <p:stCondLst>
                                            <p:cond delay="0"/>
                                          </p:stCondLst>
                                        </p:cTn>
                                        <p:tgtEl>
                                          <p:spTgt spid="182"/>
                                        </p:tgtEl>
                                        <p:attrNameLst>
                                          <p:attrName>style.visibility</p:attrName>
                                        </p:attrNameLst>
                                      </p:cBhvr>
                                      <p:to>
                                        <p:strVal val="visible"/>
                                      </p:to>
                                    </p:set>
                                    <p:animEffect transition="in" filter="fade">
                                      <p:cBhvr>
                                        <p:cTn id="11" dur="1000"/>
                                        <p:tgtEl>
                                          <p:spTgt spid="182"/>
                                        </p:tgtEl>
                                      </p:cBhvr>
                                    </p:animEffect>
                                    <p:anim calcmode="lin" valueType="num">
                                      <p:cBhvr>
                                        <p:cTn id="12" dur="1000" fill="hold"/>
                                        <p:tgtEl>
                                          <p:spTgt spid="182"/>
                                        </p:tgtEl>
                                        <p:attrNameLst>
                                          <p:attrName>ppt_x</p:attrName>
                                        </p:attrNameLst>
                                      </p:cBhvr>
                                      <p:tavLst>
                                        <p:tav tm="0">
                                          <p:val>
                                            <p:strVal val="#ppt_x"/>
                                          </p:val>
                                        </p:tav>
                                        <p:tav tm="100000">
                                          <p:val>
                                            <p:strVal val="#ppt_x"/>
                                          </p:val>
                                        </p:tav>
                                      </p:tavLst>
                                    </p:anim>
                                    <p:anim calcmode="lin" valueType="num">
                                      <p:cBhvr>
                                        <p:cTn id="13" dur="1000" fill="hold"/>
                                        <p:tgtEl>
                                          <p:spTgt spid="18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00"/>
                                  </p:stCondLst>
                                  <p:childTnLst>
                                    <p:set>
                                      <p:cBhvr>
                                        <p:cTn id="15" dur="1" fill="hold">
                                          <p:stCondLst>
                                            <p:cond delay="0"/>
                                          </p:stCondLst>
                                        </p:cTn>
                                        <p:tgtEl>
                                          <p:spTgt spid="185"/>
                                        </p:tgtEl>
                                        <p:attrNameLst>
                                          <p:attrName>style.visibility</p:attrName>
                                        </p:attrNameLst>
                                      </p:cBhvr>
                                      <p:to>
                                        <p:strVal val="visible"/>
                                      </p:to>
                                    </p:set>
                                    <p:animEffect transition="in" filter="fade">
                                      <p:cBhvr>
                                        <p:cTn id="16" dur="1000"/>
                                        <p:tgtEl>
                                          <p:spTgt spid="185"/>
                                        </p:tgtEl>
                                      </p:cBhvr>
                                    </p:animEffect>
                                    <p:anim calcmode="lin" valueType="num">
                                      <p:cBhvr>
                                        <p:cTn id="17" dur="1000" fill="hold"/>
                                        <p:tgtEl>
                                          <p:spTgt spid="185"/>
                                        </p:tgtEl>
                                        <p:attrNameLst>
                                          <p:attrName>ppt_x</p:attrName>
                                        </p:attrNameLst>
                                      </p:cBhvr>
                                      <p:tavLst>
                                        <p:tav tm="0">
                                          <p:val>
                                            <p:strVal val="#ppt_x"/>
                                          </p:val>
                                        </p:tav>
                                        <p:tav tm="100000">
                                          <p:val>
                                            <p:strVal val="#ppt_x"/>
                                          </p:val>
                                        </p:tav>
                                      </p:tavLst>
                                    </p:anim>
                                    <p:anim calcmode="lin" valueType="num">
                                      <p:cBhvr>
                                        <p:cTn id="18" dur="1000" fill="hold"/>
                                        <p:tgtEl>
                                          <p:spTgt spid="18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200"/>
                                  </p:stCondLst>
                                  <p:childTnLst>
                                    <p:set>
                                      <p:cBhvr>
                                        <p:cTn id="20" dur="1" fill="hold">
                                          <p:stCondLst>
                                            <p:cond delay="0"/>
                                          </p:stCondLst>
                                        </p:cTn>
                                        <p:tgtEl>
                                          <p:spTgt spid="184"/>
                                        </p:tgtEl>
                                        <p:attrNameLst>
                                          <p:attrName>style.visibility</p:attrName>
                                        </p:attrNameLst>
                                      </p:cBhvr>
                                      <p:to>
                                        <p:strVal val="visible"/>
                                      </p:to>
                                    </p:set>
                                    <p:animEffect transition="in" filter="fade">
                                      <p:cBhvr>
                                        <p:cTn id="21" dur="1000"/>
                                        <p:tgtEl>
                                          <p:spTgt spid="184"/>
                                        </p:tgtEl>
                                      </p:cBhvr>
                                    </p:animEffect>
                                    <p:anim calcmode="lin" valueType="num">
                                      <p:cBhvr>
                                        <p:cTn id="22" dur="1000" fill="hold"/>
                                        <p:tgtEl>
                                          <p:spTgt spid="184"/>
                                        </p:tgtEl>
                                        <p:attrNameLst>
                                          <p:attrName>ppt_x</p:attrName>
                                        </p:attrNameLst>
                                      </p:cBhvr>
                                      <p:tavLst>
                                        <p:tav tm="0">
                                          <p:val>
                                            <p:strVal val="#ppt_x"/>
                                          </p:val>
                                        </p:tav>
                                        <p:tav tm="100000">
                                          <p:val>
                                            <p:strVal val="#ppt_x"/>
                                          </p:val>
                                        </p:tav>
                                      </p:tavLst>
                                    </p:anim>
                                    <p:anim calcmode="lin" valueType="num">
                                      <p:cBhvr>
                                        <p:cTn id="23" dur="1000" fill="hold"/>
                                        <p:tgtEl>
                                          <p:spTgt spid="18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
                                  </p:stCondLst>
                                  <p:childTnLst>
                                    <p:set>
                                      <p:cBhvr>
                                        <p:cTn id="25" dur="1" fill="hold">
                                          <p:stCondLst>
                                            <p:cond delay="0"/>
                                          </p:stCondLst>
                                        </p:cTn>
                                        <p:tgtEl>
                                          <p:spTgt spid="180"/>
                                        </p:tgtEl>
                                        <p:attrNameLst>
                                          <p:attrName>style.visibility</p:attrName>
                                        </p:attrNameLst>
                                      </p:cBhvr>
                                      <p:to>
                                        <p:strVal val="visible"/>
                                      </p:to>
                                    </p:set>
                                    <p:animEffect transition="in" filter="fade">
                                      <p:cBhvr>
                                        <p:cTn id="26" dur="1000"/>
                                        <p:tgtEl>
                                          <p:spTgt spid="180"/>
                                        </p:tgtEl>
                                      </p:cBhvr>
                                    </p:animEffect>
                                    <p:anim calcmode="lin" valueType="num">
                                      <p:cBhvr>
                                        <p:cTn id="27" dur="1000" fill="hold"/>
                                        <p:tgtEl>
                                          <p:spTgt spid="180"/>
                                        </p:tgtEl>
                                        <p:attrNameLst>
                                          <p:attrName>ppt_x</p:attrName>
                                        </p:attrNameLst>
                                      </p:cBhvr>
                                      <p:tavLst>
                                        <p:tav tm="0">
                                          <p:val>
                                            <p:strVal val="#ppt_x"/>
                                          </p:val>
                                        </p:tav>
                                        <p:tav tm="100000">
                                          <p:val>
                                            <p:strVal val="#ppt_x"/>
                                          </p:val>
                                        </p:tav>
                                      </p:tavLst>
                                    </p:anim>
                                    <p:anim calcmode="lin" valueType="num">
                                      <p:cBhvr>
                                        <p:cTn id="28" dur="1000" fill="hold"/>
                                        <p:tgtEl>
                                          <p:spTgt spid="18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00"/>
                                  </p:stCondLst>
                                  <p:childTnLst>
                                    <p:set>
                                      <p:cBhvr>
                                        <p:cTn id="30" dur="1" fill="hold">
                                          <p:stCondLst>
                                            <p:cond delay="0"/>
                                          </p:stCondLst>
                                        </p:cTn>
                                        <p:tgtEl>
                                          <p:spTgt spid="181"/>
                                        </p:tgtEl>
                                        <p:attrNameLst>
                                          <p:attrName>style.visibility</p:attrName>
                                        </p:attrNameLst>
                                      </p:cBhvr>
                                      <p:to>
                                        <p:strVal val="visible"/>
                                      </p:to>
                                    </p:set>
                                    <p:animEffect transition="in" filter="fade">
                                      <p:cBhvr>
                                        <p:cTn id="31" dur="1000"/>
                                        <p:tgtEl>
                                          <p:spTgt spid="181"/>
                                        </p:tgtEl>
                                      </p:cBhvr>
                                    </p:animEffect>
                                    <p:anim calcmode="lin" valueType="num">
                                      <p:cBhvr>
                                        <p:cTn id="32" dur="1000" fill="hold"/>
                                        <p:tgtEl>
                                          <p:spTgt spid="181"/>
                                        </p:tgtEl>
                                        <p:attrNameLst>
                                          <p:attrName>ppt_x</p:attrName>
                                        </p:attrNameLst>
                                      </p:cBhvr>
                                      <p:tavLst>
                                        <p:tav tm="0">
                                          <p:val>
                                            <p:strVal val="#ppt_x"/>
                                          </p:val>
                                        </p:tav>
                                        <p:tav tm="100000">
                                          <p:val>
                                            <p:strVal val="#ppt_x"/>
                                          </p:val>
                                        </p:tav>
                                      </p:tavLst>
                                    </p:anim>
                                    <p:anim calcmode="lin" valueType="num">
                                      <p:cBhvr>
                                        <p:cTn id="33"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1" grpId="0"/>
      <p:bldP spid="182" grpId="0" animBg="1"/>
      <p:bldP spid="184" grpId="0" animBg="1"/>
      <p:bldP spid="18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573" y="438150"/>
            <a:ext cx="3675040" cy="4263336"/>
          </a:xfrm>
          <a:prstGeom prst="roundRect">
            <a:avLst/>
          </a:prstGeom>
        </p:spPr>
      </p:pic>
      <p:sp>
        <p:nvSpPr>
          <p:cNvPr id="351" name="Google Shape;351;p41"/>
          <p:cNvSpPr/>
          <p:nvPr/>
        </p:nvSpPr>
        <p:spPr>
          <a:xfrm rot="897919">
            <a:off x="8168102" y="4053474"/>
            <a:ext cx="980100" cy="9801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p:nvPr/>
        </p:nvSpPr>
        <p:spPr>
          <a:xfrm rot="1035843">
            <a:off x="5184197" y="1829694"/>
            <a:ext cx="744900" cy="644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p:nvPr/>
        </p:nvSpPr>
        <p:spPr>
          <a:xfrm rot="3823500">
            <a:off x="8390609" y="109291"/>
            <a:ext cx="6441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0;p51"/>
          <p:cNvSpPr txBox="1">
            <a:spLocks noGrp="1"/>
          </p:cNvSpPr>
          <p:nvPr>
            <p:ph type="title"/>
          </p:nvPr>
        </p:nvSpPr>
        <p:spPr>
          <a:xfrm>
            <a:off x="499485" y="-95250"/>
            <a:ext cx="5121487" cy="931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2400" b="1" dirty="0" smtClean="0"/>
              <a:t>BOX OFFICE SUCCESS</a:t>
            </a:r>
            <a:endParaRPr sz="2400" dirty="0"/>
          </a:p>
        </p:txBody>
      </p:sp>
      <p:sp>
        <p:nvSpPr>
          <p:cNvPr id="11" name="Google Shape;551;p51"/>
          <p:cNvSpPr txBox="1">
            <a:spLocks noGrp="1"/>
          </p:cNvSpPr>
          <p:nvPr>
            <p:ph type="subTitle" idx="1"/>
          </p:nvPr>
        </p:nvSpPr>
        <p:spPr>
          <a:xfrm>
            <a:off x="471556" y="815986"/>
            <a:ext cx="4557644" cy="343216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smtClean="0">
                <a:solidFill>
                  <a:schemeClr val="bg1"/>
                </a:solidFill>
                <a:latin typeface="Arvo"/>
                <a:ea typeface="Arvo"/>
                <a:cs typeface="Arvo"/>
                <a:sym typeface="Arvo"/>
              </a:rPr>
              <a:t>Avatar became the highest-grossing film of all time, surpassing Cameron's own Titanic. Its immense commercial success reflects its broad appeal and popularity among audiences worldwide.</a:t>
            </a:r>
          </a:p>
          <a:p>
            <a:pPr marL="0" lvl="0" indent="0" algn="just" rtl="0">
              <a:spcBef>
                <a:spcPts val="0"/>
              </a:spcBef>
              <a:spcAft>
                <a:spcPts val="0"/>
              </a:spcAft>
              <a:buNone/>
            </a:pPr>
            <a:endParaRPr lang="en-US" sz="1800" dirty="0" smtClean="0">
              <a:solidFill>
                <a:schemeClr val="bg1"/>
              </a:solidFill>
              <a:latin typeface="Arvo"/>
              <a:ea typeface="Arvo"/>
              <a:cs typeface="Arvo"/>
              <a:sym typeface="Arvo"/>
            </a:endParaRPr>
          </a:p>
          <a:p>
            <a:pPr marL="0" lvl="0" indent="0" algn="just" rtl="0">
              <a:spcBef>
                <a:spcPts val="0"/>
              </a:spcBef>
              <a:spcAft>
                <a:spcPts val="0"/>
              </a:spcAft>
              <a:buNone/>
            </a:pPr>
            <a:r>
              <a:rPr lang="en-US" sz="1800" dirty="0" smtClean="0">
                <a:solidFill>
                  <a:schemeClr val="bg1"/>
                </a:solidFill>
                <a:latin typeface="Arvo"/>
                <a:sym typeface="Arvo"/>
              </a:rPr>
              <a:t>In conclusion, Avatar is not just a movie it’s a cinematic milestone. While some may critique certain narrative elements, solidifies its place in film history. James Cameron's Avatar remains a must watch for its groundbreaking technology and the sheer spectacle of its otherworldly adventure.</a:t>
            </a:r>
            <a:endParaRPr sz="1800"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1000"/>
                                        <p:tgtEl>
                                          <p:spTgt spid="352"/>
                                        </p:tgtEl>
                                      </p:cBhvr>
                                    </p:animEffect>
                                    <p:anim calcmode="lin" valueType="num">
                                      <p:cBhvr>
                                        <p:cTn id="13" dur="1000" fill="hold"/>
                                        <p:tgtEl>
                                          <p:spTgt spid="352"/>
                                        </p:tgtEl>
                                        <p:attrNameLst>
                                          <p:attrName>ppt_x</p:attrName>
                                        </p:attrNameLst>
                                      </p:cBhvr>
                                      <p:tavLst>
                                        <p:tav tm="0">
                                          <p:val>
                                            <p:strVal val="#ppt_x"/>
                                          </p:val>
                                        </p:tav>
                                        <p:tav tm="100000">
                                          <p:val>
                                            <p:strVal val="#ppt_x"/>
                                          </p:val>
                                        </p:tav>
                                      </p:tavLst>
                                    </p:anim>
                                    <p:anim calcmode="lin" valueType="num">
                                      <p:cBhvr>
                                        <p:cTn id="14" dur="1000" fill="hold"/>
                                        <p:tgtEl>
                                          <p:spTgt spid="35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353"/>
                                        </p:tgtEl>
                                        <p:attrNameLst>
                                          <p:attrName>style.visibility</p:attrName>
                                        </p:attrNameLst>
                                      </p:cBhvr>
                                      <p:to>
                                        <p:strVal val="visible"/>
                                      </p:to>
                                    </p:set>
                                    <p:animEffect transition="in" filter="fade">
                                      <p:cBhvr>
                                        <p:cTn id="17" dur="1000"/>
                                        <p:tgtEl>
                                          <p:spTgt spid="353"/>
                                        </p:tgtEl>
                                      </p:cBhvr>
                                    </p:animEffect>
                                    <p:anim calcmode="lin" valueType="num">
                                      <p:cBhvr>
                                        <p:cTn id="18" dur="1000" fill="hold"/>
                                        <p:tgtEl>
                                          <p:spTgt spid="353"/>
                                        </p:tgtEl>
                                        <p:attrNameLst>
                                          <p:attrName>ppt_x</p:attrName>
                                        </p:attrNameLst>
                                      </p:cBhvr>
                                      <p:tavLst>
                                        <p:tav tm="0">
                                          <p:val>
                                            <p:strVal val="#ppt_x"/>
                                          </p:val>
                                        </p:tav>
                                        <p:tav tm="100000">
                                          <p:val>
                                            <p:strVal val="#ppt_x"/>
                                          </p:val>
                                        </p:tav>
                                      </p:tavLst>
                                    </p:anim>
                                    <p:anim calcmode="lin" valueType="num">
                                      <p:cBhvr>
                                        <p:cTn id="19" dur="1000" fill="hold"/>
                                        <p:tgtEl>
                                          <p:spTgt spid="35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
                                  </p:stCondLst>
                                  <p:childTnLst>
                                    <p:set>
                                      <p:cBhvr>
                                        <p:cTn id="21" dur="1" fill="hold">
                                          <p:stCondLst>
                                            <p:cond delay="0"/>
                                          </p:stCondLst>
                                        </p:cTn>
                                        <p:tgtEl>
                                          <p:spTgt spid="351"/>
                                        </p:tgtEl>
                                        <p:attrNameLst>
                                          <p:attrName>style.visibility</p:attrName>
                                        </p:attrNameLst>
                                      </p:cBhvr>
                                      <p:to>
                                        <p:strVal val="visible"/>
                                      </p:to>
                                    </p:set>
                                    <p:animEffect transition="in" filter="fade">
                                      <p:cBhvr>
                                        <p:cTn id="22" dur="1000"/>
                                        <p:tgtEl>
                                          <p:spTgt spid="351"/>
                                        </p:tgtEl>
                                      </p:cBhvr>
                                    </p:animEffect>
                                    <p:anim calcmode="lin" valueType="num">
                                      <p:cBhvr>
                                        <p:cTn id="23" dur="1000" fill="hold"/>
                                        <p:tgtEl>
                                          <p:spTgt spid="351"/>
                                        </p:tgtEl>
                                        <p:attrNameLst>
                                          <p:attrName>ppt_x</p:attrName>
                                        </p:attrNameLst>
                                      </p:cBhvr>
                                      <p:tavLst>
                                        <p:tav tm="0">
                                          <p:val>
                                            <p:strVal val="#ppt_x"/>
                                          </p:val>
                                        </p:tav>
                                        <p:tav tm="100000">
                                          <p:val>
                                            <p:strVal val="#ppt_x"/>
                                          </p:val>
                                        </p:tav>
                                      </p:tavLst>
                                    </p:anim>
                                    <p:anim calcmode="lin" valueType="num">
                                      <p:cBhvr>
                                        <p:cTn id="24" dur="1000" fill="hold"/>
                                        <p:tgtEl>
                                          <p:spTgt spid="3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1000" fill="hold"/>
                                        <p:tgtEl>
                                          <p:spTgt spid="2"/>
                                        </p:tgtEl>
                                        <p:attrNameLst>
                                          <p:attrName>ppt_x</p:attrName>
                                        </p:attrNameLst>
                                      </p:cBhvr>
                                      <p:tavLst>
                                        <p:tav tm="0">
                                          <p:val>
                                            <p:strVal val="1+#ppt_w/2"/>
                                          </p:val>
                                        </p:tav>
                                        <p:tav tm="100000">
                                          <p:val>
                                            <p:strVal val="#ppt_x"/>
                                          </p:val>
                                        </p:tav>
                                      </p:tavLst>
                                    </p:anim>
                                    <p:anim calcmode="lin" valueType="num">
                                      <p:cBhvr additive="base">
                                        <p:cTn id="33"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p:bldP spid="352" grpId="0" animBg="1"/>
      <p:bldP spid="353" grpId="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9359" y="1809750"/>
            <a:ext cx="6781800" cy="1569660"/>
          </a:xfrm>
          <a:prstGeom prst="rect">
            <a:avLst/>
          </a:prstGeom>
          <a:noFill/>
        </p:spPr>
        <p:txBody>
          <a:bodyPr wrap="square" rtlCol="0">
            <a:spAutoFit/>
          </a:bodyPr>
          <a:lstStyle/>
          <a:p>
            <a:pPr algn="ctr"/>
            <a:r>
              <a:rPr lang="en-US" sz="9600" dirty="0" smtClean="0">
                <a:solidFill>
                  <a:schemeClr val="bg1"/>
                </a:solidFill>
              </a:rPr>
              <a:t>THE END</a:t>
            </a:r>
            <a:endParaRPr lang="en-US" sz="9600" dirty="0">
              <a:solidFill>
                <a:schemeClr val="bg1"/>
              </a:solidFill>
            </a:endParaRPr>
          </a:p>
        </p:txBody>
      </p:sp>
      <p:sp>
        <p:nvSpPr>
          <p:cNvPr id="4" name="Google Shape;351;p41"/>
          <p:cNvSpPr/>
          <p:nvPr/>
        </p:nvSpPr>
        <p:spPr>
          <a:xfrm rot="897919">
            <a:off x="7893981" y="3791899"/>
            <a:ext cx="980100" cy="9801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2;p41"/>
          <p:cNvSpPr/>
          <p:nvPr/>
        </p:nvSpPr>
        <p:spPr>
          <a:xfrm rot="1035843">
            <a:off x="5412797" y="370705"/>
            <a:ext cx="744900" cy="644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3;p41"/>
          <p:cNvSpPr/>
          <p:nvPr/>
        </p:nvSpPr>
        <p:spPr>
          <a:xfrm rot="3823500">
            <a:off x="8230617" y="316705"/>
            <a:ext cx="6441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4;p41"/>
          <p:cNvSpPr/>
          <p:nvPr/>
        </p:nvSpPr>
        <p:spPr>
          <a:xfrm>
            <a:off x="165263" y="4554957"/>
            <a:ext cx="444335" cy="453185"/>
          </a:xfrm>
          <a:prstGeom prst="flowChartDelay">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1;p41"/>
          <p:cNvSpPr/>
          <p:nvPr/>
        </p:nvSpPr>
        <p:spPr>
          <a:xfrm rot="897919">
            <a:off x="484490" y="384606"/>
            <a:ext cx="980100" cy="9801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3005154" y="4613275"/>
            <a:ext cx="1066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617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1" nodeType="withEffect">
                                  <p:stCondLst>
                                    <p:cond delay="2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1" nodeType="withEffect">
                                  <p:stCondLst>
                                    <p:cond delay="2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1"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
                                  </p:stCondLst>
                                  <p:childTnLst>
                                    <p:set>
                                      <p:cBhvr>
                                        <p:cTn id="26" dur="1" fill="hold">
                                          <p:stCondLst>
                                            <p:cond delay="0"/>
                                          </p:stCondLst>
                                        </p:cTn>
                                        <p:tgtEl>
                                          <p:spTgt spid="4098"/>
                                        </p:tgtEl>
                                        <p:attrNameLst>
                                          <p:attrName>style.visibility</p:attrName>
                                        </p:attrNameLst>
                                      </p:cBhvr>
                                      <p:to>
                                        <p:strVal val="visible"/>
                                      </p:to>
                                    </p:set>
                                    <p:animEffect transition="in" filter="fade">
                                      <p:cBhvr>
                                        <p:cTn id="27" dur="1000"/>
                                        <p:tgtEl>
                                          <p:spTgt spid="4098"/>
                                        </p:tgtEl>
                                      </p:cBhvr>
                                    </p:animEffect>
                                    <p:anim calcmode="lin" valueType="num">
                                      <p:cBhvr>
                                        <p:cTn id="28" dur="1000" fill="hold"/>
                                        <p:tgtEl>
                                          <p:spTgt spid="4098"/>
                                        </p:tgtEl>
                                        <p:attrNameLst>
                                          <p:attrName>ppt_x</p:attrName>
                                        </p:attrNameLst>
                                      </p:cBhvr>
                                      <p:tavLst>
                                        <p:tav tm="0">
                                          <p:val>
                                            <p:strVal val="#ppt_x"/>
                                          </p:val>
                                        </p:tav>
                                        <p:tav tm="100000">
                                          <p:val>
                                            <p:strVal val="#ppt_x"/>
                                          </p:val>
                                        </p:tav>
                                      </p:tavLst>
                                    </p:anim>
                                    <p:anim calcmode="lin" valueType="num">
                                      <p:cBhvr>
                                        <p:cTn id="29" dur="1000" fill="hold"/>
                                        <p:tgtEl>
                                          <p:spTgt spid="409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1" animBg="1"/>
      <p:bldP spid="6" grpId="1" animBg="1"/>
      <p:bldP spid="7" grpId="1"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815361" y="590550"/>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ABOUT MOVIE</a:t>
            </a:r>
            <a:endParaRPr lang="en-US" dirty="0"/>
          </a:p>
        </p:txBody>
      </p:sp>
      <p:sp>
        <p:nvSpPr>
          <p:cNvPr id="217" name="Google Shape;217;p35"/>
          <p:cNvSpPr txBox="1">
            <a:spLocks noGrp="1"/>
          </p:cNvSpPr>
          <p:nvPr>
            <p:ph type="subTitle" idx="1"/>
          </p:nvPr>
        </p:nvSpPr>
        <p:spPr>
          <a:xfrm>
            <a:off x="685800" y="1276350"/>
            <a:ext cx="4572000" cy="26313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smtClean="0">
                <a:solidFill>
                  <a:schemeClr val="bg1"/>
                </a:solidFill>
              </a:rPr>
              <a:t>James Cameron's  Academy Award –winning 2009 epic adventure “Avatar”, returns to theaters September 23 in stunning 4k High Dynamic Range. On the lush alien world of Pandora live the Na’vi, begins who appear primitive but are highly evolved. Because the planet’s environment is poisonous, human/Na’vi hybrids, called Avatars, must link to human minds to allow for free movement on Pandora. Jake Sully (Sam Worthington), a  paralyzed former Marine, becomes mobile again through one such Avatar and falls in love with Na’vi woman (Zoe Saldana). As a bond with her grows, he is drawn into a battle for the survival of her world.</a:t>
            </a:r>
          </a:p>
          <a:p>
            <a:pPr marL="0" lvl="0" indent="0" algn="just" rtl="0">
              <a:spcBef>
                <a:spcPts val="0"/>
              </a:spcBef>
              <a:spcAft>
                <a:spcPts val="0"/>
              </a:spcAft>
              <a:buNone/>
            </a:pPr>
            <a:r>
              <a:rPr lang="en-US" sz="1400" dirty="0">
                <a:solidFill>
                  <a:schemeClr val="bg1"/>
                </a:solidFill>
              </a:rPr>
              <a:t> </a:t>
            </a:r>
            <a:endParaRPr lang="en-US" sz="1400" dirty="0" smtClean="0">
              <a:solidFill>
                <a:schemeClr val="bg1"/>
              </a:solidFill>
            </a:endParaRPr>
          </a:p>
          <a:p>
            <a:pPr marL="0" lvl="0" indent="0" algn="just" rtl="0">
              <a:spcBef>
                <a:spcPts val="0"/>
              </a:spcBef>
              <a:spcAft>
                <a:spcPts val="0"/>
              </a:spcAft>
              <a:buNone/>
            </a:pPr>
            <a:r>
              <a:rPr lang="en-US" dirty="0" smtClean="0">
                <a:solidFill>
                  <a:schemeClr val="bg1"/>
                </a:solidFill>
              </a:rPr>
              <a:t>    </a:t>
            </a:r>
            <a:endParaRPr dirty="0">
              <a:solidFill>
                <a:schemeClr val="bg1"/>
              </a:solidFill>
            </a:endParaRPr>
          </a:p>
        </p:txBody>
      </p:sp>
      <p:pic>
        <p:nvPicPr>
          <p:cNvPr id="218" name="Google Shape;218;p35"/>
          <p:cNvPicPr preferRelativeResize="0">
            <a:picLocks noGrp="1"/>
          </p:cNvPicPr>
          <p:nvPr>
            <p:ph type="pic" idx="2"/>
          </p:nvPr>
        </p:nvPicPr>
        <p:blipFill rotWithShape="1">
          <a:blip r:embed="rId3">
            <a:extLst>
              <a:ext uri="{28A0092B-C50C-407E-A947-70E740481C1C}">
                <a14:useLocalDpi xmlns:a14="http://schemas.microsoft.com/office/drawing/2010/main" val="0"/>
              </a:ext>
            </a:extLst>
          </a:blip>
          <a:srcRect l="19593" r="19335"/>
          <a:stretch/>
        </p:blipFill>
        <p:spPr>
          <a:xfrm>
            <a:off x="5410200" y="904874"/>
            <a:ext cx="3576453" cy="3555525"/>
          </a:xfrm>
          <a:prstGeom prst="roundRect">
            <a:avLst/>
          </a:prstGeom>
        </p:spPr>
      </p:pic>
      <p:sp>
        <p:nvSpPr>
          <p:cNvPr id="219" name="Google Shape;219;p35"/>
          <p:cNvSpPr/>
          <p:nvPr/>
        </p:nvSpPr>
        <p:spPr>
          <a:xfrm>
            <a:off x="4419600" y="4095750"/>
            <a:ext cx="729300" cy="72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rot="10800000">
            <a:off x="348575" y="-364650"/>
            <a:ext cx="729300" cy="729300"/>
          </a:xfrm>
          <a:prstGeom prst="blockArc">
            <a:avLst>
              <a:gd name="adj1" fmla="val 10800000"/>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685800" y="714375"/>
            <a:ext cx="76200" cy="3810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anim calcmode="lin" valueType="num">
                                      <p:cBhvr>
                                        <p:cTn id="8" dur="1000" fill="hold"/>
                                        <p:tgtEl>
                                          <p:spTgt spid="216"/>
                                        </p:tgtEl>
                                        <p:attrNameLst>
                                          <p:attrName>ppt_x</p:attrName>
                                        </p:attrNameLst>
                                      </p:cBhvr>
                                      <p:tavLst>
                                        <p:tav tm="0">
                                          <p:val>
                                            <p:strVal val="#ppt_x"/>
                                          </p:val>
                                        </p:tav>
                                        <p:tav tm="100000">
                                          <p:val>
                                            <p:strVal val="#ppt_x"/>
                                          </p:val>
                                        </p:tav>
                                      </p:tavLst>
                                    </p:anim>
                                    <p:anim calcmode="lin" valueType="num">
                                      <p:cBhvr>
                                        <p:cTn id="9" dur="1000" fill="hold"/>
                                        <p:tgtEl>
                                          <p:spTgt spid="2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217">
                                            <p:txEl>
                                              <p:pRg st="0" end="0"/>
                                            </p:txEl>
                                          </p:spTgt>
                                        </p:tgtEl>
                                        <p:attrNameLst>
                                          <p:attrName>style.visibility</p:attrName>
                                        </p:attrNameLst>
                                      </p:cBhvr>
                                      <p:to>
                                        <p:strVal val="visible"/>
                                      </p:to>
                                    </p:set>
                                    <p:animEffect transition="in" filter="fade">
                                      <p:cBhvr>
                                        <p:cTn id="12" dur="1000"/>
                                        <p:tgtEl>
                                          <p:spTgt spid="217">
                                            <p:txEl>
                                              <p:pRg st="0" end="0"/>
                                            </p:txEl>
                                          </p:spTgt>
                                        </p:tgtEl>
                                      </p:cBhvr>
                                    </p:animEffect>
                                    <p:anim calcmode="lin" valueType="num">
                                      <p:cBhvr>
                                        <p:cTn id="13" dur="1000" fill="hold"/>
                                        <p:tgtEl>
                                          <p:spTgt spid="2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
                                  </p:stCondLst>
                                  <p:childTnLst>
                                    <p:set>
                                      <p:cBhvr>
                                        <p:cTn id="16" dur="1" fill="hold">
                                          <p:stCondLst>
                                            <p:cond delay="0"/>
                                          </p:stCondLst>
                                        </p:cTn>
                                        <p:tgtEl>
                                          <p:spTgt spid="217">
                                            <p:txEl>
                                              <p:pRg st="1" end="1"/>
                                            </p:txEl>
                                          </p:spTgt>
                                        </p:tgtEl>
                                        <p:attrNameLst>
                                          <p:attrName>style.visibility</p:attrName>
                                        </p:attrNameLst>
                                      </p:cBhvr>
                                      <p:to>
                                        <p:strVal val="visible"/>
                                      </p:to>
                                    </p:set>
                                    <p:animEffect transition="in" filter="fade">
                                      <p:cBhvr>
                                        <p:cTn id="17" dur="1000"/>
                                        <p:tgtEl>
                                          <p:spTgt spid="217">
                                            <p:txEl>
                                              <p:pRg st="1" end="1"/>
                                            </p:txEl>
                                          </p:spTgt>
                                        </p:tgtEl>
                                      </p:cBhvr>
                                    </p:animEffect>
                                    <p:anim calcmode="lin" valueType="num">
                                      <p:cBhvr>
                                        <p:cTn id="18" dur="1000" fill="hold"/>
                                        <p:tgtEl>
                                          <p:spTgt spid="21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1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00"/>
                                  </p:stCondLst>
                                  <p:childTnLst>
                                    <p:set>
                                      <p:cBhvr>
                                        <p:cTn id="21" dur="1" fill="hold">
                                          <p:stCondLst>
                                            <p:cond delay="0"/>
                                          </p:stCondLst>
                                        </p:cTn>
                                        <p:tgtEl>
                                          <p:spTgt spid="217">
                                            <p:txEl>
                                              <p:pRg st="2" end="2"/>
                                            </p:txEl>
                                          </p:spTgt>
                                        </p:tgtEl>
                                        <p:attrNameLst>
                                          <p:attrName>style.visibility</p:attrName>
                                        </p:attrNameLst>
                                      </p:cBhvr>
                                      <p:to>
                                        <p:strVal val="visible"/>
                                      </p:to>
                                    </p:set>
                                    <p:animEffect transition="in" filter="fade">
                                      <p:cBhvr>
                                        <p:cTn id="22" dur="1000"/>
                                        <p:tgtEl>
                                          <p:spTgt spid="217">
                                            <p:txEl>
                                              <p:pRg st="2" end="2"/>
                                            </p:txEl>
                                          </p:spTgt>
                                        </p:tgtEl>
                                      </p:cBhvr>
                                    </p:animEffect>
                                    <p:anim calcmode="lin" valueType="num">
                                      <p:cBhvr>
                                        <p:cTn id="23" dur="1000" fill="hold"/>
                                        <p:tgtEl>
                                          <p:spTgt spid="217">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17">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
                                  </p:stCondLst>
                                  <p:childTnLst>
                                    <p:set>
                                      <p:cBhvr>
                                        <p:cTn id="26" dur="1" fill="hold">
                                          <p:stCondLst>
                                            <p:cond delay="0"/>
                                          </p:stCondLst>
                                        </p:cTn>
                                        <p:tgtEl>
                                          <p:spTgt spid="218"/>
                                        </p:tgtEl>
                                        <p:attrNameLst>
                                          <p:attrName>style.visibility</p:attrName>
                                        </p:attrNameLst>
                                      </p:cBhvr>
                                      <p:to>
                                        <p:strVal val="visible"/>
                                      </p:to>
                                    </p:set>
                                    <p:animEffect transition="in" filter="fade">
                                      <p:cBhvr>
                                        <p:cTn id="27" dur="1000"/>
                                        <p:tgtEl>
                                          <p:spTgt spid="218"/>
                                        </p:tgtEl>
                                      </p:cBhvr>
                                    </p:animEffect>
                                    <p:anim calcmode="lin" valueType="num">
                                      <p:cBhvr>
                                        <p:cTn id="28" dur="1000" fill="hold"/>
                                        <p:tgtEl>
                                          <p:spTgt spid="218"/>
                                        </p:tgtEl>
                                        <p:attrNameLst>
                                          <p:attrName>ppt_x</p:attrName>
                                        </p:attrNameLst>
                                      </p:cBhvr>
                                      <p:tavLst>
                                        <p:tav tm="0">
                                          <p:val>
                                            <p:strVal val="#ppt_x"/>
                                          </p:val>
                                        </p:tav>
                                        <p:tav tm="100000">
                                          <p:val>
                                            <p:strVal val="#ppt_x"/>
                                          </p:val>
                                        </p:tav>
                                      </p:tavLst>
                                    </p:anim>
                                    <p:anim calcmode="lin" valueType="num">
                                      <p:cBhvr>
                                        <p:cTn id="29" dur="1000" fill="hold"/>
                                        <p:tgtEl>
                                          <p:spTgt spid="21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00"/>
                                  </p:stCondLst>
                                  <p:childTnLst>
                                    <p:set>
                                      <p:cBhvr>
                                        <p:cTn id="31" dur="1" fill="hold">
                                          <p:stCondLst>
                                            <p:cond delay="0"/>
                                          </p:stCondLst>
                                        </p:cTn>
                                        <p:tgtEl>
                                          <p:spTgt spid="220"/>
                                        </p:tgtEl>
                                        <p:attrNameLst>
                                          <p:attrName>style.visibility</p:attrName>
                                        </p:attrNameLst>
                                      </p:cBhvr>
                                      <p:to>
                                        <p:strVal val="visible"/>
                                      </p:to>
                                    </p:set>
                                    <p:animEffect transition="in" filter="fade">
                                      <p:cBhvr>
                                        <p:cTn id="32" dur="1000"/>
                                        <p:tgtEl>
                                          <p:spTgt spid="220"/>
                                        </p:tgtEl>
                                      </p:cBhvr>
                                    </p:animEffect>
                                    <p:anim calcmode="lin" valueType="num">
                                      <p:cBhvr>
                                        <p:cTn id="33" dur="1000" fill="hold"/>
                                        <p:tgtEl>
                                          <p:spTgt spid="220"/>
                                        </p:tgtEl>
                                        <p:attrNameLst>
                                          <p:attrName>ppt_x</p:attrName>
                                        </p:attrNameLst>
                                      </p:cBhvr>
                                      <p:tavLst>
                                        <p:tav tm="0">
                                          <p:val>
                                            <p:strVal val="#ppt_x"/>
                                          </p:val>
                                        </p:tav>
                                        <p:tav tm="100000">
                                          <p:val>
                                            <p:strVal val="#ppt_x"/>
                                          </p:val>
                                        </p:tav>
                                      </p:tavLst>
                                    </p:anim>
                                    <p:anim calcmode="lin" valueType="num">
                                      <p:cBhvr>
                                        <p:cTn id="34" dur="1000" fill="hold"/>
                                        <p:tgtEl>
                                          <p:spTgt spid="2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219"/>
                                        </p:tgtEl>
                                        <p:attrNameLst>
                                          <p:attrName>style.visibility</p:attrName>
                                        </p:attrNameLst>
                                      </p:cBhvr>
                                      <p:to>
                                        <p:strVal val="visible"/>
                                      </p:to>
                                    </p:set>
                                    <p:animEffect transition="in" filter="fade">
                                      <p:cBhvr>
                                        <p:cTn id="37" dur="1000"/>
                                        <p:tgtEl>
                                          <p:spTgt spid="219"/>
                                        </p:tgtEl>
                                      </p:cBhvr>
                                    </p:animEffect>
                                    <p:anim calcmode="lin" valueType="num">
                                      <p:cBhvr>
                                        <p:cTn id="38" dur="1000" fill="hold"/>
                                        <p:tgtEl>
                                          <p:spTgt spid="219"/>
                                        </p:tgtEl>
                                        <p:attrNameLst>
                                          <p:attrName>ppt_x</p:attrName>
                                        </p:attrNameLst>
                                      </p:cBhvr>
                                      <p:tavLst>
                                        <p:tav tm="0">
                                          <p:val>
                                            <p:strVal val="#ppt_x"/>
                                          </p:val>
                                        </p:tav>
                                        <p:tav tm="100000">
                                          <p:val>
                                            <p:strVal val="#ppt_x"/>
                                          </p:val>
                                        </p:tav>
                                      </p:tavLst>
                                    </p:anim>
                                    <p:anim calcmode="lin" valueType="num">
                                      <p:cBhvr>
                                        <p:cTn id="39" dur="1000" fill="hold"/>
                                        <p:tgtEl>
                                          <p:spTgt spid="2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9" grpId="0" animBg="1"/>
      <p:bldP spid="220"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1059000" y="5143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MOVIE INFO</a:t>
            </a:r>
            <a:endParaRPr dirty="0"/>
          </a:p>
        </p:txBody>
      </p:sp>
      <p:sp>
        <p:nvSpPr>
          <p:cNvPr id="191" name="Google Shape;191;p33"/>
          <p:cNvSpPr txBox="1">
            <a:spLocks noGrp="1"/>
          </p:cNvSpPr>
          <p:nvPr>
            <p:ph type="body" idx="1"/>
          </p:nvPr>
        </p:nvSpPr>
        <p:spPr>
          <a:xfrm>
            <a:off x="762000" y="1123950"/>
            <a:ext cx="7704000" cy="3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smtClean="0">
                <a:solidFill>
                  <a:schemeClr val="bg1"/>
                </a:solidFill>
              </a:rPr>
              <a:t>Rating: </a:t>
            </a:r>
            <a:r>
              <a:rPr lang="en-US" sz="1600" dirty="0" smtClean="0">
                <a:solidFill>
                  <a:schemeClr val="bg1"/>
                </a:solidFill>
              </a:rPr>
              <a:t>PG 13  (Language/Warfare/Intense Battle Sensuality/Sensuality/Some Smoking)</a:t>
            </a:r>
          </a:p>
          <a:p>
            <a:pPr marL="0" lvl="0" indent="0" algn="l" rtl="0">
              <a:spcBef>
                <a:spcPts val="0"/>
              </a:spcBef>
              <a:spcAft>
                <a:spcPts val="0"/>
              </a:spcAft>
              <a:buNone/>
            </a:pPr>
            <a:r>
              <a:rPr lang="en-US" sz="1600" b="1" dirty="0" smtClean="0">
                <a:solidFill>
                  <a:schemeClr val="bg1"/>
                </a:solidFill>
              </a:rPr>
              <a:t>Genre: </a:t>
            </a:r>
            <a:r>
              <a:rPr lang="en-US" sz="1600" dirty="0" smtClean="0">
                <a:solidFill>
                  <a:schemeClr val="bg1"/>
                </a:solidFill>
              </a:rPr>
              <a:t>Sci-fi,  Adventure, Action, Fantasy</a:t>
            </a:r>
          </a:p>
          <a:p>
            <a:pPr marL="0" lvl="0" indent="0" algn="l" rtl="0">
              <a:spcBef>
                <a:spcPts val="0"/>
              </a:spcBef>
              <a:spcAft>
                <a:spcPts val="0"/>
              </a:spcAft>
              <a:buNone/>
            </a:pPr>
            <a:r>
              <a:rPr lang="en-US" sz="1600" b="1" dirty="0" smtClean="0">
                <a:solidFill>
                  <a:schemeClr val="bg1"/>
                </a:solidFill>
              </a:rPr>
              <a:t>Languages: </a:t>
            </a:r>
            <a:r>
              <a:rPr lang="en-US" sz="1600" dirty="0" smtClean="0">
                <a:solidFill>
                  <a:schemeClr val="bg1"/>
                </a:solidFill>
              </a:rPr>
              <a:t>English, Na’vi language, Korean, </a:t>
            </a:r>
            <a:r>
              <a:rPr lang="en-US" sz="1600" dirty="0">
                <a:solidFill>
                  <a:schemeClr val="bg1"/>
                </a:solidFill>
              </a:rPr>
              <a:t>G</a:t>
            </a:r>
            <a:r>
              <a:rPr lang="en-US" sz="1600" dirty="0" smtClean="0">
                <a:solidFill>
                  <a:schemeClr val="bg1"/>
                </a:solidFill>
              </a:rPr>
              <a:t>erman</a:t>
            </a:r>
          </a:p>
          <a:p>
            <a:pPr marL="0" lvl="0" indent="0" algn="l" rtl="0">
              <a:spcBef>
                <a:spcPts val="0"/>
              </a:spcBef>
              <a:spcAft>
                <a:spcPts val="0"/>
              </a:spcAft>
              <a:buNone/>
            </a:pPr>
            <a:r>
              <a:rPr lang="en-US" sz="1600" b="1" dirty="0" smtClean="0">
                <a:solidFill>
                  <a:schemeClr val="bg1"/>
                </a:solidFill>
              </a:rPr>
              <a:t>Director: </a:t>
            </a:r>
            <a:r>
              <a:rPr lang="en-US" sz="1600" dirty="0" smtClean="0">
                <a:solidFill>
                  <a:schemeClr val="bg1"/>
                </a:solidFill>
              </a:rPr>
              <a:t>James Cameron</a:t>
            </a:r>
          </a:p>
          <a:p>
            <a:pPr marL="0" lvl="0" indent="0" algn="l" rtl="0">
              <a:spcBef>
                <a:spcPts val="0"/>
              </a:spcBef>
              <a:spcAft>
                <a:spcPts val="0"/>
              </a:spcAft>
              <a:buNone/>
            </a:pPr>
            <a:r>
              <a:rPr lang="en-US" sz="1600" b="1" dirty="0" smtClean="0">
                <a:solidFill>
                  <a:schemeClr val="bg1"/>
                </a:solidFill>
              </a:rPr>
              <a:t>Producer:</a:t>
            </a:r>
            <a:r>
              <a:rPr lang="en-US" sz="1600" dirty="0" smtClean="0">
                <a:solidFill>
                  <a:schemeClr val="bg1"/>
                </a:solidFill>
              </a:rPr>
              <a:t> James Cameron, Jon landau</a:t>
            </a:r>
          </a:p>
          <a:p>
            <a:pPr marL="0" lvl="0" indent="0" algn="l" rtl="0">
              <a:spcBef>
                <a:spcPts val="0"/>
              </a:spcBef>
              <a:spcAft>
                <a:spcPts val="0"/>
              </a:spcAft>
              <a:buNone/>
            </a:pPr>
            <a:r>
              <a:rPr lang="en-US" sz="1600" b="1" dirty="0" smtClean="0">
                <a:solidFill>
                  <a:schemeClr val="bg1"/>
                </a:solidFill>
              </a:rPr>
              <a:t>Writer:</a:t>
            </a:r>
            <a:r>
              <a:rPr lang="en-US" sz="1600" dirty="0" smtClean="0">
                <a:solidFill>
                  <a:schemeClr val="bg1"/>
                </a:solidFill>
              </a:rPr>
              <a:t> James Cameron</a:t>
            </a:r>
          </a:p>
          <a:p>
            <a:pPr marL="0" lvl="0" indent="0" algn="l" rtl="0">
              <a:spcBef>
                <a:spcPts val="0"/>
              </a:spcBef>
              <a:spcAft>
                <a:spcPts val="0"/>
              </a:spcAft>
              <a:buNone/>
            </a:pPr>
            <a:r>
              <a:rPr lang="en-US" sz="1600" b="1" dirty="0" smtClean="0">
                <a:solidFill>
                  <a:schemeClr val="bg1"/>
                </a:solidFill>
              </a:rPr>
              <a:t>Release Date (Theaters): </a:t>
            </a:r>
            <a:r>
              <a:rPr lang="en-US" sz="1600" dirty="0" smtClean="0">
                <a:solidFill>
                  <a:schemeClr val="bg1"/>
                </a:solidFill>
              </a:rPr>
              <a:t>Dec 18, 2009</a:t>
            </a:r>
          </a:p>
          <a:p>
            <a:pPr marL="0" lvl="0" indent="0" algn="l" rtl="0">
              <a:spcBef>
                <a:spcPts val="0"/>
              </a:spcBef>
              <a:spcAft>
                <a:spcPts val="0"/>
              </a:spcAft>
              <a:buNone/>
            </a:pPr>
            <a:r>
              <a:rPr lang="en-US" sz="1600" b="1" dirty="0" smtClean="0">
                <a:solidFill>
                  <a:schemeClr val="bg1"/>
                </a:solidFill>
              </a:rPr>
              <a:t>Rerelease Date (Streaming</a:t>
            </a:r>
            <a:r>
              <a:rPr lang="en-US" sz="1600" dirty="0" smtClean="0">
                <a:solidFill>
                  <a:schemeClr val="bg1"/>
                </a:solidFill>
              </a:rPr>
              <a:t>)</a:t>
            </a:r>
            <a:r>
              <a:rPr lang="en-US" sz="1600" b="1" dirty="0" smtClean="0">
                <a:solidFill>
                  <a:schemeClr val="bg1"/>
                </a:solidFill>
              </a:rPr>
              <a:t>:</a:t>
            </a:r>
            <a:r>
              <a:rPr lang="en-US" sz="1600" dirty="0" smtClean="0">
                <a:solidFill>
                  <a:schemeClr val="bg1"/>
                </a:solidFill>
              </a:rPr>
              <a:t> Feb 10, 2016</a:t>
            </a:r>
          </a:p>
          <a:p>
            <a:pPr marL="0" lvl="0" indent="0" algn="l" rtl="0">
              <a:spcBef>
                <a:spcPts val="0"/>
              </a:spcBef>
              <a:spcAft>
                <a:spcPts val="0"/>
              </a:spcAft>
              <a:buNone/>
            </a:pPr>
            <a:r>
              <a:rPr lang="en-US" sz="1600" b="1" dirty="0" smtClean="0">
                <a:solidFill>
                  <a:schemeClr val="bg1"/>
                </a:solidFill>
              </a:rPr>
              <a:t>Box Office (Gross USA): </a:t>
            </a:r>
            <a:r>
              <a:rPr lang="en-US" sz="1600" dirty="0" smtClean="0">
                <a:solidFill>
                  <a:schemeClr val="bg1"/>
                </a:solidFill>
              </a:rPr>
              <a:t>$2.923 billion USD</a:t>
            </a:r>
          </a:p>
          <a:p>
            <a:pPr marL="0" lvl="0" indent="0" algn="l" rtl="0">
              <a:spcBef>
                <a:spcPts val="0"/>
              </a:spcBef>
              <a:spcAft>
                <a:spcPts val="0"/>
              </a:spcAft>
              <a:buNone/>
            </a:pPr>
            <a:r>
              <a:rPr lang="en-US" sz="1600" b="1" dirty="0" smtClean="0">
                <a:solidFill>
                  <a:schemeClr val="bg1"/>
                </a:solidFill>
              </a:rPr>
              <a:t>Runtime:</a:t>
            </a:r>
            <a:r>
              <a:rPr lang="en-US" sz="1600" dirty="0" smtClean="0">
                <a:solidFill>
                  <a:schemeClr val="bg1"/>
                </a:solidFill>
              </a:rPr>
              <a:t> 2h 35m</a:t>
            </a:r>
          </a:p>
          <a:p>
            <a:pPr marL="0" lvl="0" indent="0" algn="l" rtl="0">
              <a:spcBef>
                <a:spcPts val="0"/>
              </a:spcBef>
              <a:spcAft>
                <a:spcPts val="0"/>
              </a:spcAft>
              <a:buNone/>
            </a:pPr>
            <a:r>
              <a:rPr lang="en-US" sz="1600" b="1" dirty="0" smtClean="0">
                <a:solidFill>
                  <a:schemeClr val="bg1"/>
                </a:solidFill>
              </a:rPr>
              <a:t>Distributor:</a:t>
            </a:r>
            <a:r>
              <a:rPr lang="en-US" sz="1600" dirty="0" smtClean="0">
                <a:solidFill>
                  <a:schemeClr val="bg1"/>
                </a:solidFill>
              </a:rPr>
              <a:t> 20</a:t>
            </a:r>
            <a:r>
              <a:rPr lang="en-US" sz="1600" baseline="30000" dirty="0" smtClean="0">
                <a:solidFill>
                  <a:schemeClr val="bg1"/>
                </a:solidFill>
              </a:rPr>
              <a:t>th</a:t>
            </a:r>
            <a:r>
              <a:rPr lang="en-US" sz="1600" dirty="0" smtClean="0">
                <a:solidFill>
                  <a:schemeClr val="bg1"/>
                </a:solidFill>
              </a:rPr>
              <a:t> Century fox</a:t>
            </a:r>
          </a:p>
          <a:p>
            <a:pPr marL="0" lvl="0" indent="0" algn="l" rtl="0">
              <a:spcBef>
                <a:spcPts val="0"/>
              </a:spcBef>
              <a:spcAft>
                <a:spcPts val="0"/>
              </a:spcAft>
              <a:buNone/>
            </a:pPr>
            <a:r>
              <a:rPr lang="en-US" sz="1600" b="1" dirty="0" smtClean="0">
                <a:solidFill>
                  <a:schemeClr val="bg1"/>
                </a:solidFill>
              </a:rPr>
              <a:t>Production</a:t>
            </a:r>
            <a:r>
              <a:rPr lang="en-US" sz="1600" dirty="0" smtClean="0">
                <a:solidFill>
                  <a:schemeClr val="bg1"/>
                </a:solidFill>
              </a:rPr>
              <a:t> Co</a:t>
            </a:r>
            <a:r>
              <a:rPr lang="en-US" sz="1600" b="1" dirty="0" smtClean="0">
                <a:solidFill>
                  <a:schemeClr val="bg1"/>
                </a:solidFill>
              </a:rPr>
              <a:t>:</a:t>
            </a:r>
            <a:r>
              <a:rPr lang="en-US" sz="1600" dirty="0" smtClean="0">
                <a:solidFill>
                  <a:schemeClr val="bg1"/>
                </a:solidFill>
              </a:rPr>
              <a:t> Dune, Lightstrom Entertainment, Ingenious Film Partners</a:t>
            </a:r>
          </a:p>
          <a:p>
            <a:pPr marL="0" lvl="0" indent="0" algn="l" rtl="0">
              <a:spcBef>
                <a:spcPts val="0"/>
              </a:spcBef>
              <a:spcAft>
                <a:spcPts val="0"/>
              </a:spcAft>
              <a:buNone/>
            </a:pPr>
            <a:r>
              <a:rPr lang="en-US" sz="1600" b="1" dirty="0" smtClean="0">
                <a:solidFill>
                  <a:schemeClr val="bg1"/>
                </a:solidFill>
              </a:rPr>
              <a:t>Sound</a:t>
            </a:r>
            <a:r>
              <a:rPr lang="en-US" sz="1600" dirty="0" smtClean="0">
                <a:solidFill>
                  <a:schemeClr val="bg1"/>
                </a:solidFill>
              </a:rPr>
              <a:t> </a:t>
            </a:r>
            <a:r>
              <a:rPr lang="en-US" sz="1600" b="1" dirty="0" smtClean="0">
                <a:solidFill>
                  <a:schemeClr val="bg1"/>
                </a:solidFill>
              </a:rPr>
              <a:t>mix:</a:t>
            </a:r>
            <a:r>
              <a:rPr lang="en-US" sz="1600" dirty="0" smtClean="0">
                <a:solidFill>
                  <a:schemeClr val="bg1"/>
                </a:solidFill>
              </a:rPr>
              <a:t> DTS, Dolby Digital, SDDS, Dolby </a:t>
            </a:r>
          </a:p>
          <a:p>
            <a:pPr marL="0" lvl="0" indent="0" algn="l" rtl="0">
              <a:spcBef>
                <a:spcPts val="0"/>
              </a:spcBef>
              <a:spcAft>
                <a:spcPts val="0"/>
              </a:spcAft>
              <a:buNone/>
            </a:pPr>
            <a:r>
              <a:rPr lang="en-US" dirty="0" smtClean="0">
                <a:solidFill>
                  <a:schemeClr val="bg1"/>
                </a:solidFill>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1" y="0"/>
            <a:ext cx="1066799" cy="532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209550"/>
            <a:ext cx="72548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575" y="590550"/>
            <a:ext cx="730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1000"/>
                                        <p:tgtEl>
                                          <p:spTgt spid="190"/>
                                        </p:tgtEl>
                                      </p:cBhvr>
                                    </p:animEffect>
                                    <p:anim calcmode="lin" valueType="num">
                                      <p:cBhvr>
                                        <p:cTn id="13" dur="1000" fill="hold"/>
                                        <p:tgtEl>
                                          <p:spTgt spid="190"/>
                                        </p:tgtEl>
                                        <p:attrNameLst>
                                          <p:attrName>ppt_x</p:attrName>
                                        </p:attrNameLst>
                                      </p:cBhvr>
                                      <p:tavLst>
                                        <p:tav tm="0">
                                          <p:val>
                                            <p:strVal val="#ppt_x"/>
                                          </p:val>
                                        </p:tav>
                                        <p:tav tm="100000">
                                          <p:val>
                                            <p:strVal val="#ppt_x"/>
                                          </p:val>
                                        </p:tav>
                                      </p:tavLst>
                                    </p:anim>
                                    <p:anim calcmode="lin" valueType="num">
                                      <p:cBhvr>
                                        <p:cTn id="14" dur="1000" fill="hold"/>
                                        <p:tgtEl>
                                          <p:spTgt spid="19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1">
                                            <p:txEl>
                                              <p:pRg st="0" end="0"/>
                                            </p:txEl>
                                          </p:spTgt>
                                        </p:tgtEl>
                                        <p:attrNameLst>
                                          <p:attrName>style.visibility</p:attrName>
                                        </p:attrNameLst>
                                      </p:cBhvr>
                                      <p:to>
                                        <p:strVal val="visible"/>
                                      </p:to>
                                    </p:set>
                                    <p:animEffect transition="in" filter="fade">
                                      <p:cBhvr>
                                        <p:cTn id="17" dur="1000"/>
                                        <p:tgtEl>
                                          <p:spTgt spid="191">
                                            <p:txEl>
                                              <p:pRg st="0" end="0"/>
                                            </p:txEl>
                                          </p:spTgt>
                                        </p:tgtEl>
                                      </p:cBhvr>
                                    </p:animEffect>
                                    <p:anim calcmode="lin" valueType="num">
                                      <p:cBhvr>
                                        <p:cTn id="18" dur="1000" fill="hold"/>
                                        <p:tgtEl>
                                          <p:spTgt spid="191">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91">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1">
                                            <p:txEl>
                                              <p:pRg st="1" end="1"/>
                                            </p:txEl>
                                          </p:spTgt>
                                        </p:tgtEl>
                                        <p:attrNameLst>
                                          <p:attrName>style.visibility</p:attrName>
                                        </p:attrNameLst>
                                      </p:cBhvr>
                                      <p:to>
                                        <p:strVal val="visible"/>
                                      </p:to>
                                    </p:set>
                                    <p:animEffect transition="in" filter="fade">
                                      <p:cBhvr>
                                        <p:cTn id="22" dur="1000"/>
                                        <p:tgtEl>
                                          <p:spTgt spid="191">
                                            <p:txEl>
                                              <p:pRg st="1" end="1"/>
                                            </p:txEl>
                                          </p:spTgt>
                                        </p:tgtEl>
                                      </p:cBhvr>
                                    </p:animEffect>
                                    <p:anim calcmode="lin" valueType="num">
                                      <p:cBhvr>
                                        <p:cTn id="23" dur="1000" fill="hold"/>
                                        <p:tgtEl>
                                          <p:spTgt spid="191">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91">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1">
                                            <p:txEl>
                                              <p:pRg st="2" end="2"/>
                                            </p:txEl>
                                          </p:spTgt>
                                        </p:tgtEl>
                                        <p:attrNameLst>
                                          <p:attrName>style.visibility</p:attrName>
                                        </p:attrNameLst>
                                      </p:cBhvr>
                                      <p:to>
                                        <p:strVal val="visible"/>
                                      </p:to>
                                    </p:set>
                                    <p:animEffect transition="in" filter="fade">
                                      <p:cBhvr>
                                        <p:cTn id="27" dur="1000"/>
                                        <p:tgtEl>
                                          <p:spTgt spid="191">
                                            <p:txEl>
                                              <p:pRg st="2" end="2"/>
                                            </p:txEl>
                                          </p:spTgt>
                                        </p:tgtEl>
                                      </p:cBhvr>
                                    </p:animEffect>
                                    <p:anim calcmode="lin" valueType="num">
                                      <p:cBhvr>
                                        <p:cTn id="28" dur="1000" fill="hold"/>
                                        <p:tgtEl>
                                          <p:spTgt spid="191">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91">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1">
                                            <p:txEl>
                                              <p:pRg st="3" end="3"/>
                                            </p:txEl>
                                          </p:spTgt>
                                        </p:tgtEl>
                                        <p:attrNameLst>
                                          <p:attrName>style.visibility</p:attrName>
                                        </p:attrNameLst>
                                      </p:cBhvr>
                                      <p:to>
                                        <p:strVal val="visible"/>
                                      </p:to>
                                    </p:set>
                                    <p:animEffect transition="in" filter="fade">
                                      <p:cBhvr>
                                        <p:cTn id="32" dur="1000"/>
                                        <p:tgtEl>
                                          <p:spTgt spid="191">
                                            <p:txEl>
                                              <p:pRg st="3" end="3"/>
                                            </p:txEl>
                                          </p:spTgt>
                                        </p:tgtEl>
                                      </p:cBhvr>
                                    </p:animEffect>
                                    <p:anim calcmode="lin" valueType="num">
                                      <p:cBhvr>
                                        <p:cTn id="33" dur="1000" fill="hold"/>
                                        <p:tgtEl>
                                          <p:spTgt spid="191">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91">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1">
                                            <p:txEl>
                                              <p:pRg st="4" end="4"/>
                                            </p:txEl>
                                          </p:spTgt>
                                        </p:tgtEl>
                                        <p:attrNameLst>
                                          <p:attrName>style.visibility</p:attrName>
                                        </p:attrNameLst>
                                      </p:cBhvr>
                                      <p:to>
                                        <p:strVal val="visible"/>
                                      </p:to>
                                    </p:set>
                                    <p:animEffect transition="in" filter="fade">
                                      <p:cBhvr>
                                        <p:cTn id="37" dur="1000"/>
                                        <p:tgtEl>
                                          <p:spTgt spid="191">
                                            <p:txEl>
                                              <p:pRg st="4" end="4"/>
                                            </p:txEl>
                                          </p:spTgt>
                                        </p:tgtEl>
                                      </p:cBhvr>
                                    </p:animEffect>
                                    <p:anim calcmode="lin" valueType="num">
                                      <p:cBhvr>
                                        <p:cTn id="38" dur="1000" fill="hold"/>
                                        <p:tgtEl>
                                          <p:spTgt spid="191">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91">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91">
                                            <p:txEl>
                                              <p:pRg st="5" end="5"/>
                                            </p:txEl>
                                          </p:spTgt>
                                        </p:tgtEl>
                                        <p:attrNameLst>
                                          <p:attrName>style.visibility</p:attrName>
                                        </p:attrNameLst>
                                      </p:cBhvr>
                                      <p:to>
                                        <p:strVal val="visible"/>
                                      </p:to>
                                    </p:set>
                                    <p:animEffect transition="in" filter="fade">
                                      <p:cBhvr>
                                        <p:cTn id="42" dur="1000"/>
                                        <p:tgtEl>
                                          <p:spTgt spid="191">
                                            <p:txEl>
                                              <p:pRg st="5" end="5"/>
                                            </p:txEl>
                                          </p:spTgt>
                                        </p:tgtEl>
                                      </p:cBhvr>
                                    </p:animEffect>
                                    <p:anim calcmode="lin" valueType="num">
                                      <p:cBhvr>
                                        <p:cTn id="43" dur="1000" fill="hold"/>
                                        <p:tgtEl>
                                          <p:spTgt spid="19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91">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1">
                                            <p:txEl>
                                              <p:pRg st="6" end="6"/>
                                            </p:txEl>
                                          </p:spTgt>
                                        </p:tgtEl>
                                        <p:attrNameLst>
                                          <p:attrName>style.visibility</p:attrName>
                                        </p:attrNameLst>
                                      </p:cBhvr>
                                      <p:to>
                                        <p:strVal val="visible"/>
                                      </p:to>
                                    </p:set>
                                    <p:animEffect transition="in" filter="fade">
                                      <p:cBhvr>
                                        <p:cTn id="47" dur="1000"/>
                                        <p:tgtEl>
                                          <p:spTgt spid="191">
                                            <p:txEl>
                                              <p:pRg st="6" end="6"/>
                                            </p:txEl>
                                          </p:spTgt>
                                        </p:tgtEl>
                                      </p:cBhvr>
                                    </p:animEffect>
                                    <p:anim calcmode="lin" valueType="num">
                                      <p:cBhvr>
                                        <p:cTn id="48" dur="1000" fill="hold"/>
                                        <p:tgtEl>
                                          <p:spTgt spid="191">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91">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91">
                                            <p:txEl>
                                              <p:pRg st="7" end="7"/>
                                            </p:txEl>
                                          </p:spTgt>
                                        </p:tgtEl>
                                        <p:attrNameLst>
                                          <p:attrName>style.visibility</p:attrName>
                                        </p:attrNameLst>
                                      </p:cBhvr>
                                      <p:to>
                                        <p:strVal val="visible"/>
                                      </p:to>
                                    </p:set>
                                    <p:animEffect transition="in" filter="fade">
                                      <p:cBhvr>
                                        <p:cTn id="52" dur="1000"/>
                                        <p:tgtEl>
                                          <p:spTgt spid="191">
                                            <p:txEl>
                                              <p:pRg st="7" end="7"/>
                                            </p:txEl>
                                          </p:spTgt>
                                        </p:tgtEl>
                                      </p:cBhvr>
                                    </p:animEffect>
                                    <p:anim calcmode="lin" valueType="num">
                                      <p:cBhvr>
                                        <p:cTn id="53" dur="1000" fill="hold"/>
                                        <p:tgtEl>
                                          <p:spTgt spid="191">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191">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91">
                                            <p:txEl>
                                              <p:pRg st="8" end="8"/>
                                            </p:txEl>
                                          </p:spTgt>
                                        </p:tgtEl>
                                        <p:attrNameLst>
                                          <p:attrName>style.visibility</p:attrName>
                                        </p:attrNameLst>
                                      </p:cBhvr>
                                      <p:to>
                                        <p:strVal val="visible"/>
                                      </p:to>
                                    </p:set>
                                    <p:animEffect transition="in" filter="fade">
                                      <p:cBhvr>
                                        <p:cTn id="57" dur="1000"/>
                                        <p:tgtEl>
                                          <p:spTgt spid="191">
                                            <p:txEl>
                                              <p:pRg st="8" end="8"/>
                                            </p:txEl>
                                          </p:spTgt>
                                        </p:tgtEl>
                                      </p:cBhvr>
                                    </p:animEffect>
                                    <p:anim calcmode="lin" valueType="num">
                                      <p:cBhvr>
                                        <p:cTn id="58" dur="1000" fill="hold"/>
                                        <p:tgtEl>
                                          <p:spTgt spid="191">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191">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91">
                                            <p:txEl>
                                              <p:pRg st="9" end="9"/>
                                            </p:txEl>
                                          </p:spTgt>
                                        </p:tgtEl>
                                        <p:attrNameLst>
                                          <p:attrName>style.visibility</p:attrName>
                                        </p:attrNameLst>
                                      </p:cBhvr>
                                      <p:to>
                                        <p:strVal val="visible"/>
                                      </p:to>
                                    </p:set>
                                    <p:animEffect transition="in" filter="fade">
                                      <p:cBhvr>
                                        <p:cTn id="62" dur="1000"/>
                                        <p:tgtEl>
                                          <p:spTgt spid="191">
                                            <p:txEl>
                                              <p:pRg st="9" end="9"/>
                                            </p:txEl>
                                          </p:spTgt>
                                        </p:tgtEl>
                                      </p:cBhvr>
                                    </p:animEffect>
                                    <p:anim calcmode="lin" valueType="num">
                                      <p:cBhvr>
                                        <p:cTn id="63" dur="1000" fill="hold"/>
                                        <p:tgtEl>
                                          <p:spTgt spid="191">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191">
                                            <p:txEl>
                                              <p:pRg st="9" end="9"/>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91">
                                            <p:txEl>
                                              <p:pRg st="10" end="10"/>
                                            </p:txEl>
                                          </p:spTgt>
                                        </p:tgtEl>
                                        <p:attrNameLst>
                                          <p:attrName>style.visibility</p:attrName>
                                        </p:attrNameLst>
                                      </p:cBhvr>
                                      <p:to>
                                        <p:strVal val="visible"/>
                                      </p:to>
                                    </p:set>
                                    <p:animEffect transition="in" filter="fade">
                                      <p:cBhvr>
                                        <p:cTn id="67" dur="1000"/>
                                        <p:tgtEl>
                                          <p:spTgt spid="191">
                                            <p:txEl>
                                              <p:pRg st="10" end="10"/>
                                            </p:txEl>
                                          </p:spTgt>
                                        </p:tgtEl>
                                      </p:cBhvr>
                                    </p:animEffect>
                                    <p:anim calcmode="lin" valueType="num">
                                      <p:cBhvr>
                                        <p:cTn id="68" dur="1000" fill="hold"/>
                                        <p:tgtEl>
                                          <p:spTgt spid="191">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191">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91">
                                            <p:txEl>
                                              <p:pRg st="11" end="11"/>
                                            </p:txEl>
                                          </p:spTgt>
                                        </p:tgtEl>
                                        <p:attrNameLst>
                                          <p:attrName>style.visibility</p:attrName>
                                        </p:attrNameLst>
                                      </p:cBhvr>
                                      <p:to>
                                        <p:strVal val="visible"/>
                                      </p:to>
                                    </p:set>
                                    <p:animEffect transition="in" filter="fade">
                                      <p:cBhvr>
                                        <p:cTn id="72" dur="1000"/>
                                        <p:tgtEl>
                                          <p:spTgt spid="191">
                                            <p:txEl>
                                              <p:pRg st="11" end="11"/>
                                            </p:txEl>
                                          </p:spTgt>
                                        </p:tgtEl>
                                      </p:cBhvr>
                                    </p:animEffect>
                                    <p:anim calcmode="lin" valueType="num">
                                      <p:cBhvr>
                                        <p:cTn id="73" dur="1000" fill="hold"/>
                                        <p:tgtEl>
                                          <p:spTgt spid="191">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191">
                                            <p:txEl>
                                              <p:pRg st="11" end="11"/>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91">
                                            <p:txEl>
                                              <p:pRg st="12" end="12"/>
                                            </p:txEl>
                                          </p:spTgt>
                                        </p:tgtEl>
                                        <p:attrNameLst>
                                          <p:attrName>style.visibility</p:attrName>
                                        </p:attrNameLst>
                                      </p:cBhvr>
                                      <p:to>
                                        <p:strVal val="visible"/>
                                      </p:to>
                                    </p:set>
                                    <p:animEffect transition="in" filter="fade">
                                      <p:cBhvr>
                                        <p:cTn id="77" dur="1000"/>
                                        <p:tgtEl>
                                          <p:spTgt spid="191">
                                            <p:txEl>
                                              <p:pRg st="12" end="12"/>
                                            </p:txEl>
                                          </p:spTgt>
                                        </p:tgtEl>
                                      </p:cBhvr>
                                    </p:animEffect>
                                    <p:anim calcmode="lin" valueType="num">
                                      <p:cBhvr>
                                        <p:cTn id="78" dur="1000" fill="hold"/>
                                        <p:tgtEl>
                                          <p:spTgt spid="191">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191">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91">
                                            <p:txEl>
                                              <p:pRg st="13" end="13"/>
                                            </p:txEl>
                                          </p:spTgt>
                                        </p:tgtEl>
                                        <p:attrNameLst>
                                          <p:attrName>style.visibility</p:attrName>
                                        </p:attrNameLst>
                                      </p:cBhvr>
                                      <p:to>
                                        <p:strVal val="visible"/>
                                      </p:to>
                                    </p:set>
                                    <p:animEffect transition="in" filter="fade">
                                      <p:cBhvr>
                                        <p:cTn id="82" dur="1000"/>
                                        <p:tgtEl>
                                          <p:spTgt spid="191">
                                            <p:txEl>
                                              <p:pRg st="13" end="13"/>
                                            </p:txEl>
                                          </p:spTgt>
                                        </p:tgtEl>
                                      </p:cBhvr>
                                    </p:animEffect>
                                    <p:anim calcmode="lin" valueType="num">
                                      <p:cBhvr>
                                        <p:cTn id="83" dur="1000" fill="hold"/>
                                        <p:tgtEl>
                                          <p:spTgt spid="191">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191">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029"/>
                                        </p:tgtEl>
                                        <p:attrNameLst>
                                          <p:attrName>style.visibility</p:attrName>
                                        </p:attrNameLst>
                                      </p:cBhvr>
                                      <p:to>
                                        <p:strVal val="visible"/>
                                      </p:to>
                                    </p:set>
                                    <p:animEffect transition="in" filter="fade">
                                      <p:cBhvr>
                                        <p:cTn id="87" dur="1000"/>
                                        <p:tgtEl>
                                          <p:spTgt spid="1029"/>
                                        </p:tgtEl>
                                      </p:cBhvr>
                                    </p:animEffect>
                                    <p:anim calcmode="lin" valueType="num">
                                      <p:cBhvr>
                                        <p:cTn id="88" dur="1000" fill="hold"/>
                                        <p:tgtEl>
                                          <p:spTgt spid="1029"/>
                                        </p:tgtEl>
                                        <p:attrNameLst>
                                          <p:attrName>ppt_x</p:attrName>
                                        </p:attrNameLst>
                                      </p:cBhvr>
                                      <p:tavLst>
                                        <p:tav tm="0">
                                          <p:val>
                                            <p:strVal val="#ppt_x"/>
                                          </p:val>
                                        </p:tav>
                                        <p:tav tm="100000">
                                          <p:val>
                                            <p:strVal val="#ppt_x"/>
                                          </p:val>
                                        </p:tav>
                                      </p:tavLst>
                                    </p:anim>
                                    <p:anim calcmode="lin" valueType="num">
                                      <p:cBhvr>
                                        <p:cTn id="89" dur="1000" fill="hold"/>
                                        <p:tgtEl>
                                          <p:spTgt spid="1029"/>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1028"/>
                                        </p:tgtEl>
                                        <p:attrNameLst>
                                          <p:attrName>style.visibility</p:attrName>
                                        </p:attrNameLst>
                                      </p:cBhvr>
                                      <p:to>
                                        <p:strVal val="visible"/>
                                      </p:to>
                                    </p:set>
                                    <p:animEffect transition="in" filter="fade">
                                      <p:cBhvr>
                                        <p:cTn id="92" dur="1000"/>
                                        <p:tgtEl>
                                          <p:spTgt spid="1028"/>
                                        </p:tgtEl>
                                      </p:cBhvr>
                                    </p:animEffect>
                                    <p:anim calcmode="lin" valueType="num">
                                      <p:cBhvr>
                                        <p:cTn id="93" dur="1000" fill="hold"/>
                                        <p:tgtEl>
                                          <p:spTgt spid="1028"/>
                                        </p:tgtEl>
                                        <p:attrNameLst>
                                          <p:attrName>ppt_x</p:attrName>
                                        </p:attrNameLst>
                                      </p:cBhvr>
                                      <p:tavLst>
                                        <p:tav tm="0">
                                          <p:val>
                                            <p:strVal val="#ppt_x"/>
                                          </p:val>
                                        </p:tav>
                                        <p:tav tm="100000">
                                          <p:val>
                                            <p:strVal val="#ppt_x"/>
                                          </p:val>
                                        </p:tav>
                                      </p:tavLst>
                                    </p:anim>
                                    <p:anim calcmode="lin" valueType="num">
                                      <p:cBhvr>
                                        <p:cTn id="94"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5" name="Google Shape;875;p58"/>
          <p:cNvSpPr txBox="1">
            <a:spLocks noGrp="1"/>
          </p:cNvSpPr>
          <p:nvPr>
            <p:ph type="title"/>
          </p:nvPr>
        </p:nvSpPr>
        <p:spPr>
          <a:xfrm>
            <a:off x="716775" y="5715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de" b="1" dirty="0" smtClean="0">
                <a:solidFill>
                  <a:schemeClr val="lt1"/>
                </a:solidFill>
              </a:rPr>
              <a:t>MOVIE CAST &amp; CREW </a:t>
            </a:r>
            <a:endParaRPr b="1" dirty="0"/>
          </a:p>
        </p:txBody>
      </p:sp>
      <p:sp>
        <p:nvSpPr>
          <p:cNvPr id="877" name="Google Shape;877;p58">
            <a:hlinkClick r:id="rId3"/>
          </p:cNvPr>
          <p:cNvSpPr txBox="1"/>
          <p:nvPr/>
        </p:nvSpPr>
        <p:spPr>
          <a:xfrm>
            <a:off x="596152" y="1885950"/>
            <a:ext cx="1916681" cy="74395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 b="1" dirty="0" smtClean="0">
                <a:solidFill>
                  <a:schemeClr val="bg1"/>
                </a:solidFill>
                <a:uFill>
                  <a:noFill/>
                </a:uFill>
              </a:rPr>
              <a:t>Sam Worthington</a:t>
            </a:r>
            <a:endParaRPr lang="de" b="1" dirty="0">
              <a:solidFill>
                <a:schemeClr val="bg1"/>
              </a:solidFill>
            </a:endParaRPr>
          </a:p>
          <a:p>
            <a:pPr marL="0" lvl="0" indent="0" algn="ctr" rtl="0">
              <a:lnSpc>
                <a:spcPct val="115000"/>
              </a:lnSpc>
              <a:spcBef>
                <a:spcPts val="0"/>
              </a:spcBef>
              <a:spcAft>
                <a:spcPts val="0"/>
              </a:spcAft>
              <a:buNone/>
            </a:pPr>
            <a:r>
              <a:rPr lang="de" b="1" dirty="0" smtClean="0">
                <a:solidFill>
                  <a:schemeClr val="bg1"/>
                </a:solidFill>
                <a:uFill>
                  <a:noFill/>
                </a:uFill>
              </a:rPr>
              <a:t>As</a:t>
            </a:r>
          </a:p>
          <a:p>
            <a:pPr marL="0" lvl="0" indent="0" algn="ctr" rtl="0">
              <a:lnSpc>
                <a:spcPct val="115000"/>
              </a:lnSpc>
              <a:spcBef>
                <a:spcPts val="0"/>
              </a:spcBef>
              <a:spcAft>
                <a:spcPts val="0"/>
              </a:spcAft>
              <a:buNone/>
            </a:pPr>
            <a:r>
              <a:rPr lang="de" b="1" dirty="0" smtClean="0">
                <a:solidFill>
                  <a:schemeClr val="bg1"/>
                </a:solidFill>
                <a:uFill>
                  <a:noFill/>
                </a:uFill>
              </a:rPr>
              <a:t>Jake Sully </a:t>
            </a:r>
          </a:p>
        </p:txBody>
      </p:sp>
      <p:sp>
        <p:nvSpPr>
          <p:cNvPr id="878" name="Google Shape;878;p58">
            <a:hlinkClick r:id="rId4"/>
          </p:cNvPr>
          <p:cNvSpPr txBox="1"/>
          <p:nvPr/>
        </p:nvSpPr>
        <p:spPr>
          <a:xfrm>
            <a:off x="2512833" y="1885950"/>
            <a:ext cx="1812211" cy="78348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 b="1" dirty="0" smtClean="0">
                <a:solidFill>
                  <a:schemeClr val="bg1"/>
                </a:solidFill>
                <a:uFill>
                  <a:noFill/>
                </a:uFill>
              </a:rPr>
              <a:t>Zoe Saldana</a:t>
            </a:r>
          </a:p>
          <a:p>
            <a:pPr marL="0" lvl="0" indent="0" algn="ctr" rtl="0">
              <a:lnSpc>
                <a:spcPct val="115000"/>
              </a:lnSpc>
              <a:spcBef>
                <a:spcPts val="0"/>
              </a:spcBef>
              <a:spcAft>
                <a:spcPts val="0"/>
              </a:spcAft>
              <a:buNone/>
            </a:pPr>
            <a:r>
              <a:rPr lang="de" b="1" dirty="0" smtClean="0">
                <a:solidFill>
                  <a:schemeClr val="bg1"/>
                </a:solidFill>
                <a:uFill>
                  <a:noFill/>
                </a:uFill>
              </a:rPr>
              <a:t>As</a:t>
            </a:r>
          </a:p>
          <a:p>
            <a:pPr marL="0" lvl="0" indent="0" algn="ctr" rtl="0">
              <a:lnSpc>
                <a:spcPct val="115000"/>
              </a:lnSpc>
              <a:spcBef>
                <a:spcPts val="0"/>
              </a:spcBef>
              <a:spcAft>
                <a:spcPts val="0"/>
              </a:spcAft>
              <a:buNone/>
            </a:pPr>
            <a:r>
              <a:rPr lang="de" b="1" dirty="0" smtClean="0">
                <a:solidFill>
                  <a:schemeClr val="bg1"/>
                </a:solidFill>
                <a:uFill>
                  <a:noFill/>
                </a:uFill>
              </a:rPr>
              <a:t>Neytiri Voice</a:t>
            </a:r>
            <a:endParaRPr b="1" dirty="0">
              <a:solidFill>
                <a:schemeClr val="bg1"/>
              </a:solidFill>
            </a:endParaRPr>
          </a:p>
        </p:txBody>
      </p:sp>
      <p:sp>
        <p:nvSpPr>
          <p:cNvPr id="879" name="Google Shape;879;p58">
            <a:hlinkClick r:id="rId5"/>
          </p:cNvPr>
          <p:cNvSpPr txBox="1"/>
          <p:nvPr/>
        </p:nvSpPr>
        <p:spPr>
          <a:xfrm>
            <a:off x="4325044" y="1917184"/>
            <a:ext cx="2093786" cy="65456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smtClean="0">
                <a:solidFill>
                  <a:schemeClr val="bg1"/>
                </a:solidFill>
              </a:rPr>
              <a:t>Sigourney Weaver</a:t>
            </a:r>
          </a:p>
          <a:p>
            <a:pPr marL="0" lvl="0" indent="0" algn="ctr" rtl="0">
              <a:lnSpc>
                <a:spcPct val="115000"/>
              </a:lnSpc>
              <a:spcBef>
                <a:spcPts val="0"/>
              </a:spcBef>
              <a:spcAft>
                <a:spcPts val="0"/>
              </a:spcAft>
              <a:buNone/>
            </a:pPr>
            <a:r>
              <a:rPr lang="en-US" b="1" dirty="0" smtClean="0">
                <a:solidFill>
                  <a:schemeClr val="bg1"/>
                </a:solidFill>
              </a:rPr>
              <a:t>As</a:t>
            </a:r>
          </a:p>
          <a:p>
            <a:pPr marL="0" lvl="0" indent="0" algn="ctr" rtl="0">
              <a:lnSpc>
                <a:spcPct val="115000"/>
              </a:lnSpc>
              <a:spcBef>
                <a:spcPts val="0"/>
              </a:spcBef>
              <a:spcAft>
                <a:spcPts val="0"/>
              </a:spcAft>
              <a:buNone/>
            </a:pPr>
            <a:r>
              <a:rPr lang="en-US" b="1" dirty="0" smtClean="0">
                <a:solidFill>
                  <a:schemeClr val="bg1"/>
                </a:solidFill>
              </a:rPr>
              <a:t>Grace Augustine</a:t>
            </a:r>
            <a:endParaRPr b="1" dirty="0">
              <a:solidFill>
                <a:schemeClr val="bg1"/>
              </a:solidFill>
            </a:endParaRPr>
          </a:p>
        </p:txBody>
      </p:sp>
      <p:sp>
        <p:nvSpPr>
          <p:cNvPr id="880" name="Google Shape;880;p58">
            <a:hlinkClick r:id="rId6"/>
          </p:cNvPr>
          <p:cNvSpPr txBox="1"/>
          <p:nvPr/>
        </p:nvSpPr>
        <p:spPr>
          <a:xfrm>
            <a:off x="6189263" y="1855726"/>
            <a:ext cx="2098598" cy="792224"/>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smtClean="0">
                <a:solidFill>
                  <a:schemeClr val="bg1"/>
                </a:solidFill>
              </a:rPr>
              <a:t>Stephen Lang</a:t>
            </a:r>
          </a:p>
          <a:p>
            <a:pPr marL="0" lvl="0" indent="0" algn="ctr" rtl="0">
              <a:lnSpc>
                <a:spcPct val="115000"/>
              </a:lnSpc>
              <a:spcBef>
                <a:spcPts val="0"/>
              </a:spcBef>
              <a:spcAft>
                <a:spcPts val="0"/>
              </a:spcAft>
              <a:buNone/>
            </a:pPr>
            <a:r>
              <a:rPr lang="en-US" b="1" dirty="0" smtClean="0">
                <a:solidFill>
                  <a:schemeClr val="bg1"/>
                </a:solidFill>
              </a:rPr>
              <a:t>As</a:t>
            </a:r>
          </a:p>
          <a:p>
            <a:pPr marL="0" lvl="0" indent="0" algn="ctr" rtl="0">
              <a:lnSpc>
                <a:spcPct val="115000"/>
              </a:lnSpc>
              <a:spcBef>
                <a:spcPts val="0"/>
              </a:spcBef>
              <a:spcAft>
                <a:spcPts val="0"/>
              </a:spcAft>
              <a:buNone/>
            </a:pPr>
            <a:r>
              <a:rPr lang="en-US" b="1" dirty="0" smtClean="0">
                <a:solidFill>
                  <a:schemeClr val="bg1"/>
                </a:solidFill>
              </a:rPr>
              <a:t>Col. Miles Quaritch</a:t>
            </a:r>
            <a:endParaRPr b="1" dirty="0">
              <a:solidFill>
                <a:schemeClr val="bg1"/>
              </a:solidFill>
            </a:endParaRPr>
          </a:p>
        </p:txBody>
      </p:sp>
      <p:pic>
        <p:nvPicPr>
          <p:cNvPr id="884" name="Google Shape;884;p58"/>
          <p:cNvPicPr preferRelativeResize="0"/>
          <p:nvPr/>
        </p:nvPicPr>
        <p:blipFill>
          <a:blip r:embed="rId7">
            <a:extLst>
              <a:ext uri="{28A0092B-C50C-407E-A947-70E740481C1C}">
                <a14:useLocalDpi xmlns:a14="http://schemas.microsoft.com/office/drawing/2010/main" val="0"/>
              </a:ext>
            </a:extLst>
          </a:blip>
          <a:stretch>
            <a:fillRect/>
          </a:stretch>
        </p:blipFill>
        <p:spPr>
          <a:xfrm>
            <a:off x="1152559" y="2879127"/>
            <a:ext cx="904841" cy="1064223"/>
          </a:xfrm>
          <a:prstGeom prst="rect">
            <a:avLst/>
          </a:prstGeom>
          <a:noFill/>
          <a:ln>
            <a:noFill/>
          </a:ln>
        </p:spPr>
      </p:pic>
      <p:sp>
        <p:nvSpPr>
          <p:cNvPr id="885" name="Google Shape;885;p58">
            <a:hlinkClick r:id="rId8"/>
          </p:cNvPr>
          <p:cNvSpPr txBox="1"/>
          <p:nvPr/>
        </p:nvSpPr>
        <p:spPr>
          <a:xfrm>
            <a:off x="685800" y="4076587"/>
            <a:ext cx="1885657" cy="628763"/>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 b="1" dirty="0" smtClean="0">
                <a:solidFill>
                  <a:schemeClr val="bg1"/>
                </a:solidFill>
                <a:uFill>
                  <a:noFill/>
                </a:uFill>
              </a:rPr>
              <a:t>Giovanni Ribisi</a:t>
            </a:r>
          </a:p>
          <a:p>
            <a:pPr marL="0" lvl="0" indent="0" algn="ctr" rtl="0">
              <a:lnSpc>
                <a:spcPct val="115000"/>
              </a:lnSpc>
              <a:spcBef>
                <a:spcPts val="0"/>
              </a:spcBef>
              <a:spcAft>
                <a:spcPts val="0"/>
              </a:spcAft>
              <a:buNone/>
            </a:pPr>
            <a:r>
              <a:rPr lang="de" b="1" dirty="0" smtClean="0">
                <a:solidFill>
                  <a:schemeClr val="bg1"/>
                </a:solidFill>
                <a:uFill>
                  <a:noFill/>
                </a:uFill>
              </a:rPr>
              <a:t>As</a:t>
            </a:r>
          </a:p>
          <a:p>
            <a:pPr marL="0" lvl="0" indent="0" algn="ctr" rtl="0">
              <a:lnSpc>
                <a:spcPct val="115000"/>
              </a:lnSpc>
              <a:spcBef>
                <a:spcPts val="0"/>
              </a:spcBef>
              <a:spcAft>
                <a:spcPts val="0"/>
              </a:spcAft>
              <a:buNone/>
            </a:pPr>
            <a:r>
              <a:rPr lang="de" b="1" dirty="0" smtClean="0">
                <a:solidFill>
                  <a:schemeClr val="bg1"/>
                </a:solidFill>
                <a:uFill>
                  <a:noFill/>
                </a:uFill>
              </a:rPr>
              <a:t>Parker Selfidge</a:t>
            </a:r>
            <a:endParaRPr b="1" dirty="0">
              <a:solidFill>
                <a:schemeClr val="bg1"/>
              </a:solidFill>
            </a:endParaRPr>
          </a:p>
        </p:txBody>
      </p:sp>
      <p:pic>
        <p:nvPicPr>
          <p:cNvPr id="14" name="Google Shape;876;p58"/>
          <p:cNvPicPr preferRelativeResize="0"/>
          <p:nvPr/>
        </p:nvPicPr>
        <p:blipFill>
          <a:blip r:embed="rId9">
            <a:extLst>
              <a:ext uri="{28A0092B-C50C-407E-A947-70E740481C1C}">
                <a14:useLocalDpi xmlns:a14="http://schemas.microsoft.com/office/drawing/2010/main" val="0"/>
              </a:ext>
            </a:extLst>
          </a:blip>
          <a:stretch>
            <a:fillRect/>
          </a:stretch>
        </p:blipFill>
        <p:spPr>
          <a:xfrm>
            <a:off x="1143000" y="716367"/>
            <a:ext cx="849000" cy="1018800"/>
          </a:xfrm>
          <a:prstGeom prst="rect">
            <a:avLst/>
          </a:prstGeom>
          <a:noFill/>
          <a:ln>
            <a:noFill/>
          </a:ln>
        </p:spPr>
      </p:pic>
      <p:pic>
        <p:nvPicPr>
          <p:cNvPr id="15" name="Google Shape;881;p58"/>
          <p:cNvPicPr preferRelativeResize="0"/>
          <p:nvPr/>
        </p:nvPicPr>
        <p:blipFill>
          <a:blip r:embed="rId10">
            <a:extLst>
              <a:ext uri="{28A0092B-C50C-407E-A947-70E740481C1C}">
                <a14:useLocalDpi xmlns:a14="http://schemas.microsoft.com/office/drawing/2010/main" val="0"/>
              </a:ext>
            </a:extLst>
          </a:blip>
          <a:stretch>
            <a:fillRect/>
          </a:stretch>
        </p:blipFill>
        <p:spPr>
          <a:xfrm>
            <a:off x="3048000" y="716367"/>
            <a:ext cx="838200" cy="1018800"/>
          </a:xfrm>
          <a:prstGeom prst="rect">
            <a:avLst/>
          </a:prstGeom>
          <a:noFill/>
          <a:ln>
            <a:noFill/>
          </a:ln>
        </p:spPr>
      </p:pic>
      <p:pic>
        <p:nvPicPr>
          <p:cNvPr id="16" name="Google Shape;882;p58"/>
          <p:cNvPicPr preferRelativeResize="0"/>
          <p:nvPr/>
        </p:nvPicPr>
        <p:blipFill>
          <a:blip r:embed="rId11">
            <a:extLst>
              <a:ext uri="{28A0092B-C50C-407E-A947-70E740481C1C}">
                <a14:useLocalDpi xmlns:a14="http://schemas.microsoft.com/office/drawing/2010/main" val="0"/>
              </a:ext>
            </a:extLst>
          </a:blip>
          <a:stretch>
            <a:fillRect/>
          </a:stretch>
        </p:blipFill>
        <p:spPr>
          <a:xfrm>
            <a:off x="4944114" y="716366"/>
            <a:ext cx="923286" cy="1018801"/>
          </a:xfrm>
          <a:prstGeom prst="rect">
            <a:avLst/>
          </a:prstGeom>
          <a:noFill/>
          <a:ln>
            <a:noFill/>
          </a:ln>
        </p:spPr>
      </p:pic>
      <p:pic>
        <p:nvPicPr>
          <p:cNvPr id="17" name="Google Shape;883;p58"/>
          <p:cNvPicPr preferRelativeResize="0"/>
          <p:nvPr/>
        </p:nvPicPr>
        <p:blipFill>
          <a:blip r:embed="rId12">
            <a:extLst>
              <a:ext uri="{28A0092B-C50C-407E-A947-70E740481C1C}">
                <a14:useLocalDpi xmlns:a14="http://schemas.microsoft.com/office/drawing/2010/main" val="0"/>
              </a:ext>
            </a:extLst>
          </a:blip>
          <a:stretch>
            <a:fillRect/>
          </a:stretch>
        </p:blipFill>
        <p:spPr>
          <a:xfrm>
            <a:off x="6860435" y="716367"/>
            <a:ext cx="911965" cy="1018800"/>
          </a:xfrm>
          <a:prstGeom prst="rect">
            <a:avLst/>
          </a:prstGeom>
          <a:noFill/>
          <a:ln>
            <a:noFill/>
          </a:ln>
        </p:spPr>
      </p:pic>
      <p:pic>
        <p:nvPicPr>
          <p:cNvPr id="18" name="Google Shape;884;p58"/>
          <p:cNvPicPr preferRelativeResize="0"/>
          <p:nvPr/>
        </p:nvPicPr>
        <p:blipFill>
          <a:blip r:embed="rId13">
            <a:extLst>
              <a:ext uri="{28A0092B-C50C-407E-A947-70E740481C1C}">
                <a14:useLocalDpi xmlns:a14="http://schemas.microsoft.com/office/drawing/2010/main" val="0"/>
              </a:ext>
            </a:extLst>
          </a:blip>
          <a:stretch>
            <a:fillRect/>
          </a:stretch>
        </p:blipFill>
        <p:spPr>
          <a:xfrm>
            <a:off x="3057559" y="2879127"/>
            <a:ext cx="890727" cy="1064223"/>
          </a:xfrm>
          <a:prstGeom prst="rect">
            <a:avLst/>
          </a:prstGeom>
          <a:noFill/>
          <a:ln>
            <a:noFill/>
          </a:ln>
        </p:spPr>
      </p:pic>
      <p:sp>
        <p:nvSpPr>
          <p:cNvPr id="19" name="Google Shape;885;p58">
            <a:hlinkClick r:id="rId8"/>
          </p:cNvPr>
          <p:cNvSpPr txBox="1"/>
          <p:nvPr/>
        </p:nvSpPr>
        <p:spPr>
          <a:xfrm>
            <a:off x="2590800" y="4076587"/>
            <a:ext cx="1885657" cy="628763"/>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 b="1" dirty="0" smtClean="0">
                <a:solidFill>
                  <a:schemeClr val="bg1"/>
                </a:solidFill>
                <a:uFill>
                  <a:noFill/>
                </a:uFill>
              </a:rPr>
              <a:t>Michelle Rodriguez</a:t>
            </a:r>
          </a:p>
          <a:p>
            <a:pPr marL="0" lvl="0" indent="0" algn="ctr" rtl="0">
              <a:lnSpc>
                <a:spcPct val="115000"/>
              </a:lnSpc>
              <a:spcBef>
                <a:spcPts val="0"/>
              </a:spcBef>
              <a:spcAft>
                <a:spcPts val="0"/>
              </a:spcAft>
              <a:buNone/>
            </a:pPr>
            <a:r>
              <a:rPr lang="de" b="1" dirty="0" smtClean="0">
                <a:solidFill>
                  <a:schemeClr val="bg1"/>
                </a:solidFill>
                <a:uFill>
                  <a:noFill/>
                </a:uFill>
              </a:rPr>
              <a:t>As</a:t>
            </a:r>
          </a:p>
          <a:p>
            <a:pPr marL="0" lvl="0" indent="0" algn="ctr" rtl="0">
              <a:lnSpc>
                <a:spcPct val="115000"/>
              </a:lnSpc>
              <a:spcBef>
                <a:spcPts val="0"/>
              </a:spcBef>
              <a:spcAft>
                <a:spcPts val="0"/>
              </a:spcAft>
              <a:buNone/>
            </a:pPr>
            <a:r>
              <a:rPr lang="de" b="1" dirty="0" smtClean="0">
                <a:solidFill>
                  <a:schemeClr val="bg1"/>
                </a:solidFill>
                <a:uFill>
                  <a:noFill/>
                </a:uFill>
              </a:rPr>
              <a:t>Trudy Chacone</a:t>
            </a:r>
            <a:endParaRPr b="1" dirty="0">
              <a:solidFill>
                <a:schemeClr val="bg1"/>
              </a:solidFill>
            </a:endParaRPr>
          </a:p>
        </p:txBody>
      </p:sp>
      <p:pic>
        <p:nvPicPr>
          <p:cNvPr id="20" name="Google Shape;884;p58"/>
          <p:cNvPicPr preferRelativeResize="0"/>
          <p:nvPr/>
        </p:nvPicPr>
        <p:blipFill>
          <a:blip r:embed="rId14">
            <a:extLst>
              <a:ext uri="{28A0092B-C50C-407E-A947-70E740481C1C}">
                <a14:useLocalDpi xmlns:a14="http://schemas.microsoft.com/office/drawing/2010/main" val="0"/>
              </a:ext>
            </a:extLst>
          </a:blip>
          <a:stretch>
            <a:fillRect/>
          </a:stretch>
        </p:blipFill>
        <p:spPr>
          <a:xfrm>
            <a:off x="4962559" y="2879127"/>
            <a:ext cx="981041" cy="1064223"/>
          </a:xfrm>
          <a:prstGeom prst="rect">
            <a:avLst/>
          </a:prstGeom>
          <a:noFill/>
          <a:ln>
            <a:noFill/>
          </a:ln>
        </p:spPr>
      </p:pic>
      <p:sp>
        <p:nvSpPr>
          <p:cNvPr id="21" name="Google Shape;885;p58">
            <a:hlinkClick r:id="rId8"/>
          </p:cNvPr>
          <p:cNvSpPr txBox="1"/>
          <p:nvPr/>
        </p:nvSpPr>
        <p:spPr>
          <a:xfrm>
            <a:off x="4495800" y="4076587"/>
            <a:ext cx="1885657" cy="628763"/>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 b="1" dirty="0" smtClean="0">
                <a:solidFill>
                  <a:schemeClr val="bg1"/>
                </a:solidFill>
                <a:uFill>
                  <a:noFill/>
                </a:uFill>
              </a:rPr>
              <a:t>Joel David Moore</a:t>
            </a:r>
          </a:p>
          <a:p>
            <a:pPr marL="0" lvl="0" indent="0" algn="ctr" rtl="0">
              <a:lnSpc>
                <a:spcPct val="115000"/>
              </a:lnSpc>
              <a:spcBef>
                <a:spcPts val="0"/>
              </a:spcBef>
              <a:spcAft>
                <a:spcPts val="0"/>
              </a:spcAft>
              <a:buNone/>
            </a:pPr>
            <a:r>
              <a:rPr lang="de" b="1" dirty="0" smtClean="0">
                <a:solidFill>
                  <a:schemeClr val="bg1"/>
                </a:solidFill>
                <a:uFill>
                  <a:noFill/>
                </a:uFill>
              </a:rPr>
              <a:t>As</a:t>
            </a:r>
          </a:p>
          <a:p>
            <a:pPr marL="0" lvl="0" indent="0" algn="ctr" rtl="0">
              <a:lnSpc>
                <a:spcPct val="115000"/>
              </a:lnSpc>
              <a:spcBef>
                <a:spcPts val="0"/>
              </a:spcBef>
              <a:spcAft>
                <a:spcPts val="0"/>
              </a:spcAft>
              <a:buNone/>
            </a:pPr>
            <a:r>
              <a:rPr lang="de" b="1" dirty="0" smtClean="0">
                <a:solidFill>
                  <a:schemeClr val="bg1"/>
                </a:solidFill>
                <a:uFill>
                  <a:noFill/>
                </a:uFill>
              </a:rPr>
              <a:t>Norm Spellman</a:t>
            </a:r>
            <a:endParaRPr b="1" dirty="0">
              <a:solidFill>
                <a:schemeClr val="bg1"/>
              </a:solidFill>
            </a:endParaRPr>
          </a:p>
        </p:txBody>
      </p:sp>
      <p:pic>
        <p:nvPicPr>
          <p:cNvPr id="22" name="Google Shape;884;p58"/>
          <p:cNvPicPr preferRelativeResize="0"/>
          <p:nvPr/>
        </p:nvPicPr>
        <p:blipFill>
          <a:blip r:embed="rId15">
            <a:extLst>
              <a:ext uri="{28A0092B-C50C-407E-A947-70E740481C1C}">
                <a14:useLocalDpi xmlns:a14="http://schemas.microsoft.com/office/drawing/2010/main" val="0"/>
              </a:ext>
            </a:extLst>
          </a:blip>
          <a:stretch>
            <a:fillRect/>
          </a:stretch>
        </p:blipFill>
        <p:spPr>
          <a:xfrm>
            <a:off x="6943759" y="2879127"/>
            <a:ext cx="904841" cy="1064222"/>
          </a:xfrm>
          <a:prstGeom prst="rect">
            <a:avLst/>
          </a:prstGeom>
          <a:noFill/>
          <a:ln>
            <a:noFill/>
          </a:ln>
        </p:spPr>
      </p:pic>
      <p:sp>
        <p:nvSpPr>
          <p:cNvPr id="23" name="Google Shape;885;p58">
            <a:hlinkClick r:id="rId8"/>
          </p:cNvPr>
          <p:cNvSpPr txBox="1"/>
          <p:nvPr/>
        </p:nvSpPr>
        <p:spPr>
          <a:xfrm>
            <a:off x="6423671" y="4074010"/>
            <a:ext cx="1885657" cy="628763"/>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de" b="1" dirty="0" smtClean="0">
                <a:solidFill>
                  <a:schemeClr val="bg1"/>
                </a:solidFill>
                <a:uFill>
                  <a:noFill/>
                </a:uFill>
              </a:rPr>
              <a:t>James Cameron</a:t>
            </a:r>
          </a:p>
          <a:p>
            <a:pPr marL="0" lvl="0" indent="0" algn="ctr" rtl="0">
              <a:lnSpc>
                <a:spcPct val="115000"/>
              </a:lnSpc>
              <a:spcBef>
                <a:spcPts val="0"/>
              </a:spcBef>
              <a:spcAft>
                <a:spcPts val="0"/>
              </a:spcAft>
              <a:buNone/>
            </a:pPr>
            <a:r>
              <a:rPr lang="de" b="1" dirty="0" smtClean="0">
                <a:solidFill>
                  <a:schemeClr val="bg1"/>
                </a:solidFill>
                <a:uFill>
                  <a:noFill/>
                </a:uFill>
              </a:rPr>
              <a:t>As</a:t>
            </a:r>
          </a:p>
          <a:p>
            <a:pPr marL="0" lvl="0" indent="0" algn="ctr" rtl="0">
              <a:lnSpc>
                <a:spcPct val="115000"/>
              </a:lnSpc>
              <a:spcBef>
                <a:spcPts val="0"/>
              </a:spcBef>
              <a:spcAft>
                <a:spcPts val="0"/>
              </a:spcAft>
              <a:buNone/>
            </a:pPr>
            <a:r>
              <a:rPr lang="de" b="1" dirty="0" smtClean="0">
                <a:solidFill>
                  <a:schemeClr val="bg1"/>
                </a:solidFill>
                <a:uFill>
                  <a:noFill/>
                </a:uFill>
              </a:rPr>
              <a:t>Director</a:t>
            </a:r>
          </a:p>
        </p:txBody>
      </p:sp>
      <p:pic>
        <p:nvPicPr>
          <p:cNvPr id="2050"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84533" y="0"/>
            <a:ext cx="1066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800" y="4693248"/>
            <a:ext cx="7810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238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
                                  </p:stCondLst>
                                  <p:childTnLst>
                                    <p:set>
                                      <p:cBhvr>
                                        <p:cTn id="6" dur="1" fill="hold">
                                          <p:stCondLst>
                                            <p:cond delay="0"/>
                                          </p:stCondLst>
                                        </p:cTn>
                                        <p:tgtEl>
                                          <p:spTgt spid="875"/>
                                        </p:tgtEl>
                                        <p:attrNameLst>
                                          <p:attrName>style.visibility</p:attrName>
                                        </p:attrNameLst>
                                      </p:cBhvr>
                                      <p:to>
                                        <p:strVal val="visible"/>
                                      </p:to>
                                    </p:set>
                                    <p:animEffect transition="in" filter="fade">
                                      <p:cBhvr>
                                        <p:cTn id="7" dur="1000"/>
                                        <p:tgtEl>
                                          <p:spTgt spid="875"/>
                                        </p:tgtEl>
                                      </p:cBhvr>
                                    </p:animEffect>
                                    <p:anim calcmode="lin" valueType="num">
                                      <p:cBhvr>
                                        <p:cTn id="8" dur="1000" fill="hold"/>
                                        <p:tgtEl>
                                          <p:spTgt spid="875"/>
                                        </p:tgtEl>
                                        <p:attrNameLst>
                                          <p:attrName>ppt_x</p:attrName>
                                        </p:attrNameLst>
                                      </p:cBhvr>
                                      <p:tavLst>
                                        <p:tav tm="0">
                                          <p:val>
                                            <p:strVal val="#ppt_x"/>
                                          </p:val>
                                        </p:tav>
                                        <p:tav tm="100000">
                                          <p:val>
                                            <p:strVal val="#ppt_x"/>
                                          </p:val>
                                        </p:tav>
                                      </p:tavLst>
                                    </p:anim>
                                    <p:anim calcmode="lin" valueType="num">
                                      <p:cBhvr>
                                        <p:cTn id="9" dur="1000" fill="hold"/>
                                        <p:tgtEl>
                                          <p:spTgt spid="87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0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
                                  </p:stCondLst>
                                  <p:childTnLst>
                                    <p:set>
                                      <p:cBhvr>
                                        <p:cTn id="21" dur="1" fill="hold">
                                          <p:stCondLst>
                                            <p:cond delay="0"/>
                                          </p:stCondLst>
                                        </p:cTn>
                                        <p:tgtEl>
                                          <p:spTgt spid="877"/>
                                        </p:tgtEl>
                                        <p:attrNameLst>
                                          <p:attrName>style.visibility</p:attrName>
                                        </p:attrNameLst>
                                      </p:cBhvr>
                                      <p:to>
                                        <p:strVal val="visible"/>
                                      </p:to>
                                    </p:set>
                                    <p:animEffect transition="in" filter="fade">
                                      <p:cBhvr>
                                        <p:cTn id="22" dur="1000"/>
                                        <p:tgtEl>
                                          <p:spTgt spid="877"/>
                                        </p:tgtEl>
                                      </p:cBhvr>
                                    </p:animEffect>
                                    <p:anim calcmode="lin" valueType="num">
                                      <p:cBhvr>
                                        <p:cTn id="23" dur="1000" fill="hold"/>
                                        <p:tgtEl>
                                          <p:spTgt spid="877"/>
                                        </p:tgtEl>
                                        <p:attrNameLst>
                                          <p:attrName>ppt_x</p:attrName>
                                        </p:attrNameLst>
                                      </p:cBhvr>
                                      <p:tavLst>
                                        <p:tav tm="0">
                                          <p:val>
                                            <p:strVal val="#ppt_x"/>
                                          </p:val>
                                        </p:tav>
                                        <p:tav tm="100000">
                                          <p:val>
                                            <p:strVal val="#ppt_x"/>
                                          </p:val>
                                        </p:tav>
                                      </p:tavLst>
                                    </p:anim>
                                    <p:anim calcmode="lin" valueType="num">
                                      <p:cBhvr>
                                        <p:cTn id="24" dur="1000" fill="hold"/>
                                        <p:tgtEl>
                                          <p:spTgt spid="87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
                                  </p:stCondLst>
                                  <p:childTnLst>
                                    <p:set>
                                      <p:cBhvr>
                                        <p:cTn id="31" dur="1" fill="hold">
                                          <p:stCondLst>
                                            <p:cond delay="0"/>
                                          </p:stCondLst>
                                        </p:cTn>
                                        <p:tgtEl>
                                          <p:spTgt spid="878"/>
                                        </p:tgtEl>
                                        <p:attrNameLst>
                                          <p:attrName>style.visibility</p:attrName>
                                        </p:attrNameLst>
                                      </p:cBhvr>
                                      <p:to>
                                        <p:strVal val="visible"/>
                                      </p:to>
                                    </p:set>
                                    <p:animEffect transition="in" filter="fade">
                                      <p:cBhvr>
                                        <p:cTn id="32" dur="1000"/>
                                        <p:tgtEl>
                                          <p:spTgt spid="878"/>
                                        </p:tgtEl>
                                      </p:cBhvr>
                                    </p:animEffect>
                                    <p:anim calcmode="lin" valueType="num">
                                      <p:cBhvr>
                                        <p:cTn id="33" dur="1000" fill="hold"/>
                                        <p:tgtEl>
                                          <p:spTgt spid="878"/>
                                        </p:tgtEl>
                                        <p:attrNameLst>
                                          <p:attrName>ppt_x</p:attrName>
                                        </p:attrNameLst>
                                      </p:cBhvr>
                                      <p:tavLst>
                                        <p:tav tm="0">
                                          <p:val>
                                            <p:strVal val="#ppt_x"/>
                                          </p:val>
                                        </p:tav>
                                        <p:tav tm="100000">
                                          <p:val>
                                            <p:strVal val="#ppt_x"/>
                                          </p:val>
                                        </p:tav>
                                      </p:tavLst>
                                    </p:anim>
                                    <p:anim calcmode="lin" valueType="num">
                                      <p:cBhvr>
                                        <p:cTn id="34" dur="1000" fill="hold"/>
                                        <p:tgtEl>
                                          <p:spTgt spid="87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
                                  </p:stCondLst>
                                  <p:childTnLst>
                                    <p:set>
                                      <p:cBhvr>
                                        <p:cTn id="41" dur="1" fill="hold">
                                          <p:stCondLst>
                                            <p:cond delay="0"/>
                                          </p:stCondLst>
                                        </p:cTn>
                                        <p:tgtEl>
                                          <p:spTgt spid="879"/>
                                        </p:tgtEl>
                                        <p:attrNameLst>
                                          <p:attrName>style.visibility</p:attrName>
                                        </p:attrNameLst>
                                      </p:cBhvr>
                                      <p:to>
                                        <p:strVal val="visible"/>
                                      </p:to>
                                    </p:set>
                                    <p:animEffect transition="in" filter="fade">
                                      <p:cBhvr>
                                        <p:cTn id="42" dur="1000"/>
                                        <p:tgtEl>
                                          <p:spTgt spid="879"/>
                                        </p:tgtEl>
                                      </p:cBhvr>
                                    </p:animEffect>
                                    <p:anim calcmode="lin" valueType="num">
                                      <p:cBhvr>
                                        <p:cTn id="43" dur="1000" fill="hold"/>
                                        <p:tgtEl>
                                          <p:spTgt spid="879"/>
                                        </p:tgtEl>
                                        <p:attrNameLst>
                                          <p:attrName>ppt_x</p:attrName>
                                        </p:attrNameLst>
                                      </p:cBhvr>
                                      <p:tavLst>
                                        <p:tav tm="0">
                                          <p:val>
                                            <p:strVal val="#ppt_x"/>
                                          </p:val>
                                        </p:tav>
                                        <p:tav tm="100000">
                                          <p:val>
                                            <p:strVal val="#ppt_x"/>
                                          </p:val>
                                        </p:tav>
                                      </p:tavLst>
                                    </p:anim>
                                    <p:anim calcmode="lin" valueType="num">
                                      <p:cBhvr>
                                        <p:cTn id="44" dur="1000" fill="hold"/>
                                        <p:tgtEl>
                                          <p:spTgt spid="87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20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880"/>
                                        </p:tgtEl>
                                        <p:attrNameLst>
                                          <p:attrName>style.visibility</p:attrName>
                                        </p:attrNameLst>
                                      </p:cBhvr>
                                      <p:to>
                                        <p:strVal val="visible"/>
                                      </p:to>
                                    </p:set>
                                    <p:animEffect transition="in" filter="fade">
                                      <p:cBhvr>
                                        <p:cTn id="52" dur="1000"/>
                                        <p:tgtEl>
                                          <p:spTgt spid="880"/>
                                        </p:tgtEl>
                                      </p:cBhvr>
                                    </p:animEffect>
                                    <p:anim calcmode="lin" valueType="num">
                                      <p:cBhvr>
                                        <p:cTn id="53" dur="1000" fill="hold"/>
                                        <p:tgtEl>
                                          <p:spTgt spid="880"/>
                                        </p:tgtEl>
                                        <p:attrNameLst>
                                          <p:attrName>ppt_x</p:attrName>
                                        </p:attrNameLst>
                                      </p:cBhvr>
                                      <p:tavLst>
                                        <p:tav tm="0">
                                          <p:val>
                                            <p:strVal val="#ppt_x"/>
                                          </p:val>
                                        </p:tav>
                                        <p:tav tm="100000">
                                          <p:val>
                                            <p:strVal val="#ppt_x"/>
                                          </p:val>
                                        </p:tav>
                                      </p:tavLst>
                                    </p:anim>
                                    <p:anim calcmode="lin" valueType="num">
                                      <p:cBhvr>
                                        <p:cTn id="54" dur="1000" fill="hold"/>
                                        <p:tgtEl>
                                          <p:spTgt spid="88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200"/>
                                  </p:stCondLst>
                                  <p:childTnLst>
                                    <p:set>
                                      <p:cBhvr>
                                        <p:cTn id="56" dur="1" fill="hold">
                                          <p:stCondLst>
                                            <p:cond delay="0"/>
                                          </p:stCondLst>
                                        </p:cTn>
                                        <p:tgtEl>
                                          <p:spTgt spid="884"/>
                                        </p:tgtEl>
                                        <p:attrNameLst>
                                          <p:attrName>style.visibility</p:attrName>
                                        </p:attrNameLst>
                                      </p:cBhvr>
                                      <p:to>
                                        <p:strVal val="visible"/>
                                      </p:to>
                                    </p:set>
                                    <p:animEffect transition="in" filter="fade">
                                      <p:cBhvr>
                                        <p:cTn id="57" dur="1000"/>
                                        <p:tgtEl>
                                          <p:spTgt spid="884"/>
                                        </p:tgtEl>
                                      </p:cBhvr>
                                    </p:animEffect>
                                    <p:anim calcmode="lin" valueType="num">
                                      <p:cBhvr>
                                        <p:cTn id="58" dur="1000" fill="hold"/>
                                        <p:tgtEl>
                                          <p:spTgt spid="884"/>
                                        </p:tgtEl>
                                        <p:attrNameLst>
                                          <p:attrName>ppt_x</p:attrName>
                                        </p:attrNameLst>
                                      </p:cBhvr>
                                      <p:tavLst>
                                        <p:tav tm="0">
                                          <p:val>
                                            <p:strVal val="#ppt_x"/>
                                          </p:val>
                                        </p:tav>
                                        <p:tav tm="100000">
                                          <p:val>
                                            <p:strVal val="#ppt_x"/>
                                          </p:val>
                                        </p:tav>
                                      </p:tavLst>
                                    </p:anim>
                                    <p:anim calcmode="lin" valueType="num">
                                      <p:cBhvr>
                                        <p:cTn id="59" dur="1000" fill="hold"/>
                                        <p:tgtEl>
                                          <p:spTgt spid="88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00"/>
                                  </p:stCondLst>
                                  <p:childTnLst>
                                    <p:set>
                                      <p:cBhvr>
                                        <p:cTn id="61" dur="1" fill="hold">
                                          <p:stCondLst>
                                            <p:cond delay="0"/>
                                          </p:stCondLst>
                                        </p:cTn>
                                        <p:tgtEl>
                                          <p:spTgt spid="885"/>
                                        </p:tgtEl>
                                        <p:attrNameLst>
                                          <p:attrName>style.visibility</p:attrName>
                                        </p:attrNameLst>
                                      </p:cBhvr>
                                      <p:to>
                                        <p:strVal val="visible"/>
                                      </p:to>
                                    </p:set>
                                    <p:animEffect transition="in" filter="fade">
                                      <p:cBhvr>
                                        <p:cTn id="62" dur="1000"/>
                                        <p:tgtEl>
                                          <p:spTgt spid="885"/>
                                        </p:tgtEl>
                                      </p:cBhvr>
                                    </p:animEffect>
                                    <p:anim calcmode="lin" valueType="num">
                                      <p:cBhvr>
                                        <p:cTn id="63" dur="1000" fill="hold"/>
                                        <p:tgtEl>
                                          <p:spTgt spid="885"/>
                                        </p:tgtEl>
                                        <p:attrNameLst>
                                          <p:attrName>ppt_x</p:attrName>
                                        </p:attrNameLst>
                                      </p:cBhvr>
                                      <p:tavLst>
                                        <p:tav tm="0">
                                          <p:val>
                                            <p:strVal val="#ppt_x"/>
                                          </p:val>
                                        </p:tav>
                                        <p:tav tm="100000">
                                          <p:val>
                                            <p:strVal val="#ppt_x"/>
                                          </p:val>
                                        </p:tav>
                                      </p:tavLst>
                                    </p:anim>
                                    <p:anim calcmode="lin" valueType="num">
                                      <p:cBhvr>
                                        <p:cTn id="64" dur="1000" fill="hold"/>
                                        <p:tgtEl>
                                          <p:spTgt spid="88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20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20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2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anim calcmode="lin" valueType="num">
                                      <p:cBhvr>
                                        <p:cTn id="83" dur="1000" fill="hold"/>
                                        <p:tgtEl>
                                          <p:spTgt spid="21"/>
                                        </p:tgtEl>
                                        <p:attrNameLst>
                                          <p:attrName>ppt_x</p:attrName>
                                        </p:attrNameLst>
                                      </p:cBhvr>
                                      <p:tavLst>
                                        <p:tav tm="0">
                                          <p:val>
                                            <p:strVal val="#ppt_x"/>
                                          </p:val>
                                        </p:tav>
                                        <p:tav tm="100000">
                                          <p:val>
                                            <p:strVal val="#ppt_x"/>
                                          </p:val>
                                        </p:tav>
                                      </p:tavLst>
                                    </p:anim>
                                    <p:anim calcmode="lin" valueType="num">
                                      <p:cBhvr>
                                        <p:cTn id="84" dur="1000" fill="hold"/>
                                        <p:tgtEl>
                                          <p:spTgt spid="21"/>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2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0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1000"/>
                                        <p:tgtEl>
                                          <p:spTgt spid="23"/>
                                        </p:tgtEl>
                                      </p:cBhvr>
                                    </p:animEffect>
                                    <p:anim calcmode="lin" valueType="num">
                                      <p:cBhvr>
                                        <p:cTn id="93" dur="1000" fill="hold"/>
                                        <p:tgtEl>
                                          <p:spTgt spid="23"/>
                                        </p:tgtEl>
                                        <p:attrNameLst>
                                          <p:attrName>ppt_x</p:attrName>
                                        </p:attrNameLst>
                                      </p:cBhvr>
                                      <p:tavLst>
                                        <p:tav tm="0">
                                          <p:val>
                                            <p:strVal val="#ppt_x"/>
                                          </p:val>
                                        </p:tav>
                                        <p:tav tm="100000">
                                          <p:val>
                                            <p:strVal val="#ppt_x"/>
                                          </p:val>
                                        </p:tav>
                                      </p:tavLst>
                                    </p:anim>
                                    <p:anim calcmode="lin" valueType="num">
                                      <p:cBhvr>
                                        <p:cTn id="94" dur="1000" fill="hold"/>
                                        <p:tgtEl>
                                          <p:spTgt spid="23"/>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200"/>
                                  </p:stCondLst>
                                  <p:childTnLst>
                                    <p:set>
                                      <p:cBhvr>
                                        <p:cTn id="96" dur="1" fill="hold">
                                          <p:stCondLst>
                                            <p:cond delay="0"/>
                                          </p:stCondLst>
                                        </p:cTn>
                                        <p:tgtEl>
                                          <p:spTgt spid="2051"/>
                                        </p:tgtEl>
                                        <p:attrNameLst>
                                          <p:attrName>style.visibility</p:attrName>
                                        </p:attrNameLst>
                                      </p:cBhvr>
                                      <p:to>
                                        <p:strVal val="visible"/>
                                      </p:to>
                                    </p:set>
                                    <p:animEffect transition="in" filter="fade">
                                      <p:cBhvr>
                                        <p:cTn id="97" dur="1000"/>
                                        <p:tgtEl>
                                          <p:spTgt spid="2051"/>
                                        </p:tgtEl>
                                      </p:cBhvr>
                                    </p:animEffect>
                                    <p:anim calcmode="lin" valueType="num">
                                      <p:cBhvr>
                                        <p:cTn id="98" dur="1000" fill="hold"/>
                                        <p:tgtEl>
                                          <p:spTgt spid="2051"/>
                                        </p:tgtEl>
                                        <p:attrNameLst>
                                          <p:attrName>ppt_x</p:attrName>
                                        </p:attrNameLst>
                                      </p:cBhvr>
                                      <p:tavLst>
                                        <p:tav tm="0">
                                          <p:val>
                                            <p:strVal val="#ppt_x"/>
                                          </p:val>
                                        </p:tav>
                                        <p:tav tm="100000">
                                          <p:val>
                                            <p:strVal val="#ppt_x"/>
                                          </p:val>
                                        </p:tav>
                                      </p:tavLst>
                                    </p:anim>
                                    <p:anim calcmode="lin" valueType="num">
                                      <p:cBhvr>
                                        <p:cTn id="99"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0"/>
      <p:bldP spid="877" grpId="0"/>
      <p:bldP spid="878" grpId="0"/>
      <p:bldP spid="879" grpId="0"/>
      <p:bldP spid="880" grpId="0"/>
      <p:bldP spid="885" grpId="0"/>
      <p:bldP spid="19"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5105400" y="1086624"/>
            <a:ext cx="3233100" cy="54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chemeClr val="bg1"/>
                </a:solidFill>
              </a:rPr>
              <a:t>VISUAL MARVEL</a:t>
            </a:r>
            <a:endParaRPr lang="en-US" dirty="0">
              <a:solidFill>
                <a:schemeClr val="bg1"/>
              </a:solidFill>
            </a:endParaRPr>
          </a:p>
        </p:txBody>
      </p:sp>
      <p:sp>
        <p:nvSpPr>
          <p:cNvPr id="383" name="Google Shape;383;p44"/>
          <p:cNvSpPr txBox="1">
            <a:spLocks noGrp="1"/>
          </p:cNvSpPr>
          <p:nvPr>
            <p:ph type="subTitle" idx="1"/>
          </p:nvPr>
        </p:nvSpPr>
        <p:spPr>
          <a:xfrm>
            <a:off x="5029200" y="1581150"/>
            <a:ext cx="3505200" cy="281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de" sz="1400" dirty="0" smtClean="0">
                <a:solidFill>
                  <a:schemeClr val="bg1"/>
                </a:solidFill>
                <a:latin typeface="+mj-lt"/>
              </a:rPr>
              <a:t>The most striking asspects of Avatar is undeniably its revolutionary visual efects.Camerons use of 3D technology and motion capture brings Pandora to life with breathtaking realism. The lush landscapes, exotic ffloraa, and unique fauna create a visually stunning and immersive experience. The flims attention todetail in crafting the Na‘vi people and their culture addss layer of authenticity to the fictional world.</a:t>
            </a:r>
            <a:endParaRPr sz="1400" dirty="0">
              <a:latin typeface="+mj-lt"/>
            </a:endParaRPr>
          </a:p>
        </p:txBody>
      </p:sp>
      <p:sp>
        <p:nvSpPr>
          <p:cNvPr id="387" name="Google Shape;387;p44"/>
          <p:cNvSpPr/>
          <p:nvPr/>
        </p:nvSpPr>
        <p:spPr>
          <a:xfrm rot="2700000">
            <a:off x="5695983" y="200059"/>
            <a:ext cx="644033" cy="64403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4"/>
          <p:cNvSpPr/>
          <p:nvPr/>
        </p:nvSpPr>
        <p:spPr>
          <a:xfrm>
            <a:off x="3733800" y="4188875"/>
            <a:ext cx="729300" cy="729300"/>
          </a:xfrm>
          <a:prstGeom prst="donut">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p:nvPr/>
        </p:nvSpPr>
        <p:spPr>
          <a:xfrm>
            <a:off x="7543800" y="4274075"/>
            <a:ext cx="744900" cy="6441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301524" y="1117568"/>
            <a:ext cx="4343400" cy="3374044"/>
            <a:chOff x="301524" y="1117568"/>
            <a:chExt cx="4343400" cy="3374044"/>
          </a:xfrm>
        </p:grpSpPr>
        <p:grpSp>
          <p:nvGrpSpPr>
            <p:cNvPr id="384" name="Google Shape;384;p44"/>
            <p:cNvGrpSpPr/>
            <p:nvPr/>
          </p:nvGrpSpPr>
          <p:grpSpPr>
            <a:xfrm>
              <a:off x="301524" y="1117568"/>
              <a:ext cx="4343400" cy="3374044"/>
              <a:chOff x="6388467" y="271050"/>
              <a:chExt cx="3115200" cy="2345764"/>
            </a:xfrm>
          </p:grpSpPr>
          <p:sp>
            <p:nvSpPr>
              <p:cNvPr id="385" name="Google Shape;385;p44"/>
              <p:cNvSpPr/>
              <p:nvPr/>
            </p:nvSpPr>
            <p:spPr>
              <a:xfrm>
                <a:off x="6388467" y="271050"/>
                <a:ext cx="3115200" cy="1911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p:nvPr/>
            </p:nvSpPr>
            <p:spPr>
              <a:xfrm rot="10800000">
                <a:off x="7630523" y="2178104"/>
                <a:ext cx="631094" cy="438709"/>
              </a:xfrm>
              <a:prstGeom prst="flowChartManualOperation">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0" name="Google Shape;390;p44"/>
            <p:cNvPicPr preferRelativeResize="0"/>
            <p:nvPr/>
          </p:nvPicPr>
          <p:blipFill rotWithShape="1">
            <a:blip r:embed="rId3">
              <a:extLst>
                <a:ext uri="{28A0092B-C50C-407E-A947-70E740481C1C}">
                  <a14:useLocalDpi xmlns:a14="http://schemas.microsoft.com/office/drawing/2010/main" val="0"/>
                </a:ext>
              </a:extLst>
            </a:blip>
            <a:srcRect r="8204"/>
            <a:stretch/>
          </p:blipFill>
          <p:spPr>
            <a:xfrm>
              <a:off x="505007" y="1352550"/>
              <a:ext cx="3958093" cy="2209799"/>
            </a:xfrm>
            <a:prstGeom prst="rect">
              <a:avLst/>
            </a:prstGeom>
            <a:noFill/>
            <a:ln>
              <a:noFill/>
            </a:ln>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1000"/>
                                        <p:tgtEl>
                                          <p:spTgt spid="387"/>
                                        </p:tgtEl>
                                      </p:cBhvr>
                                    </p:animEffect>
                                    <p:anim calcmode="lin" valueType="num">
                                      <p:cBhvr>
                                        <p:cTn id="8" dur="1000" fill="hold"/>
                                        <p:tgtEl>
                                          <p:spTgt spid="387"/>
                                        </p:tgtEl>
                                        <p:attrNameLst>
                                          <p:attrName>ppt_x</p:attrName>
                                        </p:attrNameLst>
                                      </p:cBhvr>
                                      <p:tavLst>
                                        <p:tav tm="0">
                                          <p:val>
                                            <p:strVal val="#ppt_x"/>
                                          </p:val>
                                        </p:tav>
                                        <p:tav tm="100000">
                                          <p:val>
                                            <p:strVal val="#ppt_x"/>
                                          </p:val>
                                        </p:tav>
                                      </p:tavLst>
                                    </p:anim>
                                    <p:anim calcmode="lin" valueType="num">
                                      <p:cBhvr>
                                        <p:cTn id="9" dur="1000" fill="hold"/>
                                        <p:tgtEl>
                                          <p:spTgt spid="38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388"/>
                                        </p:tgtEl>
                                        <p:attrNameLst>
                                          <p:attrName>style.visibility</p:attrName>
                                        </p:attrNameLst>
                                      </p:cBhvr>
                                      <p:to>
                                        <p:strVal val="visible"/>
                                      </p:to>
                                    </p:set>
                                    <p:animEffect transition="in" filter="fade">
                                      <p:cBhvr>
                                        <p:cTn id="12" dur="1000"/>
                                        <p:tgtEl>
                                          <p:spTgt spid="388"/>
                                        </p:tgtEl>
                                      </p:cBhvr>
                                    </p:animEffect>
                                    <p:anim calcmode="lin" valueType="num">
                                      <p:cBhvr>
                                        <p:cTn id="13" dur="1000" fill="hold"/>
                                        <p:tgtEl>
                                          <p:spTgt spid="388"/>
                                        </p:tgtEl>
                                        <p:attrNameLst>
                                          <p:attrName>ppt_x</p:attrName>
                                        </p:attrNameLst>
                                      </p:cBhvr>
                                      <p:tavLst>
                                        <p:tav tm="0">
                                          <p:val>
                                            <p:strVal val="#ppt_x"/>
                                          </p:val>
                                        </p:tav>
                                        <p:tav tm="100000">
                                          <p:val>
                                            <p:strVal val="#ppt_x"/>
                                          </p:val>
                                        </p:tav>
                                      </p:tavLst>
                                    </p:anim>
                                    <p:anim calcmode="lin" valueType="num">
                                      <p:cBhvr>
                                        <p:cTn id="14" dur="1000" fill="hold"/>
                                        <p:tgtEl>
                                          <p:spTgt spid="38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389"/>
                                        </p:tgtEl>
                                        <p:attrNameLst>
                                          <p:attrName>style.visibility</p:attrName>
                                        </p:attrNameLst>
                                      </p:cBhvr>
                                      <p:to>
                                        <p:strVal val="visible"/>
                                      </p:to>
                                    </p:set>
                                    <p:animEffect transition="in" filter="fade">
                                      <p:cBhvr>
                                        <p:cTn id="17" dur="1000"/>
                                        <p:tgtEl>
                                          <p:spTgt spid="389"/>
                                        </p:tgtEl>
                                      </p:cBhvr>
                                    </p:animEffect>
                                    <p:anim calcmode="lin" valueType="num">
                                      <p:cBhvr>
                                        <p:cTn id="18" dur="1000" fill="hold"/>
                                        <p:tgtEl>
                                          <p:spTgt spid="389"/>
                                        </p:tgtEl>
                                        <p:attrNameLst>
                                          <p:attrName>ppt_x</p:attrName>
                                        </p:attrNameLst>
                                      </p:cBhvr>
                                      <p:tavLst>
                                        <p:tav tm="0">
                                          <p:val>
                                            <p:strVal val="#ppt_x"/>
                                          </p:val>
                                        </p:tav>
                                        <p:tav tm="100000">
                                          <p:val>
                                            <p:strVal val="#ppt_x"/>
                                          </p:val>
                                        </p:tav>
                                      </p:tavLst>
                                    </p:anim>
                                    <p:anim calcmode="lin" valueType="num">
                                      <p:cBhvr>
                                        <p:cTn id="19" dur="1000" fill="hold"/>
                                        <p:tgtEl>
                                          <p:spTgt spid="3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
                                  </p:stCondLst>
                                  <p:childTnLst>
                                    <p:set>
                                      <p:cBhvr>
                                        <p:cTn id="21" dur="1" fill="hold">
                                          <p:stCondLst>
                                            <p:cond delay="0"/>
                                          </p:stCondLst>
                                        </p:cTn>
                                        <p:tgtEl>
                                          <p:spTgt spid="383"/>
                                        </p:tgtEl>
                                        <p:attrNameLst>
                                          <p:attrName>style.visibility</p:attrName>
                                        </p:attrNameLst>
                                      </p:cBhvr>
                                      <p:to>
                                        <p:strVal val="visible"/>
                                      </p:to>
                                    </p:set>
                                    <p:animEffect transition="in" filter="fade">
                                      <p:cBhvr>
                                        <p:cTn id="22" dur="1000"/>
                                        <p:tgtEl>
                                          <p:spTgt spid="383"/>
                                        </p:tgtEl>
                                      </p:cBhvr>
                                    </p:animEffect>
                                    <p:anim calcmode="lin" valueType="num">
                                      <p:cBhvr>
                                        <p:cTn id="23" dur="1000" fill="hold"/>
                                        <p:tgtEl>
                                          <p:spTgt spid="383"/>
                                        </p:tgtEl>
                                        <p:attrNameLst>
                                          <p:attrName>ppt_x</p:attrName>
                                        </p:attrNameLst>
                                      </p:cBhvr>
                                      <p:tavLst>
                                        <p:tav tm="0">
                                          <p:val>
                                            <p:strVal val="#ppt_x"/>
                                          </p:val>
                                        </p:tav>
                                        <p:tav tm="100000">
                                          <p:val>
                                            <p:strVal val="#ppt_x"/>
                                          </p:val>
                                        </p:tav>
                                      </p:tavLst>
                                    </p:anim>
                                    <p:anim calcmode="lin" valueType="num">
                                      <p:cBhvr>
                                        <p:cTn id="24" dur="1000" fill="hold"/>
                                        <p:tgtEl>
                                          <p:spTgt spid="38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382"/>
                                        </p:tgtEl>
                                        <p:attrNameLst>
                                          <p:attrName>style.visibility</p:attrName>
                                        </p:attrNameLst>
                                      </p:cBhvr>
                                      <p:to>
                                        <p:strVal val="visible"/>
                                      </p:to>
                                    </p:set>
                                    <p:animEffect transition="in" filter="fade">
                                      <p:cBhvr>
                                        <p:cTn id="27" dur="1000"/>
                                        <p:tgtEl>
                                          <p:spTgt spid="382"/>
                                        </p:tgtEl>
                                      </p:cBhvr>
                                    </p:animEffect>
                                    <p:anim calcmode="lin" valueType="num">
                                      <p:cBhvr>
                                        <p:cTn id="28" dur="1000" fill="hold"/>
                                        <p:tgtEl>
                                          <p:spTgt spid="382"/>
                                        </p:tgtEl>
                                        <p:attrNameLst>
                                          <p:attrName>ppt_x</p:attrName>
                                        </p:attrNameLst>
                                      </p:cBhvr>
                                      <p:tavLst>
                                        <p:tav tm="0">
                                          <p:val>
                                            <p:strVal val="#ppt_x"/>
                                          </p:val>
                                        </p:tav>
                                        <p:tav tm="100000">
                                          <p:val>
                                            <p:strVal val="#ppt_x"/>
                                          </p:val>
                                        </p:tav>
                                      </p:tavLst>
                                    </p:anim>
                                    <p:anim calcmode="lin" valueType="num">
                                      <p:cBhvr>
                                        <p:cTn id="29" dur="1000" fill="hold"/>
                                        <p:tgtEl>
                                          <p:spTgt spid="38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0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p:bldP spid="383" grpId="0"/>
      <p:bldP spid="387" grpId="0" animBg="1"/>
      <p:bldP spid="388" grpId="0" animBg="1"/>
      <p:bldP spid="38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48">
            <a:hlinkClick r:id="rId3"/>
          </p:cNvPr>
          <p:cNvPicPr preferRelativeResize="0"/>
          <p:nvPr/>
        </p:nvPicPr>
        <p:blipFill rotWithShape="1">
          <a:blip r:embed="rId4">
            <a:extLst>
              <a:ext uri="{28A0092B-C50C-407E-A947-70E740481C1C}">
                <a14:useLocalDpi xmlns:a14="http://schemas.microsoft.com/office/drawing/2010/main" val="0"/>
              </a:ext>
            </a:extLst>
          </a:blip>
          <a:srcRect l="15287" t="32" r="19422" b="-32"/>
          <a:stretch/>
        </p:blipFill>
        <p:spPr>
          <a:xfrm>
            <a:off x="5105400" y="574200"/>
            <a:ext cx="3750502" cy="3902550"/>
          </a:xfrm>
          <a:prstGeom prst="roundRect">
            <a:avLst/>
          </a:prstGeom>
          <a:noFill/>
          <a:ln>
            <a:noFill/>
          </a:ln>
        </p:spPr>
      </p:pic>
      <p:sp>
        <p:nvSpPr>
          <p:cNvPr id="500" name="Google Shape;500;p48"/>
          <p:cNvSpPr/>
          <p:nvPr/>
        </p:nvSpPr>
        <p:spPr>
          <a:xfrm rot="2700000">
            <a:off x="8123550" y="3767650"/>
            <a:ext cx="980050" cy="98005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2;p44"/>
          <p:cNvSpPr txBox="1">
            <a:spLocks noGrp="1"/>
          </p:cNvSpPr>
          <p:nvPr>
            <p:ph type="title"/>
          </p:nvPr>
        </p:nvSpPr>
        <p:spPr>
          <a:xfrm>
            <a:off x="685799" y="905648"/>
            <a:ext cx="4572001" cy="5476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INNOVATIVE TECHNOLOGY</a:t>
            </a:r>
            <a:endParaRPr lang="en-US" b="1" dirty="0"/>
          </a:p>
        </p:txBody>
      </p:sp>
      <p:sp>
        <p:nvSpPr>
          <p:cNvPr id="28" name="Google Shape;383;p44"/>
          <p:cNvSpPr txBox="1">
            <a:spLocks/>
          </p:cNvSpPr>
          <p:nvPr/>
        </p:nvSpPr>
        <p:spPr>
          <a:xfrm>
            <a:off x="609600" y="1400175"/>
            <a:ext cx="4191000" cy="2857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smtClean="0">
                <a:solidFill>
                  <a:schemeClr val="bg1"/>
                </a:solidFill>
                <a:latin typeface="+mj-lt"/>
              </a:rPr>
              <a:t>Avatar is a trailblazer in terms of technology and filmmaking techniques. The use of motion capture not only enhance the realism of the characters but also allows for a seamless integration of live-actin and computer-generated elements. The films success in pushing the boundaries of what is possible with visual effects has had a lasting impact on the film industry. </a:t>
            </a:r>
            <a:endParaRPr lang="en-US" sz="1600" dirty="0">
              <a:latin typeface="+mj-lt"/>
            </a:endParaRPr>
          </a:p>
        </p:txBody>
      </p:sp>
      <p:sp>
        <p:nvSpPr>
          <p:cNvPr id="29" name="Google Shape;387;p44"/>
          <p:cNvSpPr/>
          <p:nvPr/>
        </p:nvSpPr>
        <p:spPr>
          <a:xfrm rot="2700000">
            <a:off x="799608" y="4238133"/>
            <a:ext cx="644033" cy="64403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8;p44"/>
          <p:cNvSpPr/>
          <p:nvPr/>
        </p:nvSpPr>
        <p:spPr>
          <a:xfrm>
            <a:off x="244950" y="133350"/>
            <a:ext cx="729300" cy="729300"/>
          </a:xfrm>
          <a:prstGeom prst="donut">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9;p44"/>
          <p:cNvSpPr/>
          <p:nvPr/>
        </p:nvSpPr>
        <p:spPr>
          <a:xfrm rot="19401768">
            <a:off x="5681197" y="-12820"/>
            <a:ext cx="744900" cy="6441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
                                  </p:stCondLst>
                                  <p:childTnLst>
                                    <p:set>
                                      <p:cBhvr>
                                        <p:cTn id="21" dur="1" fill="hold">
                                          <p:stCondLst>
                                            <p:cond delay="0"/>
                                          </p:stCondLst>
                                        </p:cTn>
                                        <p:tgtEl>
                                          <p:spTgt spid="500"/>
                                        </p:tgtEl>
                                        <p:attrNameLst>
                                          <p:attrName>style.visibility</p:attrName>
                                        </p:attrNameLst>
                                      </p:cBhvr>
                                      <p:to>
                                        <p:strVal val="visible"/>
                                      </p:to>
                                    </p:set>
                                    <p:animEffect transition="in" filter="fade">
                                      <p:cBhvr>
                                        <p:cTn id="22" dur="1000"/>
                                        <p:tgtEl>
                                          <p:spTgt spid="500"/>
                                        </p:tgtEl>
                                      </p:cBhvr>
                                    </p:animEffect>
                                    <p:anim calcmode="lin" valueType="num">
                                      <p:cBhvr>
                                        <p:cTn id="23" dur="1000" fill="hold"/>
                                        <p:tgtEl>
                                          <p:spTgt spid="500"/>
                                        </p:tgtEl>
                                        <p:attrNameLst>
                                          <p:attrName>ppt_x</p:attrName>
                                        </p:attrNameLst>
                                      </p:cBhvr>
                                      <p:tavLst>
                                        <p:tav tm="0">
                                          <p:val>
                                            <p:strVal val="#ppt_x"/>
                                          </p:val>
                                        </p:tav>
                                        <p:tav tm="100000">
                                          <p:val>
                                            <p:strVal val="#ppt_x"/>
                                          </p:val>
                                        </p:tav>
                                      </p:tavLst>
                                    </p:anim>
                                    <p:anim calcmode="lin" valueType="num">
                                      <p:cBhvr>
                                        <p:cTn id="24" dur="1000" fill="hold"/>
                                        <p:tgtEl>
                                          <p:spTgt spid="50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200"/>
                                  </p:stCondLst>
                                  <p:childTnLst>
                                    <p:set>
                                      <p:cBhvr>
                                        <p:cTn id="36" dur="1" fill="hold">
                                          <p:stCondLst>
                                            <p:cond delay="0"/>
                                          </p:stCondLst>
                                        </p:cTn>
                                        <p:tgtEl>
                                          <p:spTgt spid="479"/>
                                        </p:tgtEl>
                                        <p:attrNameLst>
                                          <p:attrName>style.visibility</p:attrName>
                                        </p:attrNameLst>
                                      </p:cBhvr>
                                      <p:to>
                                        <p:strVal val="visible"/>
                                      </p:to>
                                    </p:set>
                                    <p:anim calcmode="lin" valueType="num">
                                      <p:cBhvr additive="base">
                                        <p:cTn id="37" dur="1000" fill="hold"/>
                                        <p:tgtEl>
                                          <p:spTgt spid="479"/>
                                        </p:tgtEl>
                                        <p:attrNameLst>
                                          <p:attrName>ppt_x</p:attrName>
                                        </p:attrNameLst>
                                      </p:cBhvr>
                                      <p:tavLst>
                                        <p:tav tm="0">
                                          <p:val>
                                            <p:strVal val="1+#ppt_w/2"/>
                                          </p:val>
                                        </p:tav>
                                        <p:tav tm="100000">
                                          <p:val>
                                            <p:strVal val="#ppt_x"/>
                                          </p:val>
                                        </p:tav>
                                      </p:tavLst>
                                    </p:anim>
                                    <p:anim calcmode="lin" valueType="num">
                                      <p:cBhvr additive="base">
                                        <p:cTn id="38" dur="1000" fill="hold"/>
                                        <p:tgtEl>
                                          <p:spTgt spid="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animBg="1"/>
      <p:bldP spid="27" grpId="0"/>
      <p:bldP spid="28" grpId="0"/>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2018" r="5131"/>
          <a:stretch/>
        </p:blipFill>
        <p:spPr>
          <a:xfrm>
            <a:off x="4908456" y="679157"/>
            <a:ext cx="3893325" cy="4016016"/>
          </a:xfrm>
          <a:prstGeom prst="roundRect">
            <a:avLst/>
          </a:prstGeom>
        </p:spPr>
      </p:pic>
      <p:sp>
        <p:nvSpPr>
          <p:cNvPr id="228" name="Google Shape;228;p36"/>
          <p:cNvSpPr/>
          <p:nvPr/>
        </p:nvSpPr>
        <p:spPr>
          <a:xfrm rot="19800686">
            <a:off x="7985776" y="273525"/>
            <a:ext cx="744900" cy="644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p:nvPr/>
        </p:nvSpPr>
        <p:spPr>
          <a:xfrm rot="2700000">
            <a:off x="7058093" y="4146325"/>
            <a:ext cx="980050" cy="98005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p:nvPr/>
        </p:nvSpPr>
        <p:spPr>
          <a:xfrm rot="10800000">
            <a:off x="5372100" y="-91125"/>
            <a:ext cx="729300" cy="7293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2;p44"/>
          <p:cNvSpPr txBox="1">
            <a:spLocks noGrp="1"/>
          </p:cNvSpPr>
          <p:nvPr>
            <p:ph type="title"/>
          </p:nvPr>
        </p:nvSpPr>
        <p:spPr>
          <a:xfrm>
            <a:off x="533400" y="1054250"/>
            <a:ext cx="4572001" cy="5476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smtClean="0"/>
              <a:t>ENGAGING STORYLINE </a:t>
            </a:r>
            <a:endParaRPr lang="en-US" b="1" dirty="0"/>
          </a:p>
        </p:txBody>
      </p:sp>
      <p:sp>
        <p:nvSpPr>
          <p:cNvPr id="11" name="Google Shape;383;p44"/>
          <p:cNvSpPr txBox="1">
            <a:spLocks/>
          </p:cNvSpPr>
          <p:nvPr/>
        </p:nvSpPr>
        <p:spPr>
          <a:xfrm>
            <a:off x="457201" y="1548777"/>
            <a:ext cx="4191000" cy="2857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dirty="0" smtClean="0">
                <a:solidFill>
                  <a:schemeClr val="bg1"/>
                </a:solidFill>
                <a:latin typeface="+mj-lt"/>
              </a:rPr>
              <a:t>While some critics argue that the plot is  somewhat predictable and reminiscent of other fish out of water or white savior narratives, the films narrative serves as solid foundation for the visual spectacle. The story follows Jake Sully, a paraplegic Marine, as he becomes immersed in the conflict between the human military industrial complex and the indigenous Na’vi population.</a:t>
            </a:r>
            <a:endParaRPr lang="en-US" sz="1800" dirty="0">
              <a:latin typeface="+mj-lt"/>
            </a:endParaRPr>
          </a:p>
        </p:txBody>
      </p:sp>
      <p:sp>
        <p:nvSpPr>
          <p:cNvPr id="8" name="Google Shape;229;p36"/>
          <p:cNvSpPr/>
          <p:nvPr/>
        </p:nvSpPr>
        <p:spPr>
          <a:xfrm rot="845026">
            <a:off x="333115" y="-23892"/>
            <a:ext cx="980050" cy="980050"/>
          </a:xfrm>
          <a:prstGeom prst="mathPlus">
            <a:avLst>
              <a:gd name="adj1" fmla="val 23520"/>
            </a:avLst>
          </a:prstGeom>
          <a:solidFill>
            <a:schemeClr val="tx1">
              <a:lumMod val="25000"/>
              <a:lumOff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anim calcmode="lin" valueType="num">
                                      <p:cBhvr>
                                        <p:cTn id="8" dur="1000" fill="hold"/>
                                        <p:tgtEl>
                                          <p:spTgt spid="230"/>
                                        </p:tgtEl>
                                        <p:attrNameLst>
                                          <p:attrName>ppt_x</p:attrName>
                                        </p:attrNameLst>
                                      </p:cBhvr>
                                      <p:tavLst>
                                        <p:tav tm="0">
                                          <p:val>
                                            <p:strVal val="#ppt_x"/>
                                          </p:val>
                                        </p:tav>
                                        <p:tav tm="100000">
                                          <p:val>
                                            <p:strVal val="#ppt_x"/>
                                          </p:val>
                                        </p:tav>
                                      </p:tavLst>
                                    </p:anim>
                                    <p:anim calcmode="lin" valueType="num">
                                      <p:cBhvr>
                                        <p:cTn id="9" dur="1000" fill="hold"/>
                                        <p:tgtEl>
                                          <p:spTgt spid="23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1000"/>
                                        <p:tgtEl>
                                          <p:spTgt spid="228"/>
                                        </p:tgtEl>
                                      </p:cBhvr>
                                    </p:animEffect>
                                    <p:anim calcmode="lin" valueType="num">
                                      <p:cBhvr>
                                        <p:cTn id="13" dur="1000" fill="hold"/>
                                        <p:tgtEl>
                                          <p:spTgt spid="228"/>
                                        </p:tgtEl>
                                        <p:attrNameLst>
                                          <p:attrName>ppt_x</p:attrName>
                                        </p:attrNameLst>
                                      </p:cBhvr>
                                      <p:tavLst>
                                        <p:tav tm="0">
                                          <p:val>
                                            <p:strVal val="#ppt_x"/>
                                          </p:val>
                                        </p:tav>
                                        <p:tav tm="100000">
                                          <p:val>
                                            <p:strVal val="#ppt_x"/>
                                          </p:val>
                                        </p:tav>
                                      </p:tavLst>
                                    </p:anim>
                                    <p:anim calcmode="lin" valueType="num">
                                      <p:cBhvr>
                                        <p:cTn id="14" dur="1000" fill="hold"/>
                                        <p:tgtEl>
                                          <p:spTgt spid="2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229"/>
                                        </p:tgtEl>
                                        <p:attrNameLst>
                                          <p:attrName>style.visibility</p:attrName>
                                        </p:attrNameLst>
                                      </p:cBhvr>
                                      <p:to>
                                        <p:strVal val="visible"/>
                                      </p:to>
                                    </p:set>
                                    <p:animEffect transition="in" filter="fade">
                                      <p:cBhvr>
                                        <p:cTn id="17" dur="1000"/>
                                        <p:tgtEl>
                                          <p:spTgt spid="229"/>
                                        </p:tgtEl>
                                      </p:cBhvr>
                                    </p:animEffect>
                                    <p:anim calcmode="lin" valueType="num">
                                      <p:cBhvr>
                                        <p:cTn id="18" dur="1000" fill="hold"/>
                                        <p:tgtEl>
                                          <p:spTgt spid="229"/>
                                        </p:tgtEl>
                                        <p:attrNameLst>
                                          <p:attrName>ppt_x</p:attrName>
                                        </p:attrNameLst>
                                      </p:cBhvr>
                                      <p:tavLst>
                                        <p:tav tm="0">
                                          <p:val>
                                            <p:strVal val="#ppt_x"/>
                                          </p:val>
                                        </p:tav>
                                        <p:tav tm="100000">
                                          <p:val>
                                            <p:strVal val="#ppt_x"/>
                                          </p:val>
                                        </p:tav>
                                      </p:tavLst>
                                    </p:anim>
                                    <p:anim calcmode="lin" valueType="num">
                                      <p:cBhvr>
                                        <p:cTn id="19" dur="1000" fill="hold"/>
                                        <p:tgtEl>
                                          <p:spTgt spid="2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1000" fill="hold"/>
                                        <p:tgtEl>
                                          <p:spTgt spid="2"/>
                                        </p:tgtEl>
                                        <p:attrNameLst>
                                          <p:attrName>ppt_x</p:attrName>
                                        </p:attrNameLst>
                                      </p:cBhvr>
                                      <p:tavLst>
                                        <p:tav tm="0">
                                          <p:val>
                                            <p:strVal val="1+#ppt_w/2"/>
                                          </p:val>
                                        </p:tav>
                                        <p:tav tm="100000">
                                          <p:val>
                                            <p:strVal val="#ppt_x"/>
                                          </p:val>
                                        </p:tav>
                                      </p:tavLst>
                                    </p:anim>
                                    <p:anim calcmode="lin" valueType="num">
                                      <p:cBhvr additive="base">
                                        <p:cTn id="33" dur="1000" fill="hold"/>
                                        <p:tgtEl>
                                          <p:spTgt spid="2"/>
                                        </p:tgtEl>
                                        <p:attrNameLst>
                                          <p:attrName>ppt_y</p:attrName>
                                        </p:attrNameLst>
                                      </p:cBhvr>
                                      <p:tavLst>
                                        <p:tav tm="0">
                                          <p:val>
                                            <p:strVal val="#ppt_y"/>
                                          </p:val>
                                        </p:tav>
                                        <p:tav tm="100000">
                                          <p:val>
                                            <p:strVal val="#ppt_y"/>
                                          </p:val>
                                        </p:tav>
                                      </p:tavLst>
                                    </p:anim>
                                  </p:childTnLst>
                                </p:cTn>
                              </p:par>
                              <p:par>
                                <p:cTn id="34" presetID="42" presetClass="entr" presetSubtype="0" fill="hold" grpId="0" nodeType="withEffect">
                                  <p:stCondLst>
                                    <p:cond delay="2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229" grpId="0" animBg="1"/>
      <p:bldP spid="230" grpId="0" animBg="1"/>
      <p:bldP spid="10" grpId="0"/>
      <p:bldP spid="11"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312" t="2301" r="41374" b="331"/>
          <a:stretch/>
        </p:blipFill>
        <p:spPr>
          <a:xfrm>
            <a:off x="5477920" y="666750"/>
            <a:ext cx="3433179" cy="3823586"/>
          </a:xfrm>
          <a:prstGeom prst="roundRect">
            <a:avLst/>
          </a:prstGeom>
        </p:spPr>
      </p:pic>
      <p:sp>
        <p:nvSpPr>
          <p:cNvPr id="550" name="Google Shape;550;p51"/>
          <p:cNvSpPr txBox="1">
            <a:spLocks noGrp="1"/>
          </p:cNvSpPr>
          <p:nvPr>
            <p:ph type="title"/>
          </p:nvPr>
        </p:nvSpPr>
        <p:spPr>
          <a:xfrm>
            <a:off x="364913" y="802800"/>
            <a:ext cx="5121487" cy="931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2400" b="1" dirty="0" smtClean="0"/>
              <a:t>ENVIRONMENTAL  AND SOCIETAL THEMES:</a:t>
            </a:r>
            <a:endParaRPr sz="2400" dirty="0"/>
          </a:p>
        </p:txBody>
      </p:sp>
      <p:sp>
        <p:nvSpPr>
          <p:cNvPr id="551" name="Google Shape;551;p51"/>
          <p:cNvSpPr txBox="1">
            <a:spLocks noGrp="1"/>
          </p:cNvSpPr>
          <p:nvPr>
            <p:ph type="subTitle" idx="1"/>
          </p:nvPr>
        </p:nvSpPr>
        <p:spPr>
          <a:xfrm>
            <a:off x="304800" y="1641000"/>
            <a:ext cx="5077733" cy="33357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smtClean="0">
                <a:solidFill>
                  <a:schemeClr val="bg1"/>
                </a:solidFill>
                <a:latin typeface="Arvo"/>
                <a:ea typeface="Arvo"/>
                <a:cs typeface="Arvo"/>
                <a:sym typeface="Arvo"/>
              </a:rPr>
              <a:t>Avatar explores relevant and thought-provoking themes, including environmentalism, corporate greed, and the clash between indigenous cultures and industrialized societies. Thee films social and political undertones add depth to the narrative and elevate it beyond a simple science fiction adventure.</a:t>
            </a:r>
            <a:endParaRPr sz="1800" dirty="0">
              <a:solidFill>
                <a:schemeClr val="bg1"/>
              </a:solidFill>
            </a:endParaRPr>
          </a:p>
        </p:txBody>
      </p:sp>
      <p:sp>
        <p:nvSpPr>
          <p:cNvPr id="556" name="Google Shape;556;p51"/>
          <p:cNvSpPr/>
          <p:nvPr/>
        </p:nvSpPr>
        <p:spPr>
          <a:xfrm>
            <a:off x="5113270" y="617495"/>
            <a:ext cx="729300" cy="72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1"/>
          <p:cNvSpPr/>
          <p:nvPr/>
        </p:nvSpPr>
        <p:spPr>
          <a:xfrm>
            <a:off x="8124701" y="302100"/>
            <a:ext cx="729300" cy="729300"/>
          </a:xfrm>
          <a:prstGeom prst="donut">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1"/>
          <p:cNvSpPr/>
          <p:nvPr/>
        </p:nvSpPr>
        <p:spPr>
          <a:xfrm flipH="1">
            <a:off x="8266999" y="4248150"/>
            <a:ext cx="644100" cy="644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1;p41"/>
          <p:cNvSpPr/>
          <p:nvPr/>
        </p:nvSpPr>
        <p:spPr>
          <a:xfrm rot="897919">
            <a:off x="643326" y="4000285"/>
            <a:ext cx="980100" cy="9801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
                                  </p:stCondLst>
                                  <p:childTnLst>
                                    <p:set>
                                      <p:cBhvr>
                                        <p:cTn id="6" dur="1" fill="hold">
                                          <p:stCondLst>
                                            <p:cond delay="0"/>
                                          </p:stCondLst>
                                        </p:cTn>
                                        <p:tgtEl>
                                          <p:spTgt spid="557"/>
                                        </p:tgtEl>
                                        <p:attrNameLst>
                                          <p:attrName>style.visibility</p:attrName>
                                        </p:attrNameLst>
                                      </p:cBhvr>
                                      <p:to>
                                        <p:strVal val="visible"/>
                                      </p:to>
                                    </p:set>
                                    <p:animEffect transition="in" filter="fade">
                                      <p:cBhvr>
                                        <p:cTn id="7" dur="1000"/>
                                        <p:tgtEl>
                                          <p:spTgt spid="557"/>
                                        </p:tgtEl>
                                      </p:cBhvr>
                                    </p:animEffect>
                                    <p:anim calcmode="lin" valueType="num">
                                      <p:cBhvr>
                                        <p:cTn id="8" dur="1000" fill="hold"/>
                                        <p:tgtEl>
                                          <p:spTgt spid="557"/>
                                        </p:tgtEl>
                                        <p:attrNameLst>
                                          <p:attrName>ppt_x</p:attrName>
                                        </p:attrNameLst>
                                      </p:cBhvr>
                                      <p:tavLst>
                                        <p:tav tm="0">
                                          <p:val>
                                            <p:strVal val="#ppt_x"/>
                                          </p:val>
                                        </p:tav>
                                        <p:tav tm="100000">
                                          <p:val>
                                            <p:strVal val="#ppt_x"/>
                                          </p:val>
                                        </p:tav>
                                      </p:tavLst>
                                    </p:anim>
                                    <p:anim calcmode="lin" valueType="num">
                                      <p:cBhvr>
                                        <p:cTn id="9" dur="1000" fill="hold"/>
                                        <p:tgtEl>
                                          <p:spTgt spid="55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556"/>
                                        </p:tgtEl>
                                        <p:attrNameLst>
                                          <p:attrName>style.visibility</p:attrName>
                                        </p:attrNameLst>
                                      </p:cBhvr>
                                      <p:to>
                                        <p:strVal val="visible"/>
                                      </p:to>
                                    </p:set>
                                    <p:animEffect transition="in" filter="fade">
                                      <p:cBhvr>
                                        <p:cTn id="12" dur="1000"/>
                                        <p:tgtEl>
                                          <p:spTgt spid="556"/>
                                        </p:tgtEl>
                                      </p:cBhvr>
                                    </p:animEffect>
                                    <p:anim calcmode="lin" valueType="num">
                                      <p:cBhvr>
                                        <p:cTn id="13" dur="1000" fill="hold"/>
                                        <p:tgtEl>
                                          <p:spTgt spid="556"/>
                                        </p:tgtEl>
                                        <p:attrNameLst>
                                          <p:attrName>ppt_x</p:attrName>
                                        </p:attrNameLst>
                                      </p:cBhvr>
                                      <p:tavLst>
                                        <p:tav tm="0">
                                          <p:val>
                                            <p:strVal val="#ppt_x"/>
                                          </p:val>
                                        </p:tav>
                                        <p:tav tm="100000">
                                          <p:val>
                                            <p:strVal val="#ppt_x"/>
                                          </p:val>
                                        </p:tav>
                                      </p:tavLst>
                                    </p:anim>
                                    <p:anim calcmode="lin" valueType="num">
                                      <p:cBhvr>
                                        <p:cTn id="14" dur="1000" fill="hold"/>
                                        <p:tgtEl>
                                          <p:spTgt spid="5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558"/>
                                        </p:tgtEl>
                                        <p:attrNameLst>
                                          <p:attrName>style.visibility</p:attrName>
                                        </p:attrNameLst>
                                      </p:cBhvr>
                                      <p:to>
                                        <p:strVal val="visible"/>
                                      </p:to>
                                    </p:set>
                                    <p:animEffect transition="in" filter="fade">
                                      <p:cBhvr>
                                        <p:cTn id="17" dur="1000"/>
                                        <p:tgtEl>
                                          <p:spTgt spid="558"/>
                                        </p:tgtEl>
                                      </p:cBhvr>
                                    </p:animEffect>
                                    <p:anim calcmode="lin" valueType="num">
                                      <p:cBhvr>
                                        <p:cTn id="18" dur="1000" fill="hold"/>
                                        <p:tgtEl>
                                          <p:spTgt spid="558"/>
                                        </p:tgtEl>
                                        <p:attrNameLst>
                                          <p:attrName>ppt_x</p:attrName>
                                        </p:attrNameLst>
                                      </p:cBhvr>
                                      <p:tavLst>
                                        <p:tav tm="0">
                                          <p:val>
                                            <p:strVal val="#ppt_x"/>
                                          </p:val>
                                        </p:tav>
                                        <p:tav tm="100000">
                                          <p:val>
                                            <p:strVal val="#ppt_x"/>
                                          </p:val>
                                        </p:tav>
                                      </p:tavLst>
                                    </p:anim>
                                    <p:anim calcmode="lin" valueType="num">
                                      <p:cBhvr>
                                        <p:cTn id="19" dur="1000" fill="hold"/>
                                        <p:tgtEl>
                                          <p:spTgt spid="55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
                                  </p:stCondLst>
                                  <p:childTnLst>
                                    <p:set>
                                      <p:cBhvr>
                                        <p:cTn id="21" dur="1" fill="hold">
                                          <p:stCondLst>
                                            <p:cond delay="0"/>
                                          </p:stCondLst>
                                        </p:cTn>
                                        <p:tgtEl>
                                          <p:spTgt spid="550"/>
                                        </p:tgtEl>
                                        <p:attrNameLst>
                                          <p:attrName>style.visibility</p:attrName>
                                        </p:attrNameLst>
                                      </p:cBhvr>
                                      <p:to>
                                        <p:strVal val="visible"/>
                                      </p:to>
                                    </p:set>
                                    <p:animEffect transition="in" filter="fade">
                                      <p:cBhvr>
                                        <p:cTn id="22" dur="1000"/>
                                        <p:tgtEl>
                                          <p:spTgt spid="550"/>
                                        </p:tgtEl>
                                      </p:cBhvr>
                                    </p:animEffect>
                                    <p:anim calcmode="lin" valueType="num">
                                      <p:cBhvr>
                                        <p:cTn id="23" dur="1000" fill="hold"/>
                                        <p:tgtEl>
                                          <p:spTgt spid="550"/>
                                        </p:tgtEl>
                                        <p:attrNameLst>
                                          <p:attrName>ppt_x</p:attrName>
                                        </p:attrNameLst>
                                      </p:cBhvr>
                                      <p:tavLst>
                                        <p:tav tm="0">
                                          <p:val>
                                            <p:strVal val="#ppt_x"/>
                                          </p:val>
                                        </p:tav>
                                        <p:tav tm="100000">
                                          <p:val>
                                            <p:strVal val="#ppt_x"/>
                                          </p:val>
                                        </p:tav>
                                      </p:tavLst>
                                    </p:anim>
                                    <p:anim calcmode="lin" valueType="num">
                                      <p:cBhvr>
                                        <p:cTn id="24" dur="1000" fill="hold"/>
                                        <p:tgtEl>
                                          <p:spTgt spid="55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551"/>
                                        </p:tgtEl>
                                        <p:attrNameLst>
                                          <p:attrName>style.visibility</p:attrName>
                                        </p:attrNameLst>
                                      </p:cBhvr>
                                      <p:to>
                                        <p:strVal val="visible"/>
                                      </p:to>
                                    </p:set>
                                    <p:animEffect transition="in" filter="fade">
                                      <p:cBhvr>
                                        <p:cTn id="27" dur="1000"/>
                                        <p:tgtEl>
                                          <p:spTgt spid="551"/>
                                        </p:tgtEl>
                                      </p:cBhvr>
                                    </p:animEffect>
                                    <p:anim calcmode="lin" valueType="num">
                                      <p:cBhvr>
                                        <p:cTn id="28" dur="1000" fill="hold"/>
                                        <p:tgtEl>
                                          <p:spTgt spid="551"/>
                                        </p:tgtEl>
                                        <p:attrNameLst>
                                          <p:attrName>ppt_x</p:attrName>
                                        </p:attrNameLst>
                                      </p:cBhvr>
                                      <p:tavLst>
                                        <p:tav tm="0">
                                          <p:val>
                                            <p:strVal val="#ppt_x"/>
                                          </p:val>
                                        </p:tav>
                                        <p:tav tm="100000">
                                          <p:val>
                                            <p:strVal val="#ppt_x"/>
                                          </p:val>
                                        </p:tav>
                                      </p:tavLst>
                                    </p:anim>
                                    <p:anim calcmode="lin" valueType="num">
                                      <p:cBhvr>
                                        <p:cTn id="29" dur="1000" fill="hold"/>
                                        <p:tgtEl>
                                          <p:spTgt spid="551"/>
                                        </p:tgtEl>
                                        <p:attrNameLst>
                                          <p:attrName>ppt_y</p:attrName>
                                        </p:attrNameLst>
                                      </p:cBhvr>
                                      <p:tavLst>
                                        <p:tav tm="0">
                                          <p:val>
                                            <p:strVal val="#ppt_y+.1"/>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1000" fill="hold"/>
                                        <p:tgtEl>
                                          <p:spTgt spid="2"/>
                                        </p:tgtEl>
                                        <p:attrNameLst>
                                          <p:attrName>ppt_x</p:attrName>
                                        </p:attrNameLst>
                                      </p:cBhvr>
                                      <p:tavLst>
                                        <p:tav tm="0">
                                          <p:val>
                                            <p:strVal val="1+#ppt_w/2"/>
                                          </p:val>
                                        </p:tav>
                                        <p:tav tm="100000">
                                          <p:val>
                                            <p:strVal val="#ppt_x"/>
                                          </p:val>
                                        </p:tav>
                                      </p:tavLst>
                                    </p:anim>
                                    <p:anim calcmode="lin" valueType="num">
                                      <p:cBhvr additive="base">
                                        <p:cTn id="33" dur="1000" fill="hold"/>
                                        <p:tgtEl>
                                          <p:spTgt spid="2"/>
                                        </p:tgtEl>
                                        <p:attrNameLst>
                                          <p:attrName>ppt_y</p:attrName>
                                        </p:attrNameLst>
                                      </p:cBhvr>
                                      <p:tavLst>
                                        <p:tav tm="0">
                                          <p:val>
                                            <p:strVal val="#ppt_y"/>
                                          </p:val>
                                        </p:tav>
                                        <p:tav tm="100000">
                                          <p:val>
                                            <p:strVal val="#ppt_y"/>
                                          </p:val>
                                        </p:tav>
                                      </p:tavLst>
                                    </p:anim>
                                  </p:childTnLst>
                                </p:cTn>
                              </p:par>
                              <p:par>
                                <p:cTn id="34" presetID="42" presetClass="entr" presetSubtype="0" fill="hold" grpId="0" nodeType="withEffect">
                                  <p:stCondLst>
                                    <p:cond delay="2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 grpId="0"/>
      <p:bldP spid="551" grpId="0"/>
      <p:bldP spid="556" grpId="0" animBg="1"/>
      <p:bldP spid="557" grpId="0" animBg="1"/>
      <p:bldP spid="558"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5247" r="34883"/>
          <a:stretch/>
        </p:blipFill>
        <p:spPr>
          <a:xfrm>
            <a:off x="5410200" y="819150"/>
            <a:ext cx="3358931" cy="3788638"/>
          </a:xfrm>
          <a:prstGeom prst="roundRect">
            <a:avLst/>
          </a:prstGeom>
        </p:spPr>
      </p:pic>
      <p:sp>
        <p:nvSpPr>
          <p:cNvPr id="240" name="Google Shape;240;p37"/>
          <p:cNvSpPr/>
          <p:nvPr/>
        </p:nvSpPr>
        <p:spPr>
          <a:xfrm rot="2700000">
            <a:off x="8108747" y="4281984"/>
            <a:ext cx="644033" cy="64403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a:off x="916575" y="4480875"/>
            <a:ext cx="791100" cy="22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rot="-5400000">
            <a:off x="8110950" y="539500"/>
            <a:ext cx="729300" cy="729300"/>
          </a:xfrm>
          <a:prstGeom prst="blockArc">
            <a:avLst>
              <a:gd name="adj1" fmla="val 10800000"/>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0;p51"/>
          <p:cNvSpPr txBox="1">
            <a:spLocks noGrp="1"/>
          </p:cNvSpPr>
          <p:nvPr>
            <p:ph type="title"/>
          </p:nvPr>
        </p:nvSpPr>
        <p:spPr>
          <a:xfrm>
            <a:off x="288713" y="803075"/>
            <a:ext cx="5121487" cy="931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b="1" dirty="0" smtClean="0"/>
              <a:t>CINEMATIC EXPERIENCE</a:t>
            </a:r>
            <a:endParaRPr sz="2400" dirty="0"/>
          </a:p>
        </p:txBody>
      </p:sp>
      <p:sp>
        <p:nvSpPr>
          <p:cNvPr id="22" name="Google Shape;551;p51"/>
          <p:cNvSpPr txBox="1">
            <a:spLocks noGrp="1"/>
          </p:cNvSpPr>
          <p:nvPr>
            <p:ph type="subTitle" idx="1"/>
          </p:nvPr>
        </p:nvSpPr>
        <p:spPr>
          <a:xfrm>
            <a:off x="304801" y="1641000"/>
            <a:ext cx="4876800" cy="2507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smtClean="0">
                <a:solidFill>
                  <a:schemeClr val="bg1"/>
                </a:solidFill>
                <a:latin typeface="Arvo"/>
                <a:ea typeface="Arvo"/>
                <a:cs typeface="Arvo"/>
                <a:sym typeface="Arvo"/>
              </a:rPr>
              <a:t>Beyond its technological achievements, Avatar is a testament to Cameron's directorial prowess. The films pacing, action sequences, and use of 3D contribute to an unparalleled cinematic experiences. The aerial scenes and epic battles are particularly memorable, showcasing Cameron's ability to deliver high-octane thrills.</a:t>
            </a:r>
            <a:endParaRPr sz="1800"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215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anim calcmode="lin" valueType="num">
                                      <p:cBhvr>
                                        <p:cTn id="8" dur="1000" fill="hold"/>
                                        <p:tgtEl>
                                          <p:spTgt spid="242"/>
                                        </p:tgtEl>
                                        <p:attrNameLst>
                                          <p:attrName>ppt_x</p:attrName>
                                        </p:attrNameLst>
                                      </p:cBhvr>
                                      <p:tavLst>
                                        <p:tav tm="0">
                                          <p:val>
                                            <p:strVal val="#ppt_x"/>
                                          </p:val>
                                        </p:tav>
                                        <p:tav tm="100000">
                                          <p:val>
                                            <p:strVal val="#ppt_x"/>
                                          </p:val>
                                        </p:tav>
                                      </p:tavLst>
                                    </p:anim>
                                    <p:anim calcmode="lin" valueType="num">
                                      <p:cBhvr>
                                        <p:cTn id="9" dur="1000" fill="hold"/>
                                        <p:tgtEl>
                                          <p:spTgt spid="2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1000"/>
                                        <p:tgtEl>
                                          <p:spTgt spid="240"/>
                                        </p:tgtEl>
                                      </p:cBhvr>
                                    </p:animEffect>
                                    <p:anim calcmode="lin" valueType="num">
                                      <p:cBhvr>
                                        <p:cTn id="13" dur="1000" fill="hold"/>
                                        <p:tgtEl>
                                          <p:spTgt spid="240"/>
                                        </p:tgtEl>
                                        <p:attrNameLst>
                                          <p:attrName>ppt_x</p:attrName>
                                        </p:attrNameLst>
                                      </p:cBhvr>
                                      <p:tavLst>
                                        <p:tav tm="0">
                                          <p:val>
                                            <p:strVal val="#ppt_x"/>
                                          </p:val>
                                        </p:tav>
                                        <p:tav tm="100000">
                                          <p:val>
                                            <p:strVal val="#ppt_x"/>
                                          </p:val>
                                        </p:tav>
                                      </p:tavLst>
                                    </p:anim>
                                    <p:anim calcmode="lin" valueType="num">
                                      <p:cBhvr>
                                        <p:cTn id="14" dur="1000" fill="hold"/>
                                        <p:tgtEl>
                                          <p:spTgt spid="2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
                                  </p:stCondLst>
                                  <p:childTnLst>
                                    <p:set>
                                      <p:cBhvr>
                                        <p:cTn id="26" dur="1" fill="hold">
                                          <p:stCondLst>
                                            <p:cond delay="0"/>
                                          </p:stCondLst>
                                        </p:cTn>
                                        <p:tgtEl>
                                          <p:spTgt spid="241"/>
                                        </p:tgtEl>
                                        <p:attrNameLst>
                                          <p:attrName>style.visibility</p:attrName>
                                        </p:attrNameLst>
                                      </p:cBhvr>
                                      <p:to>
                                        <p:strVal val="visible"/>
                                      </p:to>
                                    </p:set>
                                    <p:animEffect transition="in" filter="fade">
                                      <p:cBhvr>
                                        <p:cTn id="27" dur="1000"/>
                                        <p:tgtEl>
                                          <p:spTgt spid="241"/>
                                        </p:tgtEl>
                                      </p:cBhvr>
                                    </p:animEffect>
                                    <p:anim calcmode="lin" valueType="num">
                                      <p:cBhvr>
                                        <p:cTn id="28" dur="1000" fill="hold"/>
                                        <p:tgtEl>
                                          <p:spTgt spid="241"/>
                                        </p:tgtEl>
                                        <p:attrNameLst>
                                          <p:attrName>ppt_x</p:attrName>
                                        </p:attrNameLst>
                                      </p:cBhvr>
                                      <p:tavLst>
                                        <p:tav tm="0">
                                          <p:val>
                                            <p:strVal val="#ppt_x"/>
                                          </p:val>
                                        </p:tav>
                                        <p:tav tm="100000">
                                          <p:val>
                                            <p:strVal val="#ppt_x"/>
                                          </p:val>
                                        </p:tav>
                                      </p:tavLst>
                                    </p:anim>
                                    <p:anim calcmode="lin" valueType="num">
                                      <p:cBhvr>
                                        <p:cTn id="29" dur="1000" fill="hold"/>
                                        <p:tgtEl>
                                          <p:spTgt spid="241"/>
                                        </p:tgtEl>
                                        <p:attrNameLst>
                                          <p:attrName>ppt_y</p:attrName>
                                        </p:attrNameLst>
                                      </p:cBhvr>
                                      <p:tavLst>
                                        <p:tav tm="0">
                                          <p:val>
                                            <p:strVal val="#ppt_y+.1"/>
                                          </p:val>
                                        </p:tav>
                                        <p:tav tm="100000">
                                          <p:val>
                                            <p:strVal val="#ppt_y"/>
                                          </p:val>
                                        </p:tav>
                                      </p:tavLst>
                                    </p:anim>
                                  </p:childTnLst>
                                </p:cTn>
                              </p:par>
                              <p:par>
                                <p:cTn id="30" presetID="2" presetClass="entr" presetSubtype="2" fill="hold" nodeType="withEffect">
                                  <p:stCondLst>
                                    <p:cond delay="2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1000" fill="hold"/>
                                        <p:tgtEl>
                                          <p:spTgt spid="2"/>
                                        </p:tgtEl>
                                        <p:attrNameLst>
                                          <p:attrName>ppt_x</p:attrName>
                                        </p:attrNameLst>
                                      </p:cBhvr>
                                      <p:tavLst>
                                        <p:tav tm="0">
                                          <p:val>
                                            <p:strVal val="1+#ppt_w/2"/>
                                          </p:val>
                                        </p:tav>
                                        <p:tav tm="100000">
                                          <p:val>
                                            <p:strVal val="#ppt_x"/>
                                          </p:val>
                                        </p:tav>
                                      </p:tavLst>
                                    </p:anim>
                                    <p:anim calcmode="lin" valueType="num">
                                      <p:cBhvr additive="base">
                                        <p:cTn id="33" dur="1000" fill="hold"/>
                                        <p:tgtEl>
                                          <p:spTgt spid="2"/>
                                        </p:tgtEl>
                                        <p:attrNameLst>
                                          <p:attrName>ppt_y</p:attrName>
                                        </p:attrNameLst>
                                      </p:cBhvr>
                                      <p:tavLst>
                                        <p:tav tm="0">
                                          <p:val>
                                            <p:strVal val="#ppt_y"/>
                                          </p:val>
                                        </p:tav>
                                        <p:tav tm="100000">
                                          <p:val>
                                            <p:strVal val="#ppt_y"/>
                                          </p:val>
                                        </p:tav>
                                      </p:tavLst>
                                    </p:anim>
                                  </p:childTnLst>
                                </p:cTn>
                              </p:par>
                              <p:par>
                                <p:cTn id="34" presetID="47" presetClass="entr" presetSubtype="0" fill="hold" nodeType="withEffect">
                                  <p:stCondLst>
                                    <p:cond delay="20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1000"/>
                                        <p:tgtEl>
                                          <p:spTgt spid="1026"/>
                                        </p:tgtEl>
                                      </p:cBhvr>
                                    </p:animEffect>
                                    <p:anim calcmode="lin" valueType="num">
                                      <p:cBhvr>
                                        <p:cTn id="37" dur="1000" fill="hold"/>
                                        <p:tgtEl>
                                          <p:spTgt spid="1026"/>
                                        </p:tgtEl>
                                        <p:attrNameLst>
                                          <p:attrName>ppt_x</p:attrName>
                                        </p:attrNameLst>
                                      </p:cBhvr>
                                      <p:tavLst>
                                        <p:tav tm="0">
                                          <p:val>
                                            <p:strVal val="#ppt_x"/>
                                          </p:val>
                                        </p:tav>
                                        <p:tav tm="100000">
                                          <p:val>
                                            <p:strVal val="#ppt_x"/>
                                          </p:val>
                                        </p:tav>
                                      </p:tavLst>
                                    </p:anim>
                                    <p:anim calcmode="lin" valueType="num">
                                      <p:cBhvr>
                                        <p:cTn id="38"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P spid="241" grpId="0" animBg="1"/>
      <p:bldP spid="242" grpId="0" animBg="1"/>
      <p:bldP spid="21" grpId="0"/>
      <p:bldP spid="22" grpId="0"/>
    </p:bldLst>
  </p:timing>
</p:sld>
</file>

<file path=ppt/theme/theme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TotalTime>
  <Words>661</Words>
  <Application>Microsoft Office PowerPoint</Application>
  <PresentationFormat>On-screen Show (16:9)</PresentationFormat>
  <Paragraphs>62</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Slidesgo Final Pages</vt:lpstr>
      <vt:lpstr>AVATAR Movie review</vt:lpstr>
      <vt:lpstr>ABOUT MOVIE</vt:lpstr>
      <vt:lpstr>MOVIE INFO</vt:lpstr>
      <vt:lpstr>MOVIE CAST &amp; CREW </vt:lpstr>
      <vt:lpstr>VISUAL MARVEL</vt:lpstr>
      <vt:lpstr>INNOVATIVE TECHNOLOGY</vt:lpstr>
      <vt:lpstr>ENGAGING STORYLINE </vt:lpstr>
      <vt:lpstr>ENVIRONMENTAL  AND SOCIETAL THEMES:</vt:lpstr>
      <vt:lpstr>CINEMATIC EXPERIENCE</vt:lpstr>
      <vt:lpstr>BOX OFFICE SUCCESS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Sanfte Palette Businessplan</dc:title>
  <cp:lastModifiedBy>ETC</cp:lastModifiedBy>
  <cp:revision>190</cp:revision>
  <dcterms:modified xsi:type="dcterms:W3CDTF">2023-11-23T10:51:18Z</dcterms:modified>
</cp:coreProperties>
</file>