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257" r:id="rId3"/>
    <p:sldId id="259" r:id="rId4"/>
    <p:sldId id="258" r:id="rId5"/>
    <p:sldId id="261" r:id="rId6"/>
    <p:sldId id="262" r:id="rId7"/>
    <p:sldId id="263" r:id="rId8"/>
    <p:sldId id="264" r:id="rId9"/>
    <p:sldId id="304" r:id="rId10"/>
    <p:sldId id="305" r:id="rId11"/>
    <p:sldId id="266" r:id="rId12"/>
  </p:sldIdLst>
  <p:sldSz cx="9144000" cy="5143500" type="screen16x9"/>
  <p:notesSz cx="6858000" cy="9144000"/>
  <p:embeddedFontLst>
    <p:embeddedFont>
      <p:font typeface="Battle angel" pitchFamily="2" charset="0"/>
      <p:regular r:id="rId14"/>
    </p:embeddedFont>
    <p:embeddedFont>
      <p:font typeface="Fira Sans"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FO" id="{3F83D394-0D23-4CE1-8448-B4D6B312109C}">
          <p14:sldIdLst>
            <p14:sldId id="256"/>
            <p14:sldId id="257"/>
            <p14:sldId id="259"/>
            <p14:sldId id="258"/>
          </p14:sldIdLst>
        </p14:section>
        <p14:section name="REVIEW" id="{D3904CC4-0F38-4D2F-9CFC-3C842541B49E}">
          <p14:sldIdLst>
            <p14:sldId id="261"/>
            <p14:sldId id="262"/>
            <p14:sldId id="263"/>
            <p14:sldId id="264"/>
            <p14:sldId id="304"/>
            <p14:sldId id="305"/>
          </p14:sldIdLst>
        </p14:section>
        <p14:section name="THE END" id="{AB148469-B739-495F-B290-3FD864AB6111}">
          <p14:sldIdLst>
            <p14:sldId id="266"/>
          </p14:sldIdLst>
        </p14:section>
      </p14:sectionLst>
    </p:ex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0003C9A-B955-4AE9-98B5-39E7CC27475D}">
  <a:tblStyle styleId="{00003C9A-B955-4AE9-98B5-39E7CC2747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0" autoAdjust="0"/>
    <p:restoredTop sz="94660"/>
  </p:normalViewPr>
  <p:slideViewPr>
    <p:cSldViewPr snapToGrid="0">
      <p:cViewPr>
        <p:scale>
          <a:sx n="102" d="100"/>
          <a:sy n="102" d="100"/>
        </p:scale>
        <p:origin x="-540" y="2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781974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5c653cdf5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5c653cdf5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629725" y="-708645"/>
            <a:ext cx="2306691" cy="6634121"/>
            <a:chOff x="7629725" y="-708645"/>
            <a:chExt cx="2306691" cy="6634121"/>
          </a:xfrm>
        </p:grpSpPr>
        <p:sp>
          <p:nvSpPr>
            <p:cNvPr id="10" name="Google Shape;10;p2"/>
            <p:cNvSpPr/>
            <p:nvPr/>
          </p:nvSpPr>
          <p:spPr>
            <a:xfrm>
              <a:off x="7629725" y="3787813"/>
              <a:ext cx="2047512" cy="2137663"/>
            </a:xfrm>
            <a:custGeom>
              <a:avLst/>
              <a:gdLst/>
              <a:ahLst/>
              <a:cxnLst/>
              <a:rect l="l" t="t" r="r" b="b"/>
              <a:pathLst>
                <a:path w="42517" h="44389" extrusionOk="0">
                  <a:moveTo>
                    <a:pt x="26047" y="1"/>
                  </a:moveTo>
                  <a:cubicBezTo>
                    <a:pt x="25621" y="1"/>
                    <a:pt x="25196" y="27"/>
                    <a:pt x="24774" y="89"/>
                  </a:cubicBezTo>
                  <a:cubicBezTo>
                    <a:pt x="20729" y="690"/>
                    <a:pt x="17762" y="4486"/>
                    <a:pt x="16866" y="8483"/>
                  </a:cubicBezTo>
                  <a:cubicBezTo>
                    <a:pt x="16427" y="10487"/>
                    <a:pt x="16389" y="12566"/>
                    <a:pt x="15816" y="14541"/>
                  </a:cubicBezTo>
                  <a:cubicBezTo>
                    <a:pt x="15015" y="17307"/>
                    <a:pt x="13145" y="17985"/>
                    <a:pt x="10598" y="18710"/>
                  </a:cubicBezTo>
                  <a:cubicBezTo>
                    <a:pt x="6496" y="19864"/>
                    <a:pt x="2232" y="22354"/>
                    <a:pt x="1021" y="26704"/>
                  </a:cubicBezTo>
                  <a:cubicBezTo>
                    <a:pt x="992" y="26808"/>
                    <a:pt x="964" y="26913"/>
                    <a:pt x="944" y="27018"/>
                  </a:cubicBezTo>
                  <a:cubicBezTo>
                    <a:pt x="0" y="30977"/>
                    <a:pt x="2080" y="35165"/>
                    <a:pt x="5132" y="37845"/>
                  </a:cubicBezTo>
                  <a:cubicBezTo>
                    <a:pt x="9328" y="41536"/>
                    <a:pt x="15740" y="44388"/>
                    <a:pt x="21731" y="44388"/>
                  </a:cubicBezTo>
                  <a:cubicBezTo>
                    <a:pt x="23668" y="44388"/>
                    <a:pt x="25561" y="44090"/>
                    <a:pt x="27321" y="43426"/>
                  </a:cubicBezTo>
                  <a:cubicBezTo>
                    <a:pt x="34141" y="40860"/>
                    <a:pt x="37995" y="33677"/>
                    <a:pt x="40332" y="26770"/>
                  </a:cubicBezTo>
                  <a:cubicBezTo>
                    <a:pt x="41544" y="23203"/>
                    <a:pt x="42517" y="19501"/>
                    <a:pt x="42498" y="15733"/>
                  </a:cubicBezTo>
                  <a:cubicBezTo>
                    <a:pt x="42469" y="11965"/>
                    <a:pt x="41372" y="8102"/>
                    <a:pt x="38863" y="5297"/>
                  </a:cubicBezTo>
                  <a:cubicBezTo>
                    <a:pt x="36249" y="2378"/>
                    <a:pt x="32376" y="871"/>
                    <a:pt x="28513" y="232"/>
                  </a:cubicBezTo>
                  <a:cubicBezTo>
                    <a:pt x="27701" y="100"/>
                    <a:pt x="26873" y="1"/>
                    <a:pt x="26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4499954">
              <a:off x="7968731" y="-450119"/>
              <a:ext cx="1830750" cy="1688297"/>
            </a:xfrm>
            <a:custGeom>
              <a:avLst/>
              <a:gdLst/>
              <a:ahLst/>
              <a:cxnLst/>
              <a:rect l="l" t="t" r="r" b="b"/>
              <a:pathLst>
                <a:path w="38015" h="35057" extrusionOk="0">
                  <a:moveTo>
                    <a:pt x="20100" y="1"/>
                  </a:moveTo>
                  <a:cubicBezTo>
                    <a:pt x="19781" y="1"/>
                    <a:pt x="19463" y="14"/>
                    <a:pt x="19146" y="40"/>
                  </a:cubicBezTo>
                  <a:cubicBezTo>
                    <a:pt x="13155" y="536"/>
                    <a:pt x="8462" y="5363"/>
                    <a:pt x="5046" y="10314"/>
                  </a:cubicBezTo>
                  <a:cubicBezTo>
                    <a:pt x="3282" y="12870"/>
                    <a:pt x="1670" y="15589"/>
                    <a:pt x="840" y="18584"/>
                  </a:cubicBezTo>
                  <a:cubicBezTo>
                    <a:pt x="0" y="21580"/>
                    <a:pt x="0" y="24890"/>
                    <a:pt x="1355" y="27685"/>
                  </a:cubicBezTo>
                  <a:cubicBezTo>
                    <a:pt x="2767" y="30594"/>
                    <a:pt x="5504" y="32664"/>
                    <a:pt x="8423" y="34048"/>
                  </a:cubicBezTo>
                  <a:cubicBezTo>
                    <a:pt x="9358" y="34486"/>
                    <a:pt x="10341" y="34868"/>
                    <a:pt x="11361" y="35001"/>
                  </a:cubicBezTo>
                  <a:cubicBezTo>
                    <a:pt x="11639" y="35039"/>
                    <a:pt x="11916" y="35057"/>
                    <a:pt x="12190" y="35057"/>
                  </a:cubicBezTo>
                  <a:cubicBezTo>
                    <a:pt x="15232" y="35057"/>
                    <a:pt x="18058" y="32857"/>
                    <a:pt x="19537" y="30136"/>
                  </a:cubicBezTo>
                  <a:cubicBezTo>
                    <a:pt x="20338" y="28648"/>
                    <a:pt x="20844" y="26998"/>
                    <a:pt x="21740" y="25567"/>
                  </a:cubicBezTo>
                  <a:cubicBezTo>
                    <a:pt x="23009" y="23554"/>
                    <a:pt x="24640" y="23440"/>
                    <a:pt x="26834" y="23440"/>
                  </a:cubicBezTo>
                  <a:cubicBezTo>
                    <a:pt x="26851" y="23440"/>
                    <a:pt x="26867" y="23440"/>
                    <a:pt x="26883" y="23440"/>
                  </a:cubicBezTo>
                  <a:cubicBezTo>
                    <a:pt x="30372" y="23440"/>
                    <a:pt x="34293" y="22423"/>
                    <a:pt x="36230" y="19262"/>
                  </a:cubicBezTo>
                  <a:cubicBezTo>
                    <a:pt x="36278" y="19185"/>
                    <a:pt x="36326" y="19109"/>
                    <a:pt x="36374" y="19023"/>
                  </a:cubicBezTo>
                  <a:cubicBezTo>
                    <a:pt x="38014" y="16104"/>
                    <a:pt x="37308" y="12307"/>
                    <a:pt x="35496" y="9484"/>
                  </a:cubicBezTo>
                  <a:cubicBezTo>
                    <a:pt x="32361" y="4609"/>
                    <a:pt x="26144" y="1"/>
                    <a:pt x="20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189369" y="163479"/>
            <a:ext cx="9036481" cy="5171841"/>
            <a:chOff x="189369" y="163479"/>
            <a:chExt cx="9036481" cy="5171841"/>
          </a:xfrm>
        </p:grpSpPr>
        <p:grpSp>
          <p:nvGrpSpPr>
            <p:cNvPr id="13" name="Google Shape;13;p2"/>
            <p:cNvGrpSpPr/>
            <p:nvPr/>
          </p:nvGrpSpPr>
          <p:grpSpPr>
            <a:xfrm>
              <a:off x="189369" y="163479"/>
              <a:ext cx="1047700" cy="1240878"/>
              <a:chOff x="5731325" y="1780150"/>
              <a:chExt cx="526350" cy="623400"/>
            </a:xfrm>
          </p:grpSpPr>
          <p:sp>
            <p:nvSpPr>
              <p:cNvPr id="14" name="Google Shape;14;p2"/>
              <p:cNvSpPr/>
              <p:nvPr/>
            </p:nvSpPr>
            <p:spPr>
              <a:xfrm>
                <a:off x="5937600" y="2183900"/>
                <a:ext cx="159575" cy="159575"/>
              </a:xfrm>
              <a:custGeom>
                <a:avLst/>
                <a:gdLst/>
                <a:ahLst/>
                <a:cxnLst/>
                <a:rect l="l" t="t" r="r" b="b"/>
                <a:pathLst>
                  <a:path w="6383" h="6383" extrusionOk="0">
                    <a:moveTo>
                      <a:pt x="3998" y="191"/>
                    </a:moveTo>
                    <a:lnTo>
                      <a:pt x="6201" y="2385"/>
                    </a:lnTo>
                    <a:lnTo>
                      <a:pt x="5391" y="5390"/>
                    </a:lnTo>
                    <a:lnTo>
                      <a:pt x="2386" y="6201"/>
                    </a:lnTo>
                    <a:lnTo>
                      <a:pt x="192" y="3997"/>
                    </a:lnTo>
                    <a:lnTo>
                      <a:pt x="993" y="992"/>
                    </a:lnTo>
                    <a:lnTo>
                      <a:pt x="3998" y="191"/>
                    </a:lnTo>
                    <a:close/>
                    <a:moveTo>
                      <a:pt x="4046" y="0"/>
                    </a:moveTo>
                    <a:lnTo>
                      <a:pt x="859" y="849"/>
                    </a:lnTo>
                    <a:lnTo>
                      <a:pt x="10" y="3997"/>
                    </a:lnTo>
                    <a:lnTo>
                      <a:pt x="1" y="4045"/>
                    </a:lnTo>
                    <a:lnTo>
                      <a:pt x="2300" y="6353"/>
                    </a:lnTo>
                    <a:lnTo>
                      <a:pt x="2338" y="6382"/>
                    </a:lnTo>
                    <a:lnTo>
                      <a:pt x="5534" y="5533"/>
                    </a:lnTo>
                    <a:lnTo>
                      <a:pt x="6373" y="2385"/>
                    </a:lnTo>
                    <a:lnTo>
                      <a:pt x="6383" y="2337"/>
                    </a:lnTo>
                    <a:lnTo>
                      <a:pt x="4084" y="29"/>
                    </a:lnTo>
                    <a:lnTo>
                      <a:pt x="4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802875" y="2147400"/>
                <a:ext cx="159800" cy="159825"/>
              </a:xfrm>
              <a:custGeom>
                <a:avLst/>
                <a:gdLst/>
                <a:ahLst/>
                <a:cxnLst/>
                <a:rect l="l" t="t" r="r" b="b"/>
                <a:pathLst>
                  <a:path w="6392" h="6393" extrusionOk="0">
                    <a:moveTo>
                      <a:pt x="4007" y="191"/>
                    </a:moveTo>
                    <a:lnTo>
                      <a:pt x="6201" y="2395"/>
                    </a:lnTo>
                    <a:lnTo>
                      <a:pt x="5399" y="5400"/>
                    </a:lnTo>
                    <a:lnTo>
                      <a:pt x="2395" y="6201"/>
                    </a:lnTo>
                    <a:lnTo>
                      <a:pt x="191" y="3998"/>
                    </a:lnTo>
                    <a:lnTo>
                      <a:pt x="1002" y="993"/>
                    </a:lnTo>
                    <a:lnTo>
                      <a:pt x="4007" y="191"/>
                    </a:lnTo>
                    <a:close/>
                    <a:moveTo>
                      <a:pt x="4054" y="1"/>
                    </a:moveTo>
                    <a:lnTo>
                      <a:pt x="859" y="859"/>
                    </a:lnTo>
                    <a:lnTo>
                      <a:pt x="19" y="4007"/>
                    </a:lnTo>
                    <a:lnTo>
                      <a:pt x="0" y="4055"/>
                    </a:lnTo>
                    <a:lnTo>
                      <a:pt x="2309" y="6354"/>
                    </a:lnTo>
                    <a:lnTo>
                      <a:pt x="2337" y="6392"/>
                    </a:lnTo>
                    <a:lnTo>
                      <a:pt x="5533" y="5534"/>
                    </a:lnTo>
                    <a:lnTo>
                      <a:pt x="6382" y="2386"/>
                    </a:lnTo>
                    <a:lnTo>
                      <a:pt x="6392" y="2338"/>
                    </a:lnTo>
                    <a:lnTo>
                      <a:pt x="4093" y="39"/>
                    </a:lnTo>
                    <a:lnTo>
                      <a:pt x="4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31325" y="1878400"/>
                <a:ext cx="159800" cy="159575"/>
              </a:xfrm>
              <a:custGeom>
                <a:avLst/>
                <a:gdLst/>
                <a:ahLst/>
                <a:cxnLst/>
                <a:rect l="l" t="t" r="r" b="b"/>
                <a:pathLst>
                  <a:path w="6392" h="6383" extrusionOk="0">
                    <a:moveTo>
                      <a:pt x="4007" y="191"/>
                    </a:moveTo>
                    <a:lnTo>
                      <a:pt x="6201" y="2385"/>
                    </a:lnTo>
                    <a:lnTo>
                      <a:pt x="5400" y="5390"/>
                    </a:lnTo>
                    <a:lnTo>
                      <a:pt x="2395" y="6201"/>
                    </a:lnTo>
                    <a:lnTo>
                      <a:pt x="191" y="3997"/>
                    </a:lnTo>
                    <a:lnTo>
                      <a:pt x="1002" y="992"/>
                    </a:lnTo>
                    <a:lnTo>
                      <a:pt x="4007" y="191"/>
                    </a:lnTo>
                    <a:close/>
                    <a:moveTo>
                      <a:pt x="4055" y="0"/>
                    </a:moveTo>
                    <a:lnTo>
                      <a:pt x="859" y="859"/>
                    </a:lnTo>
                    <a:lnTo>
                      <a:pt x="20" y="3997"/>
                    </a:lnTo>
                    <a:lnTo>
                      <a:pt x="0" y="4045"/>
                    </a:lnTo>
                    <a:lnTo>
                      <a:pt x="2309" y="6354"/>
                    </a:lnTo>
                    <a:lnTo>
                      <a:pt x="2338" y="6382"/>
                    </a:lnTo>
                    <a:lnTo>
                      <a:pt x="5533" y="5533"/>
                    </a:lnTo>
                    <a:lnTo>
                      <a:pt x="6382" y="2385"/>
                    </a:lnTo>
                    <a:lnTo>
                      <a:pt x="6392" y="2338"/>
                    </a:lnTo>
                    <a:lnTo>
                      <a:pt x="4093" y="39"/>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829575" y="1780150"/>
                <a:ext cx="159800" cy="159800"/>
              </a:xfrm>
              <a:custGeom>
                <a:avLst/>
                <a:gdLst/>
                <a:ahLst/>
                <a:cxnLst/>
                <a:rect l="l" t="t" r="r" b="b"/>
                <a:pathLst>
                  <a:path w="6392" h="6392" extrusionOk="0">
                    <a:moveTo>
                      <a:pt x="4007" y="191"/>
                    </a:moveTo>
                    <a:lnTo>
                      <a:pt x="6201" y="2395"/>
                    </a:lnTo>
                    <a:lnTo>
                      <a:pt x="5400" y="5399"/>
                    </a:lnTo>
                    <a:lnTo>
                      <a:pt x="2395" y="6201"/>
                    </a:lnTo>
                    <a:lnTo>
                      <a:pt x="191" y="3997"/>
                    </a:lnTo>
                    <a:lnTo>
                      <a:pt x="1002" y="992"/>
                    </a:lnTo>
                    <a:lnTo>
                      <a:pt x="4007" y="191"/>
                    </a:lnTo>
                    <a:close/>
                    <a:moveTo>
                      <a:pt x="4055" y="0"/>
                    </a:moveTo>
                    <a:lnTo>
                      <a:pt x="859" y="859"/>
                    </a:lnTo>
                    <a:lnTo>
                      <a:pt x="20" y="4007"/>
                    </a:lnTo>
                    <a:lnTo>
                      <a:pt x="1" y="4054"/>
                    </a:lnTo>
                    <a:lnTo>
                      <a:pt x="2309" y="6353"/>
                    </a:lnTo>
                    <a:lnTo>
                      <a:pt x="2338" y="6392"/>
                    </a:lnTo>
                    <a:lnTo>
                      <a:pt x="5533" y="5533"/>
                    </a:lnTo>
                    <a:lnTo>
                      <a:pt x="6373" y="2385"/>
                    </a:lnTo>
                    <a:lnTo>
                      <a:pt x="6392" y="2337"/>
                    </a:lnTo>
                    <a:lnTo>
                      <a:pt x="4083" y="38"/>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99850" y="1951125"/>
                <a:ext cx="159575" cy="159825"/>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98100" y="1852875"/>
                <a:ext cx="159575" cy="159800"/>
              </a:xfrm>
              <a:custGeom>
                <a:avLst/>
                <a:gdLst/>
                <a:ahLst/>
                <a:cxnLst/>
                <a:rect l="l" t="t" r="r" b="b"/>
                <a:pathLst>
                  <a:path w="6383" h="6392" extrusionOk="0">
                    <a:moveTo>
                      <a:pt x="3998" y="191"/>
                    </a:moveTo>
                    <a:lnTo>
                      <a:pt x="6201" y="2395"/>
                    </a:lnTo>
                    <a:lnTo>
                      <a:pt x="5391" y="5400"/>
                    </a:lnTo>
                    <a:lnTo>
                      <a:pt x="2386" y="6201"/>
                    </a:lnTo>
                    <a:lnTo>
                      <a:pt x="192" y="3998"/>
                    </a:lnTo>
                    <a:lnTo>
                      <a:pt x="993" y="993"/>
                    </a:lnTo>
                    <a:lnTo>
                      <a:pt x="3998" y="191"/>
                    </a:lnTo>
                    <a:close/>
                    <a:moveTo>
                      <a:pt x="4046" y="1"/>
                    </a:moveTo>
                    <a:lnTo>
                      <a:pt x="859" y="859"/>
                    </a:lnTo>
                    <a:lnTo>
                      <a:pt x="10" y="4007"/>
                    </a:lnTo>
                    <a:lnTo>
                      <a:pt x="1" y="4055"/>
                    </a:lnTo>
                    <a:lnTo>
                      <a:pt x="2300" y="6354"/>
                    </a:lnTo>
                    <a:lnTo>
                      <a:pt x="2338" y="6392"/>
                    </a:lnTo>
                    <a:lnTo>
                      <a:pt x="5534" y="5533"/>
                    </a:lnTo>
                    <a:lnTo>
                      <a:pt x="6373" y="2395"/>
                    </a:lnTo>
                    <a:lnTo>
                      <a:pt x="6383" y="2347"/>
                    </a:lnTo>
                    <a:lnTo>
                      <a:pt x="4084" y="39"/>
                    </a:lnTo>
                    <a:lnTo>
                      <a:pt x="4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094775" y="2235400"/>
                <a:ext cx="62025" cy="9325"/>
              </a:xfrm>
              <a:custGeom>
                <a:avLst/>
                <a:gdLst/>
                <a:ahLst/>
                <a:cxnLst/>
                <a:rect l="l" t="t" r="r" b="b"/>
                <a:pathLst>
                  <a:path w="2481" h="373" extrusionOk="0">
                    <a:moveTo>
                      <a:pt x="2471" y="1"/>
                    </a:moveTo>
                    <a:lnTo>
                      <a:pt x="0" y="201"/>
                    </a:lnTo>
                    <a:lnTo>
                      <a:pt x="10" y="373"/>
                    </a:lnTo>
                    <a:lnTo>
                      <a:pt x="2481" y="172"/>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89600" y="2341300"/>
                <a:ext cx="9325" cy="62250"/>
              </a:xfrm>
              <a:custGeom>
                <a:avLst/>
                <a:gdLst/>
                <a:ahLst/>
                <a:cxnLst/>
                <a:rect l="l" t="t" r="r" b="b"/>
                <a:pathLst>
                  <a:path w="373" h="2490" extrusionOk="0">
                    <a:moveTo>
                      <a:pt x="201" y="0"/>
                    </a:moveTo>
                    <a:lnTo>
                      <a:pt x="1" y="2471"/>
                    </a:lnTo>
                    <a:lnTo>
                      <a:pt x="172" y="2490"/>
                    </a:lnTo>
                    <a:lnTo>
                      <a:pt x="373" y="10"/>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75925" y="2131200"/>
                <a:ext cx="51525" cy="41500"/>
              </a:xfrm>
              <a:custGeom>
                <a:avLst/>
                <a:gdLst/>
                <a:ahLst/>
                <a:cxnLst/>
                <a:rect l="l" t="t" r="r" b="b"/>
                <a:pathLst>
                  <a:path w="2061" h="1660" extrusionOk="0">
                    <a:moveTo>
                      <a:pt x="105" y="0"/>
                    </a:moveTo>
                    <a:lnTo>
                      <a:pt x="0" y="134"/>
                    </a:lnTo>
                    <a:lnTo>
                      <a:pt x="1965" y="1660"/>
                    </a:lnTo>
                    <a:lnTo>
                      <a:pt x="2061" y="1517"/>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4499976">
              <a:off x="7967099" y="4048278"/>
              <a:ext cx="1047715" cy="1240896"/>
              <a:chOff x="5731325" y="1780150"/>
              <a:chExt cx="526350" cy="623400"/>
            </a:xfrm>
          </p:grpSpPr>
          <p:sp>
            <p:nvSpPr>
              <p:cNvPr id="24" name="Google Shape;24;p2"/>
              <p:cNvSpPr/>
              <p:nvPr/>
            </p:nvSpPr>
            <p:spPr>
              <a:xfrm>
                <a:off x="5937600" y="2183900"/>
                <a:ext cx="159575" cy="159575"/>
              </a:xfrm>
              <a:custGeom>
                <a:avLst/>
                <a:gdLst/>
                <a:ahLst/>
                <a:cxnLst/>
                <a:rect l="l" t="t" r="r" b="b"/>
                <a:pathLst>
                  <a:path w="6383" h="6383" extrusionOk="0">
                    <a:moveTo>
                      <a:pt x="3998" y="191"/>
                    </a:moveTo>
                    <a:lnTo>
                      <a:pt x="6201" y="2385"/>
                    </a:lnTo>
                    <a:lnTo>
                      <a:pt x="5391" y="5390"/>
                    </a:lnTo>
                    <a:lnTo>
                      <a:pt x="2386" y="6201"/>
                    </a:lnTo>
                    <a:lnTo>
                      <a:pt x="192" y="3997"/>
                    </a:lnTo>
                    <a:lnTo>
                      <a:pt x="993" y="992"/>
                    </a:lnTo>
                    <a:lnTo>
                      <a:pt x="3998" y="191"/>
                    </a:lnTo>
                    <a:close/>
                    <a:moveTo>
                      <a:pt x="4046" y="0"/>
                    </a:moveTo>
                    <a:lnTo>
                      <a:pt x="859" y="849"/>
                    </a:lnTo>
                    <a:lnTo>
                      <a:pt x="10" y="3997"/>
                    </a:lnTo>
                    <a:lnTo>
                      <a:pt x="1" y="4045"/>
                    </a:lnTo>
                    <a:lnTo>
                      <a:pt x="2300" y="6353"/>
                    </a:lnTo>
                    <a:lnTo>
                      <a:pt x="2338" y="6382"/>
                    </a:lnTo>
                    <a:lnTo>
                      <a:pt x="5534" y="5533"/>
                    </a:lnTo>
                    <a:lnTo>
                      <a:pt x="6373" y="2385"/>
                    </a:lnTo>
                    <a:lnTo>
                      <a:pt x="6383" y="2337"/>
                    </a:lnTo>
                    <a:lnTo>
                      <a:pt x="4084" y="29"/>
                    </a:lnTo>
                    <a:lnTo>
                      <a:pt x="4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802875" y="2147400"/>
                <a:ext cx="159800" cy="159825"/>
              </a:xfrm>
              <a:custGeom>
                <a:avLst/>
                <a:gdLst/>
                <a:ahLst/>
                <a:cxnLst/>
                <a:rect l="l" t="t" r="r" b="b"/>
                <a:pathLst>
                  <a:path w="6392" h="6393" extrusionOk="0">
                    <a:moveTo>
                      <a:pt x="4007" y="191"/>
                    </a:moveTo>
                    <a:lnTo>
                      <a:pt x="6201" y="2395"/>
                    </a:lnTo>
                    <a:lnTo>
                      <a:pt x="5399" y="5400"/>
                    </a:lnTo>
                    <a:lnTo>
                      <a:pt x="2395" y="6201"/>
                    </a:lnTo>
                    <a:lnTo>
                      <a:pt x="191" y="3998"/>
                    </a:lnTo>
                    <a:lnTo>
                      <a:pt x="1002" y="993"/>
                    </a:lnTo>
                    <a:lnTo>
                      <a:pt x="4007" y="191"/>
                    </a:lnTo>
                    <a:close/>
                    <a:moveTo>
                      <a:pt x="4054" y="1"/>
                    </a:moveTo>
                    <a:lnTo>
                      <a:pt x="859" y="859"/>
                    </a:lnTo>
                    <a:lnTo>
                      <a:pt x="19" y="4007"/>
                    </a:lnTo>
                    <a:lnTo>
                      <a:pt x="0" y="4055"/>
                    </a:lnTo>
                    <a:lnTo>
                      <a:pt x="2309" y="6354"/>
                    </a:lnTo>
                    <a:lnTo>
                      <a:pt x="2337" y="6392"/>
                    </a:lnTo>
                    <a:lnTo>
                      <a:pt x="5533" y="5534"/>
                    </a:lnTo>
                    <a:lnTo>
                      <a:pt x="6382" y="2386"/>
                    </a:lnTo>
                    <a:lnTo>
                      <a:pt x="6392" y="2338"/>
                    </a:lnTo>
                    <a:lnTo>
                      <a:pt x="4093" y="39"/>
                    </a:lnTo>
                    <a:lnTo>
                      <a:pt x="4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731325" y="1878400"/>
                <a:ext cx="159800" cy="159575"/>
              </a:xfrm>
              <a:custGeom>
                <a:avLst/>
                <a:gdLst/>
                <a:ahLst/>
                <a:cxnLst/>
                <a:rect l="l" t="t" r="r" b="b"/>
                <a:pathLst>
                  <a:path w="6392" h="6383" extrusionOk="0">
                    <a:moveTo>
                      <a:pt x="4007" y="191"/>
                    </a:moveTo>
                    <a:lnTo>
                      <a:pt x="6201" y="2385"/>
                    </a:lnTo>
                    <a:lnTo>
                      <a:pt x="5400" y="5390"/>
                    </a:lnTo>
                    <a:lnTo>
                      <a:pt x="2395" y="6201"/>
                    </a:lnTo>
                    <a:lnTo>
                      <a:pt x="191" y="3997"/>
                    </a:lnTo>
                    <a:lnTo>
                      <a:pt x="1002" y="992"/>
                    </a:lnTo>
                    <a:lnTo>
                      <a:pt x="4007" y="191"/>
                    </a:lnTo>
                    <a:close/>
                    <a:moveTo>
                      <a:pt x="4055" y="0"/>
                    </a:moveTo>
                    <a:lnTo>
                      <a:pt x="859" y="859"/>
                    </a:lnTo>
                    <a:lnTo>
                      <a:pt x="20" y="3997"/>
                    </a:lnTo>
                    <a:lnTo>
                      <a:pt x="0" y="4045"/>
                    </a:lnTo>
                    <a:lnTo>
                      <a:pt x="2309" y="6354"/>
                    </a:lnTo>
                    <a:lnTo>
                      <a:pt x="2338" y="6382"/>
                    </a:lnTo>
                    <a:lnTo>
                      <a:pt x="5533" y="5533"/>
                    </a:lnTo>
                    <a:lnTo>
                      <a:pt x="6382" y="2385"/>
                    </a:lnTo>
                    <a:lnTo>
                      <a:pt x="6392" y="2338"/>
                    </a:lnTo>
                    <a:lnTo>
                      <a:pt x="4093" y="39"/>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829575" y="1780150"/>
                <a:ext cx="159800" cy="159800"/>
              </a:xfrm>
              <a:custGeom>
                <a:avLst/>
                <a:gdLst/>
                <a:ahLst/>
                <a:cxnLst/>
                <a:rect l="l" t="t" r="r" b="b"/>
                <a:pathLst>
                  <a:path w="6392" h="6392" extrusionOk="0">
                    <a:moveTo>
                      <a:pt x="4007" y="191"/>
                    </a:moveTo>
                    <a:lnTo>
                      <a:pt x="6201" y="2395"/>
                    </a:lnTo>
                    <a:lnTo>
                      <a:pt x="5400" y="5399"/>
                    </a:lnTo>
                    <a:lnTo>
                      <a:pt x="2395" y="6201"/>
                    </a:lnTo>
                    <a:lnTo>
                      <a:pt x="191" y="3997"/>
                    </a:lnTo>
                    <a:lnTo>
                      <a:pt x="1002" y="992"/>
                    </a:lnTo>
                    <a:lnTo>
                      <a:pt x="4007" y="191"/>
                    </a:lnTo>
                    <a:close/>
                    <a:moveTo>
                      <a:pt x="4055" y="0"/>
                    </a:moveTo>
                    <a:lnTo>
                      <a:pt x="859" y="859"/>
                    </a:lnTo>
                    <a:lnTo>
                      <a:pt x="20" y="4007"/>
                    </a:lnTo>
                    <a:lnTo>
                      <a:pt x="1" y="4054"/>
                    </a:lnTo>
                    <a:lnTo>
                      <a:pt x="2309" y="6353"/>
                    </a:lnTo>
                    <a:lnTo>
                      <a:pt x="2338" y="6392"/>
                    </a:lnTo>
                    <a:lnTo>
                      <a:pt x="5533" y="5533"/>
                    </a:lnTo>
                    <a:lnTo>
                      <a:pt x="6373" y="2385"/>
                    </a:lnTo>
                    <a:lnTo>
                      <a:pt x="6392" y="2337"/>
                    </a:lnTo>
                    <a:lnTo>
                      <a:pt x="4083" y="38"/>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99850" y="1951125"/>
                <a:ext cx="159575" cy="159825"/>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098100" y="1852875"/>
                <a:ext cx="159575" cy="159800"/>
              </a:xfrm>
              <a:custGeom>
                <a:avLst/>
                <a:gdLst/>
                <a:ahLst/>
                <a:cxnLst/>
                <a:rect l="l" t="t" r="r" b="b"/>
                <a:pathLst>
                  <a:path w="6383" h="6392" extrusionOk="0">
                    <a:moveTo>
                      <a:pt x="3998" y="191"/>
                    </a:moveTo>
                    <a:lnTo>
                      <a:pt x="6201" y="2395"/>
                    </a:lnTo>
                    <a:lnTo>
                      <a:pt x="5391" y="5400"/>
                    </a:lnTo>
                    <a:lnTo>
                      <a:pt x="2386" y="6201"/>
                    </a:lnTo>
                    <a:lnTo>
                      <a:pt x="192" y="3998"/>
                    </a:lnTo>
                    <a:lnTo>
                      <a:pt x="993" y="993"/>
                    </a:lnTo>
                    <a:lnTo>
                      <a:pt x="3998" y="191"/>
                    </a:lnTo>
                    <a:close/>
                    <a:moveTo>
                      <a:pt x="4046" y="1"/>
                    </a:moveTo>
                    <a:lnTo>
                      <a:pt x="859" y="859"/>
                    </a:lnTo>
                    <a:lnTo>
                      <a:pt x="10" y="4007"/>
                    </a:lnTo>
                    <a:lnTo>
                      <a:pt x="1" y="4055"/>
                    </a:lnTo>
                    <a:lnTo>
                      <a:pt x="2300" y="6354"/>
                    </a:lnTo>
                    <a:lnTo>
                      <a:pt x="2338" y="6392"/>
                    </a:lnTo>
                    <a:lnTo>
                      <a:pt x="5534" y="5533"/>
                    </a:lnTo>
                    <a:lnTo>
                      <a:pt x="6373" y="2395"/>
                    </a:lnTo>
                    <a:lnTo>
                      <a:pt x="6383" y="2347"/>
                    </a:lnTo>
                    <a:lnTo>
                      <a:pt x="4084" y="39"/>
                    </a:lnTo>
                    <a:lnTo>
                      <a:pt x="4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094775" y="2235400"/>
                <a:ext cx="62025" cy="9325"/>
              </a:xfrm>
              <a:custGeom>
                <a:avLst/>
                <a:gdLst/>
                <a:ahLst/>
                <a:cxnLst/>
                <a:rect l="l" t="t" r="r" b="b"/>
                <a:pathLst>
                  <a:path w="2481" h="373" extrusionOk="0">
                    <a:moveTo>
                      <a:pt x="2471" y="1"/>
                    </a:moveTo>
                    <a:lnTo>
                      <a:pt x="0" y="201"/>
                    </a:lnTo>
                    <a:lnTo>
                      <a:pt x="10" y="373"/>
                    </a:lnTo>
                    <a:lnTo>
                      <a:pt x="2481" y="172"/>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89600" y="2341300"/>
                <a:ext cx="9325" cy="62250"/>
              </a:xfrm>
              <a:custGeom>
                <a:avLst/>
                <a:gdLst/>
                <a:ahLst/>
                <a:cxnLst/>
                <a:rect l="l" t="t" r="r" b="b"/>
                <a:pathLst>
                  <a:path w="373" h="2490" extrusionOk="0">
                    <a:moveTo>
                      <a:pt x="201" y="0"/>
                    </a:moveTo>
                    <a:lnTo>
                      <a:pt x="1" y="2471"/>
                    </a:lnTo>
                    <a:lnTo>
                      <a:pt x="172" y="2490"/>
                    </a:lnTo>
                    <a:lnTo>
                      <a:pt x="373" y="10"/>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775925" y="2131200"/>
                <a:ext cx="51525" cy="41500"/>
              </a:xfrm>
              <a:custGeom>
                <a:avLst/>
                <a:gdLst/>
                <a:ahLst/>
                <a:cxnLst/>
                <a:rect l="l" t="t" r="r" b="b"/>
                <a:pathLst>
                  <a:path w="2061" h="1660" extrusionOk="0">
                    <a:moveTo>
                      <a:pt x="105" y="0"/>
                    </a:moveTo>
                    <a:lnTo>
                      <a:pt x="0" y="134"/>
                    </a:lnTo>
                    <a:lnTo>
                      <a:pt x="1965" y="1660"/>
                    </a:lnTo>
                    <a:lnTo>
                      <a:pt x="2061" y="1517"/>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Google Shape;33;p2"/>
          <p:cNvSpPr txBox="1">
            <a:spLocks noGrp="1"/>
          </p:cNvSpPr>
          <p:nvPr>
            <p:ph type="ctrTitle"/>
          </p:nvPr>
        </p:nvSpPr>
        <p:spPr>
          <a:xfrm>
            <a:off x="4158417" y="972521"/>
            <a:ext cx="3988200" cy="2469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4" name="Google Shape;34;p2"/>
          <p:cNvSpPr txBox="1">
            <a:spLocks noGrp="1"/>
          </p:cNvSpPr>
          <p:nvPr>
            <p:ph type="subTitle" idx="1"/>
          </p:nvPr>
        </p:nvSpPr>
        <p:spPr>
          <a:xfrm>
            <a:off x="4158417" y="3635021"/>
            <a:ext cx="3988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5" name="Google Shape;35;p2"/>
          <p:cNvSpPr>
            <a:spLocks noGrp="1"/>
          </p:cNvSpPr>
          <p:nvPr>
            <p:ph type="pic" idx="2"/>
          </p:nvPr>
        </p:nvSpPr>
        <p:spPr>
          <a:xfrm>
            <a:off x="763350" y="1022700"/>
            <a:ext cx="3138300" cy="3098100"/>
          </a:xfrm>
          <a:prstGeom prst="ellipse">
            <a:avLst/>
          </a:prstGeom>
          <a:noFill/>
          <a:ln w="19050" cap="flat" cmpd="sng">
            <a:solidFill>
              <a:schemeClr val="dk1"/>
            </a:solidFill>
            <a:prstDash val="solid"/>
            <a:round/>
            <a:headEnd type="none" w="sm" len="sm"/>
            <a:tailEnd type="none" w="sm" len="sm"/>
          </a:ln>
        </p:spPr>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200"/>
        <p:cNvGrpSpPr/>
        <p:nvPr/>
      </p:nvGrpSpPr>
      <p:grpSpPr>
        <a:xfrm>
          <a:off x="0" y="0"/>
          <a:ext cx="0" cy="0"/>
          <a:chOff x="0" y="0"/>
          <a:chExt cx="0" cy="0"/>
        </a:xfrm>
      </p:grpSpPr>
      <p:sp>
        <p:nvSpPr>
          <p:cNvPr id="201" name="Google Shape;201;p17"/>
          <p:cNvSpPr/>
          <p:nvPr/>
        </p:nvSpPr>
        <p:spPr>
          <a:xfrm rot="10057232">
            <a:off x="-428839" y="4137598"/>
            <a:ext cx="1475954" cy="1376237"/>
          </a:xfrm>
          <a:custGeom>
            <a:avLst/>
            <a:gdLst/>
            <a:ahLst/>
            <a:cxnLst/>
            <a:rect l="l" t="t" r="r" b="b"/>
            <a:pathLst>
              <a:path w="23105" h="21544" extrusionOk="0">
                <a:moveTo>
                  <a:pt x="7909" y="0"/>
                </a:moveTo>
                <a:cubicBezTo>
                  <a:pt x="6209" y="0"/>
                  <a:pt x="4491" y="454"/>
                  <a:pt x="3158" y="1490"/>
                </a:cubicBezTo>
                <a:cubicBezTo>
                  <a:pt x="1603" y="2711"/>
                  <a:pt x="706" y="4609"/>
                  <a:pt x="258" y="6536"/>
                </a:cubicBezTo>
                <a:cubicBezTo>
                  <a:pt x="105" y="7147"/>
                  <a:pt x="1" y="7786"/>
                  <a:pt x="58" y="8415"/>
                </a:cubicBezTo>
                <a:cubicBezTo>
                  <a:pt x="210" y="10476"/>
                  <a:pt x="2032" y="12098"/>
                  <a:pt x="4007" y="12689"/>
                </a:cubicBezTo>
                <a:cubicBezTo>
                  <a:pt x="5009" y="12975"/>
                  <a:pt x="6058" y="13071"/>
                  <a:pt x="7031" y="13424"/>
                </a:cubicBezTo>
                <a:cubicBezTo>
                  <a:pt x="8395" y="13920"/>
                  <a:pt x="8672" y="14893"/>
                  <a:pt x="8948" y="16200"/>
                </a:cubicBezTo>
                <a:cubicBezTo>
                  <a:pt x="9397" y="18298"/>
                  <a:pt x="10503" y="20540"/>
                  <a:pt x="12650" y="21294"/>
                </a:cubicBezTo>
                <a:cubicBezTo>
                  <a:pt x="12707" y="21313"/>
                  <a:pt x="12755" y="21332"/>
                  <a:pt x="12812" y="21351"/>
                </a:cubicBezTo>
                <a:cubicBezTo>
                  <a:pt x="13235" y="21483"/>
                  <a:pt x="13668" y="21544"/>
                  <a:pt x="14103" y="21544"/>
                </a:cubicBezTo>
                <a:cubicBezTo>
                  <a:pt x="15678" y="21544"/>
                  <a:pt x="17268" y="20741"/>
                  <a:pt x="18411" y="19605"/>
                </a:cubicBezTo>
                <a:cubicBezTo>
                  <a:pt x="21063" y="16972"/>
                  <a:pt x="23105" y="12336"/>
                  <a:pt x="21979" y="8616"/>
                </a:cubicBezTo>
                <a:cubicBezTo>
                  <a:pt x="20920" y="5086"/>
                  <a:pt x="17429" y="2902"/>
                  <a:pt x="14033" y="1480"/>
                </a:cubicBezTo>
                <a:cubicBezTo>
                  <a:pt x="12278" y="755"/>
                  <a:pt x="10446" y="135"/>
                  <a:pt x="8538" y="21"/>
                </a:cubicBezTo>
                <a:cubicBezTo>
                  <a:pt x="8329" y="7"/>
                  <a:pt x="8119" y="0"/>
                  <a:pt x="7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7"/>
          <p:cNvGrpSpPr/>
          <p:nvPr/>
        </p:nvGrpSpPr>
        <p:grpSpPr>
          <a:xfrm>
            <a:off x="8095869" y="366374"/>
            <a:ext cx="669817" cy="865565"/>
            <a:chOff x="6643907" y="4354736"/>
            <a:chExt cx="669817" cy="865565"/>
          </a:xfrm>
        </p:grpSpPr>
        <p:sp>
          <p:nvSpPr>
            <p:cNvPr id="203" name="Google Shape;203;p17"/>
            <p:cNvSpPr/>
            <p:nvPr/>
          </p:nvSpPr>
          <p:spPr>
            <a:xfrm rot="-4499976">
              <a:off x="6817722" y="4866752"/>
              <a:ext cx="318087" cy="317639"/>
            </a:xfrm>
            <a:custGeom>
              <a:avLst/>
              <a:gdLst/>
              <a:ahLst/>
              <a:cxnLst/>
              <a:rect l="l" t="t" r="r" b="b"/>
              <a:pathLst>
                <a:path w="6392" h="6383" extrusionOk="0">
                  <a:moveTo>
                    <a:pt x="4007" y="191"/>
                  </a:moveTo>
                  <a:lnTo>
                    <a:pt x="6201" y="2385"/>
                  </a:lnTo>
                  <a:lnTo>
                    <a:pt x="5400" y="5390"/>
                  </a:lnTo>
                  <a:lnTo>
                    <a:pt x="2395" y="6201"/>
                  </a:lnTo>
                  <a:lnTo>
                    <a:pt x="191" y="3997"/>
                  </a:lnTo>
                  <a:lnTo>
                    <a:pt x="1002" y="992"/>
                  </a:lnTo>
                  <a:lnTo>
                    <a:pt x="4007" y="191"/>
                  </a:lnTo>
                  <a:close/>
                  <a:moveTo>
                    <a:pt x="4055" y="0"/>
                  </a:moveTo>
                  <a:lnTo>
                    <a:pt x="859" y="859"/>
                  </a:lnTo>
                  <a:lnTo>
                    <a:pt x="20" y="3997"/>
                  </a:lnTo>
                  <a:lnTo>
                    <a:pt x="0" y="4045"/>
                  </a:lnTo>
                  <a:lnTo>
                    <a:pt x="2309" y="6354"/>
                  </a:lnTo>
                  <a:lnTo>
                    <a:pt x="2338" y="6382"/>
                  </a:lnTo>
                  <a:lnTo>
                    <a:pt x="5533" y="5533"/>
                  </a:lnTo>
                  <a:lnTo>
                    <a:pt x="6382" y="2385"/>
                  </a:lnTo>
                  <a:lnTo>
                    <a:pt x="6392" y="2338"/>
                  </a:lnTo>
                  <a:lnTo>
                    <a:pt x="4093" y="39"/>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rot="-4499976">
              <a:off x="6679652" y="4627062"/>
              <a:ext cx="318087" cy="318087"/>
            </a:xfrm>
            <a:custGeom>
              <a:avLst/>
              <a:gdLst/>
              <a:ahLst/>
              <a:cxnLst/>
              <a:rect l="l" t="t" r="r" b="b"/>
              <a:pathLst>
                <a:path w="6392" h="6392" extrusionOk="0">
                  <a:moveTo>
                    <a:pt x="4007" y="191"/>
                  </a:moveTo>
                  <a:lnTo>
                    <a:pt x="6201" y="2395"/>
                  </a:lnTo>
                  <a:lnTo>
                    <a:pt x="5400" y="5399"/>
                  </a:lnTo>
                  <a:lnTo>
                    <a:pt x="2395" y="6201"/>
                  </a:lnTo>
                  <a:lnTo>
                    <a:pt x="191" y="3997"/>
                  </a:lnTo>
                  <a:lnTo>
                    <a:pt x="1002" y="992"/>
                  </a:lnTo>
                  <a:lnTo>
                    <a:pt x="4007" y="191"/>
                  </a:lnTo>
                  <a:close/>
                  <a:moveTo>
                    <a:pt x="4055" y="0"/>
                  </a:moveTo>
                  <a:lnTo>
                    <a:pt x="859" y="859"/>
                  </a:lnTo>
                  <a:lnTo>
                    <a:pt x="20" y="4007"/>
                  </a:lnTo>
                  <a:lnTo>
                    <a:pt x="1" y="4054"/>
                  </a:lnTo>
                  <a:lnTo>
                    <a:pt x="2309" y="6353"/>
                  </a:lnTo>
                  <a:lnTo>
                    <a:pt x="2338" y="6392"/>
                  </a:lnTo>
                  <a:lnTo>
                    <a:pt x="5533" y="5533"/>
                  </a:lnTo>
                  <a:lnTo>
                    <a:pt x="6373" y="2385"/>
                  </a:lnTo>
                  <a:lnTo>
                    <a:pt x="6392" y="2337"/>
                  </a:lnTo>
                  <a:lnTo>
                    <a:pt x="4083" y="38"/>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rot="-4499976">
              <a:off x="6960150" y="4629770"/>
              <a:ext cx="317639" cy="318136"/>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rot="-4499976">
              <a:off x="6821839" y="4390265"/>
              <a:ext cx="317639" cy="318087"/>
            </a:xfrm>
            <a:custGeom>
              <a:avLst/>
              <a:gdLst/>
              <a:ahLst/>
              <a:cxnLst/>
              <a:rect l="l" t="t" r="r" b="b"/>
              <a:pathLst>
                <a:path w="6383" h="6392" extrusionOk="0">
                  <a:moveTo>
                    <a:pt x="3998" y="191"/>
                  </a:moveTo>
                  <a:lnTo>
                    <a:pt x="6201" y="2395"/>
                  </a:lnTo>
                  <a:lnTo>
                    <a:pt x="5391" y="5400"/>
                  </a:lnTo>
                  <a:lnTo>
                    <a:pt x="2386" y="6201"/>
                  </a:lnTo>
                  <a:lnTo>
                    <a:pt x="192" y="3998"/>
                  </a:lnTo>
                  <a:lnTo>
                    <a:pt x="993" y="993"/>
                  </a:lnTo>
                  <a:lnTo>
                    <a:pt x="3998" y="191"/>
                  </a:lnTo>
                  <a:close/>
                  <a:moveTo>
                    <a:pt x="4046" y="1"/>
                  </a:moveTo>
                  <a:lnTo>
                    <a:pt x="859" y="859"/>
                  </a:lnTo>
                  <a:lnTo>
                    <a:pt x="10" y="4007"/>
                  </a:lnTo>
                  <a:lnTo>
                    <a:pt x="1" y="4055"/>
                  </a:lnTo>
                  <a:lnTo>
                    <a:pt x="2300" y="6354"/>
                  </a:lnTo>
                  <a:lnTo>
                    <a:pt x="2338" y="6392"/>
                  </a:lnTo>
                  <a:lnTo>
                    <a:pt x="5534" y="5533"/>
                  </a:lnTo>
                  <a:lnTo>
                    <a:pt x="6373" y="2395"/>
                  </a:lnTo>
                  <a:lnTo>
                    <a:pt x="6383" y="2347"/>
                  </a:lnTo>
                  <a:lnTo>
                    <a:pt x="4084" y="39"/>
                  </a:lnTo>
                  <a:lnTo>
                    <a:pt x="4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7"/>
          <p:cNvSpPr txBox="1">
            <a:spLocks noGrp="1"/>
          </p:cNvSpPr>
          <p:nvPr>
            <p:ph type="title"/>
          </p:nvPr>
        </p:nvSpPr>
        <p:spPr>
          <a:xfrm>
            <a:off x="929388" y="1231938"/>
            <a:ext cx="3795000" cy="1802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8" name="Google Shape;208;p17"/>
          <p:cNvSpPr txBox="1">
            <a:spLocks noGrp="1"/>
          </p:cNvSpPr>
          <p:nvPr>
            <p:ph type="subTitle" idx="1"/>
          </p:nvPr>
        </p:nvSpPr>
        <p:spPr>
          <a:xfrm>
            <a:off x="929388" y="3033763"/>
            <a:ext cx="3795000" cy="877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17"/>
          <p:cNvSpPr>
            <a:spLocks noGrp="1"/>
          </p:cNvSpPr>
          <p:nvPr>
            <p:ph type="pic" idx="2"/>
          </p:nvPr>
        </p:nvSpPr>
        <p:spPr>
          <a:xfrm>
            <a:off x="5076313" y="1022700"/>
            <a:ext cx="3138300" cy="3098100"/>
          </a:xfrm>
          <a:prstGeom prst="ellipse">
            <a:avLst/>
          </a:prstGeom>
          <a:noFill/>
          <a:ln w="19050" cap="flat" cmpd="sng">
            <a:solidFill>
              <a:schemeClr val="dk1"/>
            </a:solidFill>
            <a:prstDash val="solid"/>
            <a:round/>
            <a:headEnd type="none" w="sm" len="sm"/>
            <a:tailEnd type="none" w="sm" len="sm"/>
          </a:ln>
        </p:spPr>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306"/>
        <p:cNvGrpSpPr/>
        <p:nvPr/>
      </p:nvGrpSpPr>
      <p:grpSpPr>
        <a:xfrm>
          <a:off x="0" y="0"/>
          <a:ext cx="0" cy="0"/>
          <a:chOff x="0" y="0"/>
          <a:chExt cx="0" cy="0"/>
        </a:xfrm>
      </p:grpSpPr>
      <p:sp>
        <p:nvSpPr>
          <p:cNvPr id="307" name="Google Shape;307;p24"/>
          <p:cNvSpPr txBox="1">
            <a:spLocks noGrp="1"/>
          </p:cNvSpPr>
          <p:nvPr>
            <p:ph type="title" hasCustomPrompt="1"/>
          </p:nvPr>
        </p:nvSpPr>
        <p:spPr>
          <a:xfrm>
            <a:off x="4022625" y="780700"/>
            <a:ext cx="4408200" cy="76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4"/>
          <p:cNvSpPr txBox="1">
            <a:spLocks noGrp="1"/>
          </p:cNvSpPr>
          <p:nvPr>
            <p:ph type="subTitle" idx="1"/>
          </p:nvPr>
        </p:nvSpPr>
        <p:spPr>
          <a:xfrm>
            <a:off x="4022625" y="1364273"/>
            <a:ext cx="4408200" cy="43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9" name="Google Shape;309;p24"/>
          <p:cNvSpPr txBox="1">
            <a:spLocks noGrp="1"/>
          </p:cNvSpPr>
          <p:nvPr>
            <p:ph type="title" idx="2" hasCustomPrompt="1"/>
          </p:nvPr>
        </p:nvSpPr>
        <p:spPr>
          <a:xfrm>
            <a:off x="4022625" y="2143439"/>
            <a:ext cx="4408200" cy="76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0" name="Google Shape;310;p24"/>
          <p:cNvSpPr txBox="1">
            <a:spLocks noGrp="1"/>
          </p:cNvSpPr>
          <p:nvPr>
            <p:ph type="subTitle" idx="3"/>
          </p:nvPr>
        </p:nvSpPr>
        <p:spPr>
          <a:xfrm>
            <a:off x="4022625" y="2727012"/>
            <a:ext cx="4408200" cy="43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11" name="Google Shape;311;p24"/>
          <p:cNvSpPr txBox="1">
            <a:spLocks noGrp="1"/>
          </p:cNvSpPr>
          <p:nvPr>
            <p:ph type="title" idx="4" hasCustomPrompt="1"/>
          </p:nvPr>
        </p:nvSpPr>
        <p:spPr>
          <a:xfrm>
            <a:off x="4022625" y="3506179"/>
            <a:ext cx="4408200" cy="76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2" name="Google Shape;312;p24"/>
          <p:cNvSpPr txBox="1">
            <a:spLocks noGrp="1"/>
          </p:cNvSpPr>
          <p:nvPr>
            <p:ph type="subTitle" idx="5"/>
          </p:nvPr>
        </p:nvSpPr>
        <p:spPr>
          <a:xfrm>
            <a:off x="4022625" y="4089750"/>
            <a:ext cx="4408200" cy="435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13" name="Google Shape;313;p24"/>
          <p:cNvSpPr>
            <a:spLocks noGrp="1"/>
          </p:cNvSpPr>
          <p:nvPr>
            <p:ph type="pic" idx="6"/>
          </p:nvPr>
        </p:nvSpPr>
        <p:spPr>
          <a:xfrm>
            <a:off x="713225" y="1022700"/>
            <a:ext cx="3138300" cy="3098100"/>
          </a:xfrm>
          <a:prstGeom prst="ellipse">
            <a:avLst/>
          </a:prstGeom>
          <a:noFill/>
          <a:ln w="19050" cap="flat" cmpd="sng">
            <a:solidFill>
              <a:schemeClr val="dk1"/>
            </a:solidFill>
            <a:prstDash val="solid"/>
            <a:round/>
            <a:headEnd type="none" w="sm" len="sm"/>
            <a:tailEnd type="none" w="sm" len="sm"/>
          </a:ln>
        </p:spPr>
      </p:sp>
      <p:sp>
        <p:nvSpPr>
          <p:cNvPr id="314" name="Google Shape;314;p24"/>
          <p:cNvSpPr/>
          <p:nvPr/>
        </p:nvSpPr>
        <p:spPr>
          <a:xfrm>
            <a:off x="-705777" y="3395621"/>
            <a:ext cx="1934114" cy="1823863"/>
          </a:xfrm>
          <a:custGeom>
            <a:avLst/>
            <a:gdLst/>
            <a:ahLst/>
            <a:cxnLst/>
            <a:rect l="l" t="t" r="r" b="b"/>
            <a:pathLst>
              <a:path w="11859" h="11183" extrusionOk="0">
                <a:moveTo>
                  <a:pt x="6153" y="1"/>
                </a:moveTo>
                <a:cubicBezTo>
                  <a:pt x="5980" y="1"/>
                  <a:pt x="5809" y="12"/>
                  <a:pt x="5639" y="36"/>
                </a:cubicBezTo>
                <a:cubicBezTo>
                  <a:pt x="3759" y="293"/>
                  <a:pt x="2376" y="1896"/>
                  <a:pt x="1384" y="3518"/>
                </a:cubicBezTo>
                <a:cubicBezTo>
                  <a:pt x="879" y="4348"/>
                  <a:pt x="421" y="5235"/>
                  <a:pt x="211" y="6189"/>
                </a:cubicBezTo>
                <a:cubicBezTo>
                  <a:pt x="1" y="7152"/>
                  <a:pt x="58" y="8192"/>
                  <a:pt x="535" y="9050"/>
                </a:cubicBezTo>
                <a:cubicBezTo>
                  <a:pt x="1022" y="9938"/>
                  <a:pt x="1918" y="10539"/>
                  <a:pt x="2863" y="10920"/>
                </a:cubicBezTo>
                <a:cubicBezTo>
                  <a:pt x="3168" y="11044"/>
                  <a:pt x="3483" y="11149"/>
                  <a:pt x="3807" y="11178"/>
                </a:cubicBezTo>
                <a:cubicBezTo>
                  <a:pt x="3854" y="11181"/>
                  <a:pt x="3902" y="11183"/>
                  <a:pt x="3949" y="11183"/>
                </a:cubicBezTo>
                <a:cubicBezTo>
                  <a:pt x="4952" y="11183"/>
                  <a:pt x="5859" y="10419"/>
                  <a:pt x="6297" y="9499"/>
                </a:cubicBezTo>
                <a:cubicBezTo>
                  <a:pt x="6516" y="9012"/>
                  <a:pt x="6650" y="8488"/>
                  <a:pt x="6907" y="8020"/>
                </a:cubicBezTo>
                <a:cubicBezTo>
                  <a:pt x="7270" y="7362"/>
                  <a:pt x="7785" y="7295"/>
                  <a:pt x="8472" y="7267"/>
                </a:cubicBezTo>
                <a:cubicBezTo>
                  <a:pt x="9578" y="7200"/>
                  <a:pt x="10799" y="6818"/>
                  <a:pt x="11353" y="5778"/>
                </a:cubicBezTo>
                <a:cubicBezTo>
                  <a:pt x="11362" y="5759"/>
                  <a:pt x="11381" y="5731"/>
                  <a:pt x="11391" y="5702"/>
                </a:cubicBezTo>
                <a:cubicBezTo>
                  <a:pt x="11858" y="4758"/>
                  <a:pt x="11572" y="3575"/>
                  <a:pt x="10952" y="2716"/>
                </a:cubicBezTo>
                <a:cubicBezTo>
                  <a:pt x="9914" y="1295"/>
                  <a:pt x="7991" y="1"/>
                  <a:pt x="6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24"/>
          <p:cNvGrpSpPr/>
          <p:nvPr/>
        </p:nvGrpSpPr>
        <p:grpSpPr>
          <a:xfrm rot="-10075509">
            <a:off x="798969" y="4072548"/>
            <a:ext cx="763372" cy="900570"/>
            <a:chOff x="5775925" y="1951125"/>
            <a:chExt cx="383500" cy="452425"/>
          </a:xfrm>
        </p:grpSpPr>
        <p:sp>
          <p:nvSpPr>
            <p:cNvPr id="316" name="Google Shape;316;p24"/>
            <p:cNvSpPr/>
            <p:nvPr/>
          </p:nvSpPr>
          <p:spPr>
            <a:xfrm>
              <a:off x="5937600" y="2183900"/>
              <a:ext cx="159575" cy="159575"/>
            </a:xfrm>
            <a:custGeom>
              <a:avLst/>
              <a:gdLst/>
              <a:ahLst/>
              <a:cxnLst/>
              <a:rect l="l" t="t" r="r" b="b"/>
              <a:pathLst>
                <a:path w="6383" h="6383" extrusionOk="0">
                  <a:moveTo>
                    <a:pt x="3998" y="191"/>
                  </a:moveTo>
                  <a:lnTo>
                    <a:pt x="6201" y="2385"/>
                  </a:lnTo>
                  <a:lnTo>
                    <a:pt x="5391" y="5390"/>
                  </a:lnTo>
                  <a:lnTo>
                    <a:pt x="2386" y="6201"/>
                  </a:lnTo>
                  <a:lnTo>
                    <a:pt x="192" y="3997"/>
                  </a:lnTo>
                  <a:lnTo>
                    <a:pt x="993" y="992"/>
                  </a:lnTo>
                  <a:lnTo>
                    <a:pt x="3998" y="191"/>
                  </a:lnTo>
                  <a:close/>
                  <a:moveTo>
                    <a:pt x="4046" y="0"/>
                  </a:moveTo>
                  <a:lnTo>
                    <a:pt x="859" y="849"/>
                  </a:lnTo>
                  <a:lnTo>
                    <a:pt x="10" y="3997"/>
                  </a:lnTo>
                  <a:lnTo>
                    <a:pt x="1" y="4045"/>
                  </a:lnTo>
                  <a:lnTo>
                    <a:pt x="2300" y="6353"/>
                  </a:lnTo>
                  <a:lnTo>
                    <a:pt x="2338" y="6382"/>
                  </a:lnTo>
                  <a:lnTo>
                    <a:pt x="5534" y="5533"/>
                  </a:lnTo>
                  <a:lnTo>
                    <a:pt x="6373" y="2385"/>
                  </a:lnTo>
                  <a:lnTo>
                    <a:pt x="6383" y="2337"/>
                  </a:lnTo>
                  <a:lnTo>
                    <a:pt x="4084" y="29"/>
                  </a:lnTo>
                  <a:lnTo>
                    <a:pt x="4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5802875" y="2147400"/>
              <a:ext cx="159800" cy="159825"/>
            </a:xfrm>
            <a:custGeom>
              <a:avLst/>
              <a:gdLst/>
              <a:ahLst/>
              <a:cxnLst/>
              <a:rect l="l" t="t" r="r" b="b"/>
              <a:pathLst>
                <a:path w="6392" h="6393" extrusionOk="0">
                  <a:moveTo>
                    <a:pt x="4007" y="191"/>
                  </a:moveTo>
                  <a:lnTo>
                    <a:pt x="6201" y="2395"/>
                  </a:lnTo>
                  <a:lnTo>
                    <a:pt x="5399" y="5400"/>
                  </a:lnTo>
                  <a:lnTo>
                    <a:pt x="2395" y="6201"/>
                  </a:lnTo>
                  <a:lnTo>
                    <a:pt x="191" y="3998"/>
                  </a:lnTo>
                  <a:lnTo>
                    <a:pt x="1002" y="993"/>
                  </a:lnTo>
                  <a:lnTo>
                    <a:pt x="4007" y="191"/>
                  </a:lnTo>
                  <a:close/>
                  <a:moveTo>
                    <a:pt x="4054" y="1"/>
                  </a:moveTo>
                  <a:lnTo>
                    <a:pt x="859" y="859"/>
                  </a:lnTo>
                  <a:lnTo>
                    <a:pt x="19" y="4007"/>
                  </a:lnTo>
                  <a:lnTo>
                    <a:pt x="0" y="4055"/>
                  </a:lnTo>
                  <a:lnTo>
                    <a:pt x="2309" y="6354"/>
                  </a:lnTo>
                  <a:lnTo>
                    <a:pt x="2337" y="6392"/>
                  </a:lnTo>
                  <a:lnTo>
                    <a:pt x="5533" y="5534"/>
                  </a:lnTo>
                  <a:lnTo>
                    <a:pt x="6382" y="2386"/>
                  </a:lnTo>
                  <a:lnTo>
                    <a:pt x="6392" y="2338"/>
                  </a:lnTo>
                  <a:lnTo>
                    <a:pt x="4093" y="39"/>
                  </a:lnTo>
                  <a:lnTo>
                    <a:pt x="4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5999850" y="1951125"/>
              <a:ext cx="159575" cy="159825"/>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094775" y="2235400"/>
              <a:ext cx="62025" cy="9325"/>
            </a:xfrm>
            <a:custGeom>
              <a:avLst/>
              <a:gdLst/>
              <a:ahLst/>
              <a:cxnLst/>
              <a:rect l="l" t="t" r="r" b="b"/>
              <a:pathLst>
                <a:path w="2481" h="373" extrusionOk="0">
                  <a:moveTo>
                    <a:pt x="2471" y="1"/>
                  </a:moveTo>
                  <a:lnTo>
                    <a:pt x="0" y="201"/>
                  </a:lnTo>
                  <a:lnTo>
                    <a:pt x="10" y="373"/>
                  </a:lnTo>
                  <a:lnTo>
                    <a:pt x="2481" y="172"/>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5989600" y="2341300"/>
              <a:ext cx="9325" cy="62250"/>
            </a:xfrm>
            <a:custGeom>
              <a:avLst/>
              <a:gdLst/>
              <a:ahLst/>
              <a:cxnLst/>
              <a:rect l="l" t="t" r="r" b="b"/>
              <a:pathLst>
                <a:path w="373" h="2490" extrusionOk="0">
                  <a:moveTo>
                    <a:pt x="201" y="0"/>
                  </a:moveTo>
                  <a:lnTo>
                    <a:pt x="1" y="2471"/>
                  </a:lnTo>
                  <a:lnTo>
                    <a:pt x="172" y="2490"/>
                  </a:lnTo>
                  <a:lnTo>
                    <a:pt x="373" y="10"/>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5775925" y="2131200"/>
              <a:ext cx="51525" cy="41500"/>
            </a:xfrm>
            <a:custGeom>
              <a:avLst/>
              <a:gdLst/>
              <a:ahLst/>
              <a:cxnLst/>
              <a:rect l="l" t="t" r="r" b="b"/>
              <a:pathLst>
                <a:path w="2061" h="1660" extrusionOk="0">
                  <a:moveTo>
                    <a:pt x="105" y="0"/>
                  </a:moveTo>
                  <a:lnTo>
                    <a:pt x="0" y="134"/>
                  </a:lnTo>
                  <a:lnTo>
                    <a:pt x="1965" y="1660"/>
                  </a:lnTo>
                  <a:lnTo>
                    <a:pt x="2061" y="1517"/>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27"/>
        <p:cNvGrpSpPr/>
        <p:nvPr/>
      </p:nvGrpSpPr>
      <p:grpSpPr>
        <a:xfrm>
          <a:off x="0" y="0"/>
          <a:ext cx="0" cy="0"/>
          <a:chOff x="0" y="0"/>
          <a:chExt cx="0" cy="0"/>
        </a:xfrm>
      </p:grpSpPr>
      <p:grpSp>
        <p:nvGrpSpPr>
          <p:cNvPr id="328" name="Google Shape;328;p26"/>
          <p:cNvGrpSpPr/>
          <p:nvPr/>
        </p:nvGrpSpPr>
        <p:grpSpPr>
          <a:xfrm>
            <a:off x="-84625" y="20750"/>
            <a:ext cx="10036252" cy="5693160"/>
            <a:chOff x="-84625" y="20750"/>
            <a:chExt cx="10036252" cy="5693160"/>
          </a:xfrm>
        </p:grpSpPr>
        <p:sp>
          <p:nvSpPr>
            <p:cNvPr id="329" name="Google Shape;329;p26"/>
            <p:cNvSpPr/>
            <p:nvPr/>
          </p:nvSpPr>
          <p:spPr>
            <a:xfrm>
              <a:off x="7939029" y="3902899"/>
              <a:ext cx="2012598" cy="1811011"/>
            </a:xfrm>
            <a:custGeom>
              <a:avLst/>
              <a:gdLst/>
              <a:ahLst/>
              <a:cxnLst/>
              <a:rect l="l" t="t" r="r" b="b"/>
              <a:pathLst>
                <a:path w="41792" h="37606" extrusionOk="0">
                  <a:moveTo>
                    <a:pt x="22634" y="1"/>
                  </a:moveTo>
                  <a:cubicBezTo>
                    <a:pt x="22520" y="1"/>
                    <a:pt x="22407" y="2"/>
                    <a:pt x="22293" y="5"/>
                  </a:cubicBezTo>
                  <a:cubicBezTo>
                    <a:pt x="15749" y="177"/>
                    <a:pt x="10369" y="5137"/>
                    <a:pt x="6363" y="10298"/>
                  </a:cubicBezTo>
                  <a:cubicBezTo>
                    <a:pt x="4293" y="12969"/>
                    <a:pt x="2375" y="15822"/>
                    <a:pt x="1288" y="19027"/>
                  </a:cubicBezTo>
                  <a:cubicBezTo>
                    <a:pt x="200" y="22222"/>
                    <a:pt x="0" y="25828"/>
                    <a:pt x="1307" y="28938"/>
                  </a:cubicBezTo>
                  <a:cubicBezTo>
                    <a:pt x="2662" y="32181"/>
                    <a:pt x="5504" y="34595"/>
                    <a:pt x="8595" y="36264"/>
                  </a:cubicBezTo>
                  <a:cubicBezTo>
                    <a:pt x="9578" y="36798"/>
                    <a:pt x="10617" y="37275"/>
                    <a:pt x="11724" y="37485"/>
                  </a:cubicBezTo>
                  <a:cubicBezTo>
                    <a:pt x="12150" y="37566"/>
                    <a:pt x="12576" y="37605"/>
                    <a:pt x="13000" y="37605"/>
                  </a:cubicBezTo>
                  <a:cubicBezTo>
                    <a:pt x="16164" y="37605"/>
                    <a:pt x="19192" y="35448"/>
                    <a:pt x="20891" y="32697"/>
                  </a:cubicBezTo>
                  <a:cubicBezTo>
                    <a:pt x="21855" y="31132"/>
                    <a:pt x="22494" y="29367"/>
                    <a:pt x="23562" y="27870"/>
                  </a:cubicBezTo>
                  <a:cubicBezTo>
                    <a:pt x="24764" y="26167"/>
                    <a:pt x="26158" y="25821"/>
                    <a:pt x="27901" y="25821"/>
                  </a:cubicBezTo>
                  <a:cubicBezTo>
                    <a:pt x="28317" y="25821"/>
                    <a:pt x="28752" y="25841"/>
                    <a:pt x="29209" y="25866"/>
                  </a:cubicBezTo>
                  <a:cubicBezTo>
                    <a:pt x="29578" y="25888"/>
                    <a:pt x="29951" y="25899"/>
                    <a:pt x="30326" y="25899"/>
                  </a:cubicBezTo>
                  <a:cubicBezTo>
                    <a:pt x="33844" y="25899"/>
                    <a:pt x="37587" y="24915"/>
                    <a:pt x="39665" y="21898"/>
                  </a:cubicBezTo>
                  <a:cubicBezTo>
                    <a:pt x="39722" y="21822"/>
                    <a:pt x="39779" y="21736"/>
                    <a:pt x="39836" y="21650"/>
                  </a:cubicBezTo>
                  <a:cubicBezTo>
                    <a:pt x="41792" y="18578"/>
                    <a:pt x="41258" y="14419"/>
                    <a:pt x="39464" y="11252"/>
                  </a:cubicBezTo>
                  <a:cubicBezTo>
                    <a:pt x="36237" y="5566"/>
                    <a:pt x="29419" y="1"/>
                    <a:pt x="22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84625" y="20750"/>
              <a:ext cx="1186616" cy="1037491"/>
            </a:xfrm>
            <a:custGeom>
              <a:avLst/>
              <a:gdLst/>
              <a:ahLst/>
              <a:cxnLst/>
              <a:rect l="l" t="t" r="r" b="b"/>
              <a:pathLst>
                <a:path w="28638" h="25039" extrusionOk="0">
                  <a:moveTo>
                    <a:pt x="20062" y="1"/>
                  </a:moveTo>
                  <a:cubicBezTo>
                    <a:pt x="18032" y="1"/>
                    <a:pt x="16031" y="1273"/>
                    <a:pt x="14825" y="2966"/>
                  </a:cubicBezTo>
                  <a:cubicBezTo>
                    <a:pt x="14090" y="3986"/>
                    <a:pt x="13575" y="5141"/>
                    <a:pt x="12784" y="6114"/>
                  </a:cubicBezTo>
                  <a:cubicBezTo>
                    <a:pt x="12014" y="7056"/>
                    <a:pt x="11193" y="7311"/>
                    <a:pt x="10225" y="7311"/>
                  </a:cubicBezTo>
                  <a:cubicBezTo>
                    <a:pt x="9801" y="7311"/>
                    <a:pt x="9350" y="7262"/>
                    <a:pt x="8863" y="7201"/>
                  </a:cubicBezTo>
                  <a:cubicBezTo>
                    <a:pt x="8342" y="7133"/>
                    <a:pt x="7803" y="7095"/>
                    <a:pt x="7262" y="7095"/>
                  </a:cubicBezTo>
                  <a:cubicBezTo>
                    <a:pt x="5136" y="7095"/>
                    <a:pt x="2962" y="7685"/>
                    <a:pt x="1594" y="9395"/>
                  </a:cubicBezTo>
                  <a:cubicBezTo>
                    <a:pt x="1556" y="9443"/>
                    <a:pt x="1518" y="9500"/>
                    <a:pt x="1480" y="9548"/>
                  </a:cubicBezTo>
                  <a:cubicBezTo>
                    <a:pt x="1" y="11541"/>
                    <a:pt x="173" y="14384"/>
                    <a:pt x="1241" y="16616"/>
                  </a:cubicBezTo>
                  <a:cubicBezTo>
                    <a:pt x="3187" y="20680"/>
                    <a:pt x="7651" y="24839"/>
                    <a:pt x="12335" y="25030"/>
                  </a:cubicBezTo>
                  <a:cubicBezTo>
                    <a:pt x="12466" y="25036"/>
                    <a:pt x="12595" y="25038"/>
                    <a:pt x="12725" y="25038"/>
                  </a:cubicBezTo>
                  <a:cubicBezTo>
                    <a:pt x="16998" y="25038"/>
                    <a:pt x="20731" y="22023"/>
                    <a:pt x="23601" y="18810"/>
                  </a:cubicBezTo>
                  <a:cubicBezTo>
                    <a:pt x="25127" y="17103"/>
                    <a:pt x="26558" y="15262"/>
                    <a:pt x="27445" y="13144"/>
                  </a:cubicBezTo>
                  <a:cubicBezTo>
                    <a:pt x="28323" y="11026"/>
                    <a:pt x="28638" y="8603"/>
                    <a:pt x="27894" y="6428"/>
                  </a:cubicBezTo>
                  <a:cubicBezTo>
                    <a:pt x="27131" y="4177"/>
                    <a:pt x="25318" y="2403"/>
                    <a:pt x="23315" y="1124"/>
                  </a:cubicBezTo>
                  <a:cubicBezTo>
                    <a:pt x="22666" y="724"/>
                    <a:pt x="21989" y="352"/>
                    <a:pt x="21245" y="151"/>
                  </a:cubicBezTo>
                  <a:cubicBezTo>
                    <a:pt x="20853" y="49"/>
                    <a:pt x="20457" y="1"/>
                    <a:pt x="20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6"/>
          <p:cNvGrpSpPr/>
          <p:nvPr/>
        </p:nvGrpSpPr>
        <p:grpSpPr>
          <a:xfrm rot="-10075509">
            <a:off x="8250994" y="1523998"/>
            <a:ext cx="763372" cy="900570"/>
            <a:chOff x="5775925" y="1951125"/>
            <a:chExt cx="383500" cy="452425"/>
          </a:xfrm>
        </p:grpSpPr>
        <p:sp>
          <p:nvSpPr>
            <p:cNvPr id="332" name="Google Shape;332;p26"/>
            <p:cNvSpPr/>
            <p:nvPr/>
          </p:nvSpPr>
          <p:spPr>
            <a:xfrm>
              <a:off x="5937600" y="2183900"/>
              <a:ext cx="159575" cy="159575"/>
            </a:xfrm>
            <a:custGeom>
              <a:avLst/>
              <a:gdLst/>
              <a:ahLst/>
              <a:cxnLst/>
              <a:rect l="l" t="t" r="r" b="b"/>
              <a:pathLst>
                <a:path w="6383" h="6383" extrusionOk="0">
                  <a:moveTo>
                    <a:pt x="3998" y="191"/>
                  </a:moveTo>
                  <a:lnTo>
                    <a:pt x="6201" y="2385"/>
                  </a:lnTo>
                  <a:lnTo>
                    <a:pt x="5391" y="5390"/>
                  </a:lnTo>
                  <a:lnTo>
                    <a:pt x="2386" y="6201"/>
                  </a:lnTo>
                  <a:lnTo>
                    <a:pt x="192" y="3997"/>
                  </a:lnTo>
                  <a:lnTo>
                    <a:pt x="993" y="992"/>
                  </a:lnTo>
                  <a:lnTo>
                    <a:pt x="3998" y="191"/>
                  </a:lnTo>
                  <a:close/>
                  <a:moveTo>
                    <a:pt x="4046" y="0"/>
                  </a:moveTo>
                  <a:lnTo>
                    <a:pt x="859" y="849"/>
                  </a:lnTo>
                  <a:lnTo>
                    <a:pt x="10" y="3997"/>
                  </a:lnTo>
                  <a:lnTo>
                    <a:pt x="1" y="4045"/>
                  </a:lnTo>
                  <a:lnTo>
                    <a:pt x="2300" y="6353"/>
                  </a:lnTo>
                  <a:lnTo>
                    <a:pt x="2338" y="6382"/>
                  </a:lnTo>
                  <a:lnTo>
                    <a:pt x="5534" y="5533"/>
                  </a:lnTo>
                  <a:lnTo>
                    <a:pt x="6373" y="2385"/>
                  </a:lnTo>
                  <a:lnTo>
                    <a:pt x="6383" y="2337"/>
                  </a:lnTo>
                  <a:lnTo>
                    <a:pt x="4084" y="29"/>
                  </a:lnTo>
                  <a:lnTo>
                    <a:pt x="4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5802875" y="2147400"/>
              <a:ext cx="159800" cy="159825"/>
            </a:xfrm>
            <a:custGeom>
              <a:avLst/>
              <a:gdLst/>
              <a:ahLst/>
              <a:cxnLst/>
              <a:rect l="l" t="t" r="r" b="b"/>
              <a:pathLst>
                <a:path w="6392" h="6393" extrusionOk="0">
                  <a:moveTo>
                    <a:pt x="4007" y="191"/>
                  </a:moveTo>
                  <a:lnTo>
                    <a:pt x="6201" y="2395"/>
                  </a:lnTo>
                  <a:lnTo>
                    <a:pt x="5399" y="5400"/>
                  </a:lnTo>
                  <a:lnTo>
                    <a:pt x="2395" y="6201"/>
                  </a:lnTo>
                  <a:lnTo>
                    <a:pt x="191" y="3998"/>
                  </a:lnTo>
                  <a:lnTo>
                    <a:pt x="1002" y="993"/>
                  </a:lnTo>
                  <a:lnTo>
                    <a:pt x="4007" y="191"/>
                  </a:lnTo>
                  <a:close/>
                  <a:moveTo>
                    <a:pt x="4054" y="1"/>
                  </a:moveTo>
                  <a:lnTo>
                    <a:pt x="859" y="859"/>
                  </a:lnTo>
                  <a:lnTo>
                    <a:pt x="19" y="4007"/>
                  </a:lnTo>
                  <a:lnTo>
                    <a:pt x="0" y="4055"/>
                  </a:lnTo>
                  <a:lnTo>
                    <a:pt x="2309" y="6354"/>
                  </a:lnTo>
                  <a:lnTo>
                    <a:pt x="2337" y="6392"/>
                  </a:lnTo>
                  <a:lnTo>
                    <a:pt x="5533" y="5534"/>
                  </a:lnTo>
                  <a:lnTo>
                    <a:pt x="6382" y="2386"/>
                  </a:lnTo>
                  <a:lnTo>
                    <a:pt x="6392" y="2338"/>
                  </a:lnTo>
                  <a:lnTo>
                    <a:pt x="4093" y="39"/>
                  </a:lnTo>
                  <a:lnTo>
                    <a:pt x="4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5999850" y="1951125"/>
              <a:ext cx="159575" cy="159825"/>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6094775" y="2235400"/>
              <a:ext cx="62025" cy="9325"/>
            </a:xfrm>
            <a:custGeom>
              <a:avLst/>
              <a:gdLst/>
              <a:ahLst/>
              <a:cxnLst/>
              <a:rect l="l" t="t" r="r" b="b"/>
              <a:pathLst>
                <a:path w="2481" h="373" extrusionOk="0">
                  <a:moveTo>
                    <a:pt x="2471" y="1"/>
                  </a:moveTo>
                  <a:lnTo>
                    <a:pt x="0" y="201"/>
                  </a:lnTo>
                  <a:lnTo>
                    <a:pt x="10" y="373"/>
                  </a:lnTo>
                  <a:lnTo>
                    <a:pt x="2481" y="172"/>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5989600" y="2341300"/>
              <a:ext cx="9325" cy="62250"/>
            </a:xfrm>
            <a:custGeom>
              <a:avLst/>
              <a:gdLst/>
              <a:ahLst/>
              <a:cxnLst/>
              <a:rect l="l" t="t" r="r" b="b"/>
              <a:pathLst>
                <a:path w="373" h="2490" extrusionOk="0">
                  <a:moveTo>
                    <a:pt x="201" y="0"/>
                  </a:moveTo>
                  <a:lnTo>
                    <a:pt x="1" y="2471"/>
                  </a:lnTo>
                  <a:lnTo>
                    <a:pt x="172" y="2490"/>
                  </a:lnTo>
                  <a:lnTo>
                    <a:pt x="373" y="10"/>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5775925" y="2131200"/>
              <a:ext cx="51525" cy="41500"/>
            </a:xfrm>
            <a:custGeom>
              <a:avLst/>
              <a:gdLst/>
              <a:ahLst/>
              <a:cxnLst/>
              <a:rect l="l" t="t" r="r" b="b"/>
              <a:pathLst>
                <a:path w="2061" h="1660" extrusionOk="0">
                  <a:moveTo>
                    <a:pt x="105" y="0"/>
                  </a:moveTo>
                  <a:lnTo>
                    <a:pt x="0" y="134"/>
                  </a:lnTo>
                  <a:lnTo>
                    <a:pt x="1965" y="1660"/>
                  </a:lnTo>
                  <a:lnTo>
                    <a:pt x="2061" y="1517"/>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26"/>
          <p:cNvSpPr>
            <a:spLocks noGrp="1"/>
          </p:cNvSpPr>
          <p:nvPr>
            <p:ph type="pic" idx="2"/>
          </p:nvPr>
        </p:nvSpPr>
        <p:spPr>
          <a:xfrm>
            <a:off x="713225" y="1022700"/>
            <a:ext cx="3138300" cy="3098100"/>
          </a:xfrm>
          <a:prstGeom prst="ellipse">
            <a:avLst/>
          </a:prstGeom>
          <a:noFill/>
          <a:ln w="19050" cap="flat" cmpd="sng">
            <a:solidFill>
              <a:schemeClr val="dk1"/>
            </a:solidFill>
            <a:prstDash val="solid"/>
            <a:round/>
            <a:headEnd type="none" w="sm" len="sm"/>
            <a:tailEnd type="none" w="sm" len="sm"/>
          </a:ln>
        </p:spPr>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339"/>
        <p:cNvGrpSpPr/>
        <p:nvPr/>
      </p:nvGrpSpPr>
      <p:grpSpPr>
        <a:xfrm>
          <a:off x="0" y="0"/>
          <a:ext cx="0" cy="0"/>
          <a:chOff x="0" y="0"/>
          <a:chExt cx="0" cy="0"/>
        </a:xfrm>
      </p:grpSpPr>
      <p:grpSp>
        <p:nvGrpSpPr>
          <p:cNvPr id="340" name="Google Shape;340;p27"/>
          <p:cNvGrpSpPr/>
          <p:nvPr/>
        </p:nvGrpSpPr>
        <p:grpSpPr>
          <a:xfrm>
            <a:off x="-492191" y="1612875"/>
            <a:ext cx="2646583" cy="3994127"/>
            <a:chOff x="-492191" y="1612875"/>
            <a:chExt cx="2646583" cy="3994127"/>
          </a:xfrm>
        </p:grpSpPr>
        <p:sp>
          <p:nvSpPr>
            <p:cNvPr id="341" name="Google Shape;341;p27"/>
            <p:cNvSpPr/>
            <p:nvPr/>
          </p:nvSpPr>
          <p:spPr>
            <a:xfrm>
              <a:off x="-162587" y="4008763"/>
              <a:ext cx="1828035" cy="1598239"/>
            </a:xfrm>
            <a:custGeom>
              <a:avLst/>
              <a:gdLst/>
              <a:ahLst/>
              <a:cxnLst/>
              <a:rect l="l" t="t" r="r" b="b"/>
              <a:pathLst>
                <a:path w="28638" h="25039" extrusionOk="0">
                  <a:moveTo>
                    <a:pt x="20062" y="1"/>
                  </a:moveTo>
                  <a:cubicBezTo>
                    <a:pt x="18032" y="1"/>
                    <a:pt x="16031" y="1273"/>
                    <a:pt x="14825" y="2966"/>
                  </a:cubicBezTo>
                  <a:cubicBezTo>
                    <a:pt x="14090" y="3986"/>
                    <a:pt x="13575" y="5141"/>
                    <a:pt x="12784" y="6114"/>
                  </a:cubicBezTo>
                  <a:cubicBezTo>
                    <a:pt x="12014" y="7056"/>
                    <a:pt x="11193" y="7311"/>
                    <a:pt x="10225" y="7311"/>
                  </a:cubicBezTo>
                  <a:cubicBezTo>
                    <a:pt x="9801" y="7311"/>
                    <a:pt x="9350" y="7262"/>
                    <a:pt x="8863" y="7201"/>
                  </a:cubicBezTo>
                  <a:cubicBezTo>
                    <a:pt x="8342" y="7133"/>
                    <a:pt x="7803" y="7095"/>
                    <a:pt x="7262" y="7095"/>
                  </a:cubicBezTo>
                  <a:cubicBezTo>
                    <a:pt x="5136" y="7095"/>
                    <a:pt x="2962" y="7685"/>
                    <a:pt x="1594" y="9395"/>
                  </a:cubicBezTo>
                  <a:cubicBezTo>
                    <a:pt x="1556" y="9443"/>
                    <a:pt x="1518" y="9500"/>
                    <a:pt x="1480" y="9548"/>
                  </a:cubicBezTo>
                  <a:cubicBezTo>
                    <a:pt x="1" y="11541"/>
                    <a:pt x="173" y="14384"/>
                    <a:pt x="1241" y="16616"/>
                  </a:cubicBezTo>
                  <a:cubicBezTo>
                    <a:pt x="3187" y="20680"/>
                    <a:pt x="7651" y="24839"/>
                    <a:pt x="12335" y="25030"/>
                  </a:cubicBezTo>
                  <a:cubicBezTo>
                    <a:pt x="12466" y="25036"/>
                    <a:pt x="12595" y="25038"/>
                    <a:pt x="12725" y="25038"/>
                  </a:cubicBezTo>
                  <a:cubicBezTo>
                    <a:pt x="16998" y="25038"/>
                    <a:pt x="20731" y="22023"/>
                    <a:pt x="23601" y="18810"/>
                  </a:cubicBezTo>
                  <a:cubicBezTo>
                    <a:pt x="25127" y="17103"/>
                    <a:pt x="26558" y="15262"/>
                    <a:pt x="27445" y="13144"/>
                  </a:cubicBezTo>
                  <a:cubicBezTo>
                    <a:pt x="28323" y="11026"/>
                    <a:pt x="28638" y="8603"/>
                    <a:pt x="27894" y="6428"/>
                  </a:cubicBezTo>
                  <a:cubicBezTo>
                    <a:pt x="27131" y="4177"/>
                    <a:pt x="25318" y="2403"/>
                    <a:pt x="23315" y="1124"/>
                  </a:cubicBezTo>
                  <a:cubicBezTo>
                    <a:pt x="22666" y="724"/>
                    <a:pt x="21989" y="352"/>
                    <a:pt x="21245" y="151"/>
                  </a:cubicBezTo>
                  <a:cubicBezTo>
                    <a:pt x="20853" y="49"/>
                    <a:pt x="20457" y="1"/>
                    <a:pt x="20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492191" y="1612875"/>
              <a:ext cx="2646583" cy="2381494"/>
            </a:xfrm>
            <a:custGeom>
              <a:avLst/>
              <a:gdLst/>
              <a:ahLst/>
              <a:cxnLst/>
              <a:rect l="l" t="t" r="r" b="b"/>
              <a:pathLst>
                <a:path w="41792" h="37606" extrusionOk="0">
                  <a:moveTo>
                    <a:pt x="22634" y="1"/>
                  </a:moveTo>
                  <a:cubicBezTo>
                    <a:pt x="22520" y="1"/>
                    <a:pt x="22407" y="2"/>
                    <a:pt x="22293" y="5"/>
                  </a:cubicBezTo>
                  <a:cubicBezTo>
                    <a:pt x="15749" y="177"/>
                    <a:pt x="10369" y="5137"/>
                    <a:pt x="6363" y="10298"/>
                  </a:cubicBezTo>
                  <a:cubicBezTo>
                    <a:pt x="4293" y="12969"/>
                    <a:pt x="2375" y="15822"/>
                    <a:pt x="1288" y="19027"/>
                  </a:cubicBezTo>
                  <a:cubicBezTo>
                    <a:pt x="200" y="22222"/>
                    <a:pt x="0" y="25828"/>
                    <a:pt x="1307" y="28938"/>
                  </a:cubicBezTo>
                  <a:cubicBezTo>
                    <a:pt x="2662" y="32181"/>
                    <a:pt x="5504" y="34595"/>
                    <a:pt x="8595" y="36264"/>
                  </a:cubicBezTo>
                  <a:cubicBezTo>
                    <a:pt x="9578" y="36798"/>
                    <a:pt x="10617" y="37275"/>
                    <a:pt x="11724" y="37485"/>
                  </a:cubicBezTo>
                  <a:cubicBezTo>
                    <a:pt x="12150" y="37566"/>
                    <a:pt x="12576" y="37605"/>
                    <a:pt x="13000" y="37605"/>
                  </a:cubicBezTo>
                  <a:cubicBezTo>
                    <a:pt x="16164" y="37605"/>
                    <a:pt x="19192" y="35448"/>
                    <a:pt x="20891" y="32697"/>
                  </a:cubicBezTo>
                  <a:cubicBezTo>
                    <a:pt x="21855" y="31132"/>
                    <a:pt x="22494" y="29367"/>
                    <a:pt x="23562" y="27870"/>
                  </a:cubicBezTo>
                  <a:cubicBezTo>
                    <a:pt x="24764" y="26167"/>
                    <a:pt x="26158" y="25821"/>
                    <a:pt x="27901" y="25821"/>
                  </a:cubicBezTo>
                  <a:cubicBezTo>
                    <a:pt x="28317" y="25821"/>
                    <a:pt x="28752" y="25841"/>
                    <a:pt x="29209" y="25866"/>
                  </a:cubicBezTo>
                  <a:cubicBezTo>
                    <a:pt x="29578" y="25888"/>
                    <a:pt x="29951" y="25899"/>
                    <a:pt x="30326" y="25899"/>
                  </a:cubicBezTo>
                  <a:cubicBezTo>
                    <a:pt x="33844" y="25899"/>
                    <a:pt x="37587" y="24915"/>
                    <a:pt x="39665" y="21898"/>
                  </a:cubicBezTo>
                  <a:cubicBezTo>
                    <a:pt x="39722" y="21822"/>
                    <a:pt x="39779" y="21736"/>
                    <a:pt x="39836" y="21650"/>
                  </a:cubicBezTo>
                  <a:cubicBezTo>
                    <a:pt x="41792" y="18578"/>
                    <a:pt x="41258" y="14419"/>
                    <a:pt x="39464" y="11252"/>
                  </a:cubicBezTo>
                  <a:cubicBezTo>
                    <a:pt x="36237" y="5566"/>
                    <a:pt x="29419" y="1"/>
                    <a:pt x="22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27"/>
          <p:cNvGrpSpPr/>
          <p:nvPr/>
        </p:nvGrpSpPr>
        <p:grpSpPr>
          <a:xfrm>
            <a:off x="-862477" y="3332213"/>
            <a:ext cx="1174458" cy="1506873"/>
            <a:chOff x="5667643" y="1852875"/>
            <a:chExt cx="590032" cy="757033"/>
          </a:xfrm>
        </p:grpSpPr>
        <p:sp>
          <p:nvSpPr>
            <p:cNvPr id="344" name="Google Shape;344;p27"/>
            <p:cNvSpPr/>
            <p:nvPr/>
          </p:nvSpPr>
          <p:spPr>
            <a:xfrm>
              <a:off x="5937600" y="2183900"/>
              <a:ext cx="159575" cy="159575"/>
            </a:xfrm>
            <a:custGeom>
              <a:avLst/>
              <a:gdLst/>
              <a:ahLst/>
              <a:cxnLst/>
              <a:rect l="l" t="t" r="r" b="b"/>
              <a:pathLst>
                <a:path w="6383" h="6383" extrusionOk="0">
                  <a:moveTo>
                    <a:pt x="3998" y="191"/>
                  </a:moveTo>
                  <a:lnTo>
                    <a:pt x="6201" y="2385"/>
                  </a:lnTo>
                  <a:lnTo>
                    <a:pt x="5391" y="5390"/>
                  </a:lnTo>
                  <a:lnTo>
                    <a:pt x="2386" y="6201"/>
                  </a:lnTo>
                  <a:lnTo>
                    <a:pt x="192" y="3997"/>
                  </a:lnTo>
                  <a:lnTo>
                    <a:pt x="993" y="992"/>
                  </a:lnTo>
                  <a:lnTo>
                    <a:pt x="3998" y="191"/>
                  </a:lnTo>
                  <a:close/>
                  <a:moveTo>
                    <a:pt x="4046" y="0"/>
                  </a:moveTo>
                  <a:lnTo>
                    <a:pt x="859" y="849"/>
                  </a:lnTo>
                  <a:lnTo>
                    <a:pt x="10" y="3997"/>
                  </a:lnTo>
                  <a:lnTo>
                    <a:pt x="1" y="4045"/>
                  </a:lnTo>
                  <a:lnTo>
                    <a:pt x="2300" y="6353"/>
                  </a:lnTo>
                  <a:lnTo>
                    <a:pt x="2338" y="6382"/>
                  </a:lnTo>
                  <a:lnTo>
                    <a:pt x="5534" y="5533"/>
                  </a:lnTo>
                  <a:lnTo>
                    <a:pt x="6373" y="2385"/>
                  </a:lnTo>
                  <a:lnTo>
                    <a:pt x="6383" y="2337"/>
                  </a:lnTo>
                  <a:lnTo>
                    <a:pt x="4084" y="29"/>
                  </a:lnTo>
                  <a:lnTo>
                    <a:pt x="4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5802875" y="2147400"/>
              <a:ext cx="159800" cy="159825"/>
            </a:xfrm>
            <a:custGeom>
              <a:avLst/>
              <a:gdLst/>
              <a:ahLst/>
              <a:cxnLst/>
              <a:rect l="l" t="t" r="r" b="b"/>
              <a:pathLst>
                <a:path w="6392" h="6393" extrusionOk="0">
                  <a:moveTo>
                    <a:pt x="4007" y="191"/>
                  </a:moveTo>
                  <a:lnTo>
                    <a:pt x="6201" y="2395"/>
                  </a:lnTo>
                  <a:lnTo>
                    <a:pt x="5399" y="5400"/>
                  </a:lnTo>
                  <a:lnTo>
                    <a:pt x="2395" y="6201"/>
                  </a:lnTo>
                  <a:lnTo>
                    <a:pt x="191" y="3998"/>
                  </a:lnTo>
                  <a:lnTo>
                    <a:pt x="1002" y="993"/>
                  </a:lnTo>
                  <a:lnTo>
                    <a:pt x="4007" y="191"/>
                  </a:lnTo>
                  <a:close/>
                  <a:moveTo>
                    <a:pt x="4054" y="1"/>
                  </a:moveTo>
                  <a:lnTo>
                    <a:pt x="859" y="859"/>
                  </a:lnTo>
                  <a:lnTo>
                    <a:pt x="19" y="4007"/>
                  </a:lnTo>
                  <a:lnTo>
                    <a:pt x="0" y="4055"/>
                  </a:lnTo>
                  <a:lnTo>
                    <a:pt x="2309" y="6354"/>
                  </a:lnTo>
                  <a:lnTo>
                    <a:pt x="2337" y="6392"/>
                  </a:lnTo>
                  <a:lnTo>
                    <a:pt x="5533" y="5534"/>
                  </a:lnTo>
                  <a:lnTo>
                    <a:pt x="6382" y="2386"/>
                  </a:lnTo>
                  <a:lnTo>
                    <a:pt x="6392" y="2338"/>
                  </a:lnTo>
                  <a:lnTo>
                    <a:pt x="4093" y="39"/>
                  </a:lnTo>
                  <a:lnTo>
                    <a:pt x="4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5731325" y="1878400"/>
              <a:ext cx="159800" cy="159575"/>
            </a:xfrm>
            <a:custGeom>
              <a:avLst/>
              <a:gdLst/>
              <a:ahLst/>
              <a:cxnLst/>
              <a:rect l="l" t="t" r="r" b="b"/>
              <a:pathLst>
                <a:path w="6392" h="6383" extrusionOk="0">
                  <a:moveTo>
                    <a:pt x="4007" y="191"/>
                  </a:moveTo>
                  <a:lnTo>
                    <a:pt x="6201" y="2385"/>
                  </a:lnTo>
                  <a:lnTo>
                    <a:pt x="5400" y="5390"/>
                  </a:lnTo>
                  <a:lnTo>
                    <a:pt x="2395" y="6201"/>
                  </a:lnTo>
                  <a:lnTo>
                    <a:pt x="191" y="3997"/>
                  </a:lnTo>
                  <a:lnTo>
                    <a:pt x="1002" y="992"/>
                  </a:lnTo>
                  <a:lnTo>
                    <a:pt x="4007" y="191"/>
                  </a:lnTo>
                  <a:close/>
                  <a:moveTo>
                    <a:pt x="4055" y="0"/>
                  </a:moveTo>
                  <a:lnTo>
                    <a:pt x="859" y="859"/>
                  </a:lnTo>
                  <a:lnTo>
                    <a:pt x="20" y="3997"/>
                  </a:lnTo>
                  <a:lnTo>
                    <a:pt x="0" y="4045"/>
                  </a:lnTo>
                  <a:lnTo>
                    <a:pt x="2309" y="6354"/>
                  </a:lnTo>
                  <a:lnTo>
                    <a:pt x="2338" y="6382"/>
                  </a:lnTo>
                  <a:lnTo>
                    <a:pt x="5533" y="5533"/>
                  </a:lnTo>
                  <a:lnTo>
                    <a:pt x="6382" y="2385"/>
                  </a:lnTo>
                  <a:lnTo>
                    <a:pt x="6392" y="2338"/>
                  </a:lnTo>
                  <a:lnTo>
                    <a:pt x="4093" y="39"/>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5667643" y="2344977"/>
              <a:ext cx="159800" cy="159800"/>
            </a:xfrm>
            <a:custGeom>
              <a:avLst/>
              <a:gdLst/>
              <a:ahLst/>
              <a:cxnLst/>
              <a:rect l="l" t="t" r="r" b="b"/>
              <a:pathLst>
                <a:path w="6392" h="6392" extrusionOk="0">
                  <a:moveTo>
                    <a:pt x="4007" y="191"/>
                  </a:moveTo>
                  <a:lnTo>
                    <a:pt x="6201" y="2395"/>
                  </a:lnTo>
                  <a:lnTo>
                    <a:pt x="5400" y="5399"/>
                  </a:lnTo>
                  <a:lnTo>
                    <a:pt x="2395" y="6201"/>
                  </a:lnTo>
                  <a:lnTo>
                    <a:pt x="191" y="3997"/>
                  </a:lnTo>
                  <a:lnTo>
                    <a:pt x="1002" y="992"/>
                  </a:lnTo>
                  <a:lnTo>
                    <a:pt x="4007" y="191"/>
                  </a:lnTo>
                  <a:close/>
                  <a:moveTo>
                    <a:pt x="4055" y="0"/>
                  </a:moveTo>
                  <a:lnTo>
                    <a:pt x="859" y="859"/>
                  </a:lnTo>
                  <a:lnTo>
                    <a:pt x="20" y="4007"/>
                  </a:lnTo>
                  <a:lnTo>
                    <a:pt x="1" y="4054"/>
                  </a:lnTo>
                  <a:lnTo>
                    <a:pt x="2309" y="6353"/>
                  </a:lnTo>
                  <a:lnTo>
                    <a:pt x="2338" y="6392"/>
                  </a:lnTo>
                  <a:lnTo>
                    <a:pt x="5533" y="5533"/>
                  </a:lnTo>
                  <a:lnTo>
                    <a:pt x="6373" y="2385"/>
                  </a:lnTo>
                  <a:lnTo>
                    <a:pt x="6392" y="2337"/>
                  </a:lnTo>
                  <a:lnTo>
                    <a:pt x="4083" y="38"/>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6057505" y="2450083"/>
              <a:ext cx="159575" cy="159825"/>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6098100" y="1852875"/>
              <a:ext cx="159575" cy="159800"/>
            </a:xfrm>
            <a:custGeom>
              <a:avLst/>
              <a:gdLst/>
              <a:ahLst/>
              <a:cxnLst/>
              <a:rect l="l" t="t" r="r" b="b"/>
              <a:pathLst>
                <a:path w="6383" h="6392" extrusionOk="0">
                  <a:moveTo>
                    <a:pt x="3998" y="191"/>
                  </a:moveTo>
                  <a:lnTo>
                    <a:pt x="6201" y="2395"/>
                  </a:lnTo>
                  <a:lnTo>
                    <a:pt x="5391" y="5400"/>
                  </a:lnTo>
                  <a:lnTo>
                    <a:pt x="2386" y="6201"/>
                  </a:lnTo>
                  <a:lnTo>
                    <a:pt x="192" y="3998"/>
                  </a:lnTo>
                  <a:lnTo>
                    <a:pt x="993" y="993"/>
                  </a:lnTo>
                  <a:lnTo>
                    <a:pt x="3998" y="191"/>
                  </a:lnTo>
                  <a:close/>
                  <a:moveTo>
                    <a:pt x="4046" y="1"/>
                  </a:moveTo>
                  <a:lnTo>
                    <a:pt x="859" y="859"/>
                  </a:lnTo>
                  <a:lnTo>
                    <a:pt x="10" y="4007"/>
                  </a:lnTo>
                  <a:lnTo>
                    <a:pt x="1" y="4055"/>
                  </a:lnTo>
                  <a:lnTo>
                    <a:pt x="2300" y="6354"/>
                  </a:lnTo>
                  <a:lnTo>
                    <a:pt x="2338" y="6392"/>
                  </a:lnTo>
                  <a:lnTo>
                    <a:pt x="5534" y="5533"/>
                  </a:lnTo>
                  <a:lnTo>
                    <a:pt x="6373" y="2395"/>
                  </a:lnTo>
                  <a:lnTo>
                    <a:pt x="6383" y="2347"/>
                  </a:lnTo>
                  <a:lnTo>
                    <a:pt x="4084" y="39"/>
                  </a:lnTo>
                  <a:lnTo>
                    <a:pt x="4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6094775" y="2235400"/>
              <a:ext cx="62025" cy="9325"/>
            </a:xfrm>
            <a:custGeom>
              <a:avLst/>
              <a:gdLst/>
              <a:ahLst/>
              <a:cxnLst/>
              <a:rect l="l" t="t" r="r" b="b"/>
              <a:pathLst>
                <a:path w="2481" h="373" extrusionOk="0">
                  <a:moveTo>
                    <a:pt x="2471" y="1"/>
                  </a:moveTo>
                  <a:lnTo>
                    <a:pt x="0" y="201"/>
                  </a:lnTo>
                  <a:lnTo>
                    <a:pt x="10" y="373"/>
                  </a:lnTo>
                  <a:lnTo>
                    <a:pt x="2481" y="172"/>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5989600" y="2341300"/>
              <a:ext cx="9325" cy="62250"/>
            </a:xfrm>
            <a:custGeom>
              <a:avLst/>
              <a:gdLst/>
              <a:ahLst/>
              <a:cxnLst/>
              <a:rect l="l" t="t" r="r" b="b"/>
              <a:pathLst>
                <a:path w="373" h="2490" extrusionOk="0">
                  <a:moveTo>
                    <a:pt x="201" y="0"/>
                  </a:moveTo>
                  <a:lnTo>
                    <a:pt x="1" y="2471"/>
                  </a:lnTo>
                  <a:lnTo>
                    <a:pt x="172" y="2490"/>
                  </a:lnTo>
                  <a:lnTo>
                    <a:pt x="373" y="10"/>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5775925" y="2131200"/>
              <a:ext cx="51525" cy="41500"/>
            </a:xfrm>
            <a:custGeom>
              <a:avLst/>
              <a:gdLst/>
              <a:ahLst/>
              <a:cxnLst/>
              <a:rect l="l" t="t" r="r" b="b"/>
              <a:pathLst>
                <a:path w="2061" h="1660" extrusionOk="0">
                  <a:moveTo>
                    <a:pt x="105" y="0"/>
                  </a:moveTo>
                  <a:lnTo>
                    <a:pt x="0" y="134"/>
                  </a:lnTo>
                  <a:lnTo>
                    <a:pt x="1965" y="1660"/>
                  </a:lnTo>
                  <a:lnTo>
                    <a:pt x="2061" y="1517"/>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7"/>
          <p:cNvSpPr>
            <a:spLocks noGrp="1"/>
          </p:cNvSpPr>
          <p:nvPr>
            <p:ph type="pic" idx="2"/>
          </p:nvPr>
        </p:nvSpPr>
        <p:spPr>
          <a:xfrm>
            <a:off x="5393550" y="1022700"/>
            <a:ext cx="3138300" cy="3098100"/>
          </a:xfrm>
          <a:prstGeom prst="ellipse">
            <a:avLst/>
          </a:prstGeom>
          <a:noFill/>
          <a:ln w="19050" cap="flat" cmpd="sng">
            <a:solidFill>
              <a:schemeClr val="dk1"/>
            </a:solidFill>
            <a:prstDash val="solid"/>
            <a:round/>
            <a:headEnd type="none" w="sm" len="sm"/>
            <a:tailEnd type="none" w="sm" len="sm"/>
          </a:ln>
        </p:spPr>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3"/>
          <p:cNvSpPr txBox="1">
            <a:spLocks noGrp="1"/>
          </p:cNvSpPr>
          <p:nvPr>
            <p:ph type="title"/>
          </p:nvPr>
        </p:nvSpPr>
        <p:spPr>
          <a:xfrm>
            <a:off x="720000" y="2223850"/>
            <a:ext cx="40947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8" name="Google Shape;38;p3"/>
          <p:cNvSpPr txBox="1">
            <a:spLocks noGrp="1"/>
          </p:cNvSpPr>
          <p:nvPr>
            <p:ph type="title" idx="2" hasCustomPrompt="1"/>
          </p:nvPr>
        </p:nvSpPr>
        <p:spPr>
          <a:xfrm>
            <a:off x="720000" y="1483100"/>
            <a:ext cx="13242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 name="Google Shape;39;p3"/>
          <p:cNvSpPr txBox="1">
            <a:spLocks noGrp="1"/>
          </p:cNvSpPr>
          <p:nvPr>
            <p:ph type="subTitle" idx="1"/>
          </p:nvPr>
        </p:nvSpPr>
        <p:spPr>
          <a:xfrm>
            <a:off x="720000" y="3308425"/>
            <a:ext cx="4094700" cy="43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0" name="Google Shape;40;p3"/>
          <p:cNvSpPr>
            <a:spLocks noGrp="1"/>
          </p:cNvSpPr>
          <p:nvPr>
            <p:ph type="pic" idx="3"/>
          </p:nvPr>
        </p:nvSpPr>
        <p:spPr>
          <a:xfrm>
            <a:off x="5393550" y="1022700"/>
            <a:ext cx="3138300" cy="3098100"/>
          </a:xfrm>
          <a:prstGeom prst="ellipse">
            <a:avLst/>
          </a:prstGeom>
          <a:noFill/>
          <a:ln w="19050" cap="flat" cmpd="sng">
            <a:solidFill>
              <a:schemeClr val="dk1"/>
            </a:solidFill>
            <a:prstDash val="solid"/>
            <a:round/>
            <a:headEnd type="none" w="sm" len="sm"/>
            <a:tailEnd type="none" w="sm" len="sm"/>
          </a:ln>
        </p:spPr>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5" name="Google Shape;75;p6"/>
          <p:cNvGrpSpPr/>
          <p:nvPr/>
        </p:nvGrpSpPr>
        <p:grpSpPr>
          <a:xfrm>
            <a:off x="7644774" y="539503"/>
            <a:ext cx="2682774" cy="5520271"/>
            <a:chOff x="7644774" y="539503"/>
            <a:chExt cx="2682774" cy="5520271"/>
          </a:xfrm>
        </p:grpSpPr>
        <p:sp>
          <p:nvSpPr>
            <p:cNvPr id="76" name="Google Shape;76;p6"/>
            <p:cNvSpPr/>
            <p:nvPr/>
          </p:nvSpPr>
          <p:spPr>
            <a:xfrm rot="-3359376">
              <a:off x="8526600" y="889314"/>
              <a:ext cx="1576939" cy="1378762"/>
            </a:xfrm>
            <a:custGeom>
              <a:avLst/>
              <a:gdLst/>
              <a:ahLst/>
              <a:cxnLst/>
              <a:rect l="l" t="t" r="r" b="b"/>
              <a:pathLst>
                <a:path w="28638" h="25039" extrusionOk="0">
                  <a:moveTo>
                    <a:pt x="20062" y="1"/>
                  </a:moveTo>
                  <a:cubicBezTo>
                    <a:pt x="18032" y="1"/>
                    <a:pt x="16031" y="1273"/>
                    <a:pt x="14825" y="2966"/>
                  </a:cubicBezTo>
                  <a:cubicBezTo>
                    <a:pt x="14090" y="3986"/>
                    <a:pt x="13575" y="5141"/>
                    <a:pt x="12784" y="6114"/>
                  </a:cubicBezTo>
                  <a:cubicBezTo>
                    <a:pt x="12014" y="7056"/>
                    <a:pt x="11193" y="7311"/>
                    <a:pt x="10225" y="7311"/>
                  </a:cubicBezTo>
                  <a:cubicBezTo>
                    <a:pt x="9801" y="7311"/>
                    <a:pt x="9350" y="7262"/>
                    <a:pt x="8863" y="7201"/>
                  </a:cubicBezTo>
                  <a:cubicBezTo>
                    <a:pt x="8342" y="7133"/>
                    <a:pt x="7803" y="7095"/>
                    <a:pt x="7262" y="7095"/>
                  </a:cubicBezTo>
                  <a:cubicBezTo>
                    <a:pt x="5136" y="7095"/>
                    <a:pt x="2962" y="7685"/>
                    <a:pt x="1594" y="9395"/>
                  </a:cubicBezTo>
                  <a:cubicBezTo>
                    <a:pt x="1556" y="9443"/>
                    <a:pt x="1518" y="9500"/>
                    <a:pt x="1480" y="9548"/>
                  </a:cubicBezTo>
                  <a:cubicBezTo>
                    <a:pt x="1" y="11541"/>
                    <a:pt x="173" y="14384"/>
                    <a:pt x="1241" y="16616"/>
                  </a:cubicBezTo>
                  <a:cubicBezTo>
                    <a:pt x="3187" y="20680"/>
                    <a:pt x="7651" y="24839"/>
                    <a:pt x="12335" y="25030"/>
                  </a:cubicBezTo>
                  <a:cubicBezTo>
                    <a:pt x="12466" y="25036"/>
                    <a:pt x="12595" y="25038"/>
                    <a:pt x="12725" y="25038"/>
                  </a:cubicBezTo>
                  <a:cubicBezTo>
                    <a:pt x="16998" y="25038"/>
                    <a:pt x="20731" y="22023"/>
                    <a:pt x="23601" y="18810"/>
                  </a:cubicBezTo>
                  <a:cubicBezTo>
                    <a:pt x="25127" y="17103"/>
                    <a:pt x="26558" y="15262"/>
                    <a:pt x="27445" y="13144"/>
                  </a:cubicBezTo>
                  <a:cubicBezTo>
                    <a:pt x="28323" y="11026"/>
                    <a:pt x="28638" y="8603"/>
                    <a:pt x="27894" y="6428"/>
                  </a:cubicBezTo>
                  <a:cubicBezTo>
                    <a:pt x="27131" y="4177"/>
                    <a:pt x="25318" y="2403"/>
                    <a:pt x="23315" y="1124"/>
                  </a:cubicBezTo>
                  <a:cubicBezTo>
                    <a:pt x="22666" y="724"/>
                    <a:pt x="21989" y="352"/>
                    <a:pt x="21245" y="151"/>
                  </a:cubicBezTo>
                  <a:cubicBezTo>
                    <a:pt x="20853" y="49"/>
                    <a:pt x="20457" y="1"/>
                    <a:pt x="200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7644774" y="4237282"/>
              <a:ext cx="2024975" cy="1822492"/>
            </a:xfrm>
            <a:custGeom>
              <a:avLst/>
              <a:gdLst/>
              <a:ahLst/>
              <a:cxnLst/>
              <a:rect l="l" t="t" r="r" b="b"/>
              <a:pathLst>
                <a:path w="41793" h="37614" extrusionOk="0">
                  <a:moveTo>
                    <a:pt x="22608" y="0"/>
                  </a:moveTo>
                  <a:cubicBezTo>
                    <a:pt x="22500" y="0"/>
                    <a:pt x="22392" y="2"/>
                    <a:pt x="22284" y="4"/>
                  </a:cubicBezTo>
                  <a:cubicBezTo>
                    <a:pt x="15750" y="186"/>
                    <a:pt x="10370" y="5137"/>
                    <a:pt x="6363" y="10307"/>
                  </a:cubicBezTo>
                  <a:cubicBezTo>
                    <a:pt x="4293" y="12978"/>
                    <a:pt x="2376" y="15830"/>
                    <a:pt x="1288" y="19035"/>
                  </a:cubicBezTo>
                  <a:cubicBezTo>
                    <a:pt x="201" y="22231"/>
                    <a:pt x="0" y="25827"/>
                    <a:pt x="1307" y="28947"/>
                  </a:cubicBezTo>
                  <a:cubicBezTo>
                    <a:pt x="2662" y="32190"/>
                    <a:pt x="5505" y="34604"/>
                    <a:pt x="8586" y="36273"/>
                  </a:cubicBezTo>
                  <a:cubicBezTo>
                    <a:pt x="9578" y="36807"/>
                    <a:pt x="10618" y="37284"/>
                    <a:pt x="11724" y="37494"/>
                  </a:cubicBezTo>
                  <a:cubicBezTo>
                    <a:pt x="12149" y="37575"/>
                    <a:pt x="12574" y="37614"/>
                    <a:pt x="12997" y="37614"/>
                  </a:cubicBezTo>
                  <a:cubicBezTo>
                    <a:pt x="16155" y="37614"/>
                    <a:pt x="19183" y="35456"/>
                    <a:pt x="20882" y="32705"/>
                  </a:cubicBezTo>
                  <a:cubicBezTo>
                    <a:pt x="21855" y="31141"/>
                    <a:pt x="22494" y="29376"/>
                    <a:pt x="23563" y="27878"/>
                  </a:cubicBezTo>
                  <a:cubicBezTo>
                    <a:pt x="24764" y="26176"/>
                    <a:pt x="26159" y="25830"/>
                    <a:pt x="27901" y="25830"/>
                  </a:cubicBezTo>
                  <a:cubicBezTo>
                    <a:pt x="28317" y="25830"/>
                    <a:pt x="28752" y="25849"/>
                    <a:pt x="29210" y="25875"/>
                  </a:cubicBezTo>
                  <a:cubicBezTo>
                    <a:pt x="29575" y="25896"/>
                    <a:pt x="29944" y="25907"/>
                    <a:pt x="30317" y="25907"/>
                  </a:cubicBezTo>
                  <a:cubicBezTo>
                    <a:pt x="33831" y="25907"/>
                    <a:pt x="37586" y="24917"/>
                    <a:pt x="39665" y="21907"/>
                  </a:cubicBezTo>
                  <a:cubicBezTo>
                    <a:pt x="39722" y="21830"/>
                    <a:pt x="39779" y="21745"/>
                    <a:pt x="39827" y="21659"/>
                  </a:cubicBezTo>
                  <a:cubicBezTo>
                    <a:pt x="41792" y="18587"/>
                    <a:pt x="41258" y="14428"/>
                    <a:pt x="39455" y="11251"/>
                  </a:cubicBezTo>
                  <a:cubicBezTo>
                    <a:pt x="36234" y="5570"/>
                    <a:pt x="29409" y="0"/>
                    <a:pt x="2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6"/>
          <p:cNvGrpSpPr/>
          <p:nvPr/>
        </p:nvGrpSpPr>
        <p:grpSpPr>
          <a:xfrm>
            <a:off x="8430782" y="3742999"/>
            <a:ext cx="669817" cy="865565"/>
            <a:chOff x="7835332" y="3921936"/>
            <a:chExt cx="669817" cy="865565"/>
          </a:xfrm>
        </p:grpSpPr>
        <p:sp>
          <p:nvSpPr>
            <p:cNvPr id="79" name="Google Shape;79;p6"/>
            <p:cNvSpPr/>
            <p:nvPr/>
          </p:nvSpPr>
          <p:spPr>
            <a:xfrm rot="-4499976">
              <a:off x="8009147" y="4433952"/>
              <a:ext cx="318087" cy="317639"/>
            </a:xfrm>
            <a:custGeom>
              <a:avLst/>
              <a:gdLst/>
              <a:ahLst/>
              <a:cxnLst/>
              <a:rect l="l" t="t" r="r" b="b"/>
              <a:pathLst>
                <a:path w="6392" h="6383" extrusionOk="0">
                  <a:moveTo>
                    <a:pt x="4007" y="191"/>
                  </a:moveTo>
                  <a:lnTo>
                    <a:pt x="6201" y="2385"/>
                  </a:lnTo>
                  <a:lnTo>
                    <a:pt x="5400" y="5390"/>
                  </a:lnTo>
                  <a:lnTo>
                    <a:pt x="2395" y="6201"/>
                  </a:lnTo>
                  <a:lnTo>
                    <a:pt x="191" y="3997"/>
                  </a:lnTo>
                  <a:lnTo>
                    <a:pt x="1002" y="992"/>
                  </a:lnTo>
                  <a:lnTo>
                    <a:pt x="4007" y="191"/>
                  </a:lnTo>
                  <a:close/>
                  <a:moveTo>
                    <a:pt x="4055" y="0"/>
                  </a:moveTo>
                  <a:lnTo>
                    <a:pt x="859" y="859"/>
                  </a:lnTo>
                  <a:lnTo>
                    <a:pt x="20" y="3997"/>
                  </a:lnTo>
                  <a:lnTo>
                    <a:pt x="0" y="4045"/>
                  </a:lnTo>
                  <a:lnTo>
                    <a:pt x="2309" y="6354"/>
                  </a:lnTo>
                  <a:lnTo>
                    <a:pt x="2338" y="6382"/>
                  </a:lnTo>
                  <a:lnTo>
                    <a:pt x="5533" y="5533"/>
                  </a:lnTo>
                  <a:lnTo>
                    <a:pt x="6382" y="2385"/>
                  </a:lnTo>
                  <a:lnTo>
                    <a:pt x="6392" y="2338"/>
                  </a:lnTo>
                  <a:lnTo>
                    <a:pt x="4093" y="39"/>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4499976">
              <a:off x="7871077" y="4194262"/>
              <a:ext cx="318087" cy="318087"/>
            </a:xfrm>
            <a:custGeom>
              <a:avLst/>
              <a:gdLst/>
              <a:ahLst/>
              <a:cxnLst/>
              <a:rect l="l" t="t" r="r" b="b"/>
              <a:pathLst>
                <a:path w="6392" h="6392" extrusionOk="0">
                  <a:moveTo>
                    <a:pt x="4007" y="191"/>
                  </a:moveTo>
                  <a:lnTo>
                    <a:pt x="6201" y="2395"/>
                  </a:lnTo>
                  <a:lnTo>
                    <a:pt x="5400" y="5399"/>
                  </a:lnTo>
                  <a:lnTo>
                    <a:pt x="2395" y="6201"/>
                  </a:lnTo>
                  <a:lnTo>
                    <a:pt x="191" y="3997"/>
                  </a:lnTo>
                  <a:lnTo>
                    <a:pt x="1002" y="992"/>
                  </a:lnTo>
                  <a:lnTo>
                    <a:pt x="4007" y="191"/>
                  </a:lnTo>
                  <a:close/>
                  <a:moveTo>
                    <a:pt x="4055" y="0"/>
                  </a:moveTo>
                  <a:lnTo>
                    <a:pt x="859" y="859"/>
                  </a:lnTo>
                  <a:lnTo>
                    <a:pt x="20" y="4007"/>
                  </a:lnTo>
                  <a:lnTo>
                    <a:pt x="1" y="4054"/>
                  </a:lnTo>
                  <a:lnTo>
                    <a:pt x="2309" y="6353"/>
                  </a:lnTo>
                  <a:lnTo>
                    <a:pt x="2338" y="6392"/>
                  </a:lnTo>
                  <a:lnTo>
                    <a:pt x="5533" y="5533"/>
                  </a:lnTo>
                  <a:lnTo>
                    <a:pt x="6373" y="2385"/>
                  </a:lnTo>
                  <a:lnTo>
                    <a:pt x="6392" y="2337"/>
                  </a:lnTo>
                  <a:lnTo>
                    <a:pt x="4083" y="38"/>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4499976">
              <a:off x="8151575" y="4196970"/>
              <a:ext cx="317639" cy="318136"/>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4499976">
              <a:off x="8013264" y="3957465"/>
              <a:ext cx="317639" cy="318087"/>
            </a:xfrm>
            <a:custGeom>
              <a:avLst/>
              <a:gdLst/>
              <a:ahLst/>
              <a:cxnLst/>
              <a:rect l="l" t="t" r="r" b="b"/>
              <a:pathLst>
                <a:path w="6383" h="6392" extrusionOk="0">
                  <a:moveTo>
                    <a:pt x="3998" y="191"/>
                  </a:moveTo>
                  <a:lnTo>
                    <a:pt x="6201" y="2395"/>
                  </a:lnTo>
                  <a:lnTo>
                    <a:pt x="5391" y="5400"/>
                  </a:lnTo>
                  <a:lnTo>
                    <a:pt x="2386" y="6201"/>
                  </a:lnTo>
                  <a:lnTo>
                    <a:pt x="192" y="3998"/>
                  </a:lnTo>
                  <a:lnTo>
                    <a:pt x="993" y="993"/>
                  </a:lnTo>
                  <a:lnTo>
                    <a:pt x="3998" y="191"/>
                  </a:lnTo>
                  <a:close/>
                  <a:moveTo>
                    <a:pt x="4046" y="1"/>
                  </a:moveTo>
                  <a:lnTo>
                    <a:pt x="859" y="859"/>
                  </a:lnTo>
                  <a:lnTo>
                    <a:pt x="10" y="4007"/>
                  </a:lnTo>
                  <a:lnTo>
                    <a:pt x="1" y="4055"/>
                  </a:lnTo>
                  <a:lnTo>
                    <a:pt x="2300" y="6354"/>
                  </a:lnTo>
                  <a:lnTo>
                    <a:pt x="2338" y="6392"/>
                  </a:lnTo>
                  <a:lnTo>
                    <a:pt x="5534" y="5533"/>
                  </a:lnTo>
                  <a:lnTo>
                    <a:pt x="6373" y="2395"/>
                  </a:lnTo>
                  <a:lnTo>
                    <a:pt x="6383" y="2347"/>
                  </a:lnTo>
                  <a:lnTo>
                    <a:pt x="4084" y="39"/>
                  </a:lnTo>
                  <a:lnTo>
                    <a:pt x="4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8"/>
          <p:cNvSpPr/>
          <p:nvPr/>
        </p:nvSpPr>
        <p:spPr>
          <a:xfrm rot="3103176">
            <a:off x="7924513" y="3669783"/>
            <a:ext cx="2031016" cy="1998476"/>
          </a:xfrm>
          <a:custGeom>
            <a:avLst/>
            <a:gdLst/>
            <a:ahLst/>
            <a:cxnLst/>
            <a:rect l="l" t="t" r="r" b="b"/>
            <a:pathLst>
              <a:path w="50807" h="49993" extrusionOk="0">
                <a:moveTo>
                  <a:pt x="17556" y="0"/>
                </a:moveTo>
                <a:cubicBezTo>
                  <a:pt x="14488" y="0"/>
                  <a:pt x="11432" y="688"/>
                  <a:pt x="8834" y="2282"/>
                </a:cubicBezTo>
                <a:cubicBezTo>
                  <a:pt x="5037" y="4619"/>
                  <a:pt x="2566" y="8654"/>
                  <a:pt x="1078" y="12851"/>
                </a:cubicBezTo>
                <a:cubicBezTo>
                  <a:pt x="601" y="14196"/>
                  <a:pt x="201" y="15589"/>
                  <a:pt x="153" y="17010"/>
                </a:cubicBezTo>
                <a:cubicBezTo>
                  <a:pt x="0" y="21665"/>
                  <a:pt x="3663" y="25767"/>
                  <a:pt x="7956" y="27570"/>
                </a:cubicBezTo>
                <a:cubicBezTo>
                  <a:pt x="10112" y="28477"/>
                  <a:pt x="12440" y="28934"/>
                  <a:pt x="14529" y="29974"/>
                </a:cubicBezTo>
                <a:cubicBezTo>
                  <a:pt x="17467" y="31434"/>
                  <a:pt x="17858" y="33666"/>
                  <a:pt x="18144" y="36671"/>
                </a:cubicBezTo>
                <a:cubicBezTo>
                  <a:pt x="18611" y="41498"/>
                  <a:pt x="20538" y="46773"/>
                  <a:pt x="25165" y="49015"/>
                </a:cubicBezTo>
                <a:cubicBezTo>
                  <a:pt x="25279" y="49062"/>
                  <a:pt x="25394" y="49120"/>
                  <a:pt x="25508" y="49167"/>
                </a:cubicBezTo>
                <a:cubicBezTo>
                  <a:pt x="26803" y="49736"/>
                  <a:pt x="28180" y="49993"/>
                  <a:pt x="29571" y="49993"/>
                </a:cubicBezTo>
                <a:cubicBezTo>
                  <a:pt x="32731" y="49993"/>
                  <a:pt x="35965" y="48668"/>
                  <a:pt x="38482" y="46668"/>
                </a:cubicBezTo>
                <a:cubicBezTo>
                  <a:pt x="45083" y="41431"/>
                  <a:pt x="50807" y="31558"/>
                  <a:pt x="49233" y="22934"/>
                </a:cubicBezTo>
                <a:cubicBezTo>
                  <a:pt x="47725" y="14778"/>
                  <a:pt x="40466" y="8997"/>
                  <a:pt x="33197" y="4981"/>
                </a:cubicBezTo>
                <a:cubicBezTo>
                  <a:pt x="29448" y="2902"/>
                  <a:pt x="25499" y="1061"/>
                  <a:pt x="21273" y="326"/>
                </a:cubicBezTo>
                <a:cubicBezTo>
                  <a:pt x="20052" y="114"/>
                  <a:pt x="18803" y="0"/>
                  <a:pt x="17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rot="-4499976">
            <a:off x="7737549" y="161403"/>
            <a:ext cx="1047715" cy="1240896"/>
            <a:chOff x="5731325" y="1780150"/>
            <a:chExt cx="526350" cy="623400"/>
          </a:xfrm>
        </p:grpSpPr>
        <p:sp>
          <p:nvSpPr>
            <p:cNvPr id="90" name="Google Shape;90;p8"/>
            <p:cNvSpPr/>
            <p:nvPr/>
          </p:nvSpPr>
          <p:spPr>
            <a:xfrm>
              <a:off x="5937600" y="2183900"/>
              <a:ext cx="159575" cy="159575"/>
            </a:xfrm>
            <a:custGeom>
              <a:avLst/>
              <a:gdLst/>
              <a:ahLst/>
              <a:cxnLst/>
              <a:rect l="l" t="t" r="r" b="b"/>
              <a:pathLst>
                <a:path w="6383" h="6383" extrusionOk="0">
                  <a:moveTo>
                    <a:pt x="3998" y="191"/>
                  </a:moveTo>
                  <a:lnTo>
                    <a:pt x="6201" y="2385"/>
                  </a:lnTo>
                  <a:lnTo>
                    <a:pt x="5391" y="5390"/>
                  </a:lnTo>
                  <a:lnTo>
                    <a:pt x="2386" y="6201"/>
                  </a:lnTo>
                  <a:lnTo>
                    <a:pt x="192" y="3997"/>
                  </a:lnTo>
                  <a:lnTo>
                    <a:pt x="993" y="992"/>
                  </a:lnTo>
                  <a:lnTo>
                    <a:pt x="3998" y="191"/>
                  </a:lnTo>
                  <a:close/>
                  <a:moveTo>
                    <a:pt x="4046" y="0"/>
                  </a:moveTo>
                  <a:lnTo>
                    <a:pt x="859" y="849"/>
                  </a:lnTo>
                  <a:lnTo>
                    <a:pt x="10" y="3997"/>
                  </a:lnTo>
                  <a:lnTo>
                    <a:pt x="1" y="4045"/>
                  </a:lnTo>
                  <a:lnTo>
                    <a:pt x="2300" y="6353"/>
                  </a:lnTo>
                  <a:lnTo>
                    <a:pt x="2338" y="6382"/>
                  </a:lnTo>
                  <a:lnTo>
                    <a:pt x="5534" y="5533"/>
                  </a:lnTo>
                  <a:lnTo>
                    <a:pt x="6373" y="2385"/>
                  </a:lnTo>
                  <a:lnTo>
                    <a:pt x="6383" y="2337"/>
                  </a:lnTo>
                  <a:lnTo>
                    <a:pt x="4084" y="29"/>
                  </a:lnTo>
                  <a:lnTo>
                    <a:pt x="4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5802875" y="2147400"/>
              <a:ext cx="159800" cy="159825"/>
            </a:xfrm>
            <a:custGeom>
              <a:avLst/>
              <a:gdLst/>
              <a:ahLst/>
              <a:cxnLst/>
              <a:rect l="l" t="t" r="r" b="b"/>
              <a:pathLst>
                <a:path w="6392" h="6393" extrusionOk="0">
                  <a:moveTo>
                    <a:pt x="4007" y="191"/>
                  </a:moveTo>
                  <a:lnTo>
                    <a:pt x="6201" y="2395"/>
                  </a:lnTo>
                  <a:lnTo>
                    <a:pt x="5399" y="5400"/>
                  </a:lnTo>
                  <a:lnTo>
                    <a:pt x="2395" y="6201"/>
                  </a:lnTo>
                  <a:lnTo>
                    <a:pt x="191" y="3998"/>
                  </a:lnTo>
                  <a:lnTo>
                    <a:pt x="1002" y="993"/>
                  </a:lnTo>
                  <a:lnTo>
                    <a:pt x="4007" y="191"/>
                  </a:lnTo>
                  <a:close/>
                  <a:moveTo>
                    <a:pt x="4054" y="1"/>
                  </a:moveTo>
                  <a:lnTo>
                    <a:pt x="859" y="859"/>
                  </a:lnTo>
                  <a:lnTo>
                    <a:pt x="19" y="4007"/>
                  </a:lnTo>
                  <a:lnTo>
                    <a:pt x="0" y="4055"/>
                  </a:lnTo>
                  <a:lnTo>
                    <a:pt x="2309" y="6354"/>
                  </a:lnTo>
                  <a:lnTo>
                    <a:pt x="2337" y="6392"/>
                  </a:lnTo>
                  <a:lnTo>
                    <a:pt x="5533" y="5534"/>
                  </a:lnTo>
                  <a:lnTo>
                    <a:pt x="6382" y="2386"/>
                  </a:lnTo>
                  <a:lnTo>
                    <a:pt x="6392" y="2338"/>
                  </a:lnTo>
                  <a:lnTo>
                    <a:pt x="4093" y="39"/>
                  </a:lnTo>
                  <a:lnTo>
                    <a:pt x="4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5731325" y="1878400"/>
              <a:ext cx="159800" cy="159575"/>
            </a:xfrm>
            <a:custGeom>
              <a:avLst/>
              <a:gdLst/>
              <a:ahLst/>
              <a:cxnLst/>
              <a:rect l="l" t="t" r="r" b="b"/>
              <a:pathLst>
                <a:path w="6392" h="6383" extrusionOk="0">
                  <a:moveTo>
                    <a:pt x="4007" y="191"/>
                  </a:moveTo>
                  <a:lnTo>
                    <a:pt x="6201" y="2385"/>
                  </a:lnTo>
                  <a:lnTo>
                    <a:pt x="5400" y="5390"/>
                  </a:lnTo>
                  <a:lnTo>
                    <a:pt x="2395" y="6201"/>
                  </a:lnTo>
                  <a:lnTo>
                    <a:pt x="191" y="3997"/>
                  </a:lnTo>
                  <a:lnTo>
                    <a:pt x="1002" y="992"/>
                  </a:lnTo>
                  <a:lnTo>
                    <a:pt x="4007" y="191"/>
                  </a:lnTo>
                  <a:close/>
                  <a:moveTo>
                    <a:pt x="4055" y="0"/>
                  </a:moveTo>
                  <a:lnTo>
                    <a:pt x="859" y="859"/>
                  </a:lnTo>
                  <a:lnTo>
                    <a:pt x="20" y="3997"/>
                  </a:lnTo>
                  <a:lnTo>
                    <a:pt x="0" y="4045"/>
                  </a:lnTo>
                  <a:lnTo>
                    <a:pt x="2309" y="6354"/>
                  </a:lnTo>
                  <a:lnTo>
                    <a:pt x="2338" y="6382"/>
                  </a:lnTo>
                  <a:lnTo>
                    <a:pt x="5533" y="5533"/>
                  </a:lnTo>
                  <a:lnTo>
                    <a:pt x="6382" y="2385"/>
                  </a:lnTo>
                  <a:lnTo>
                    <a:pt x="6392" y="2338"/>
                  </a:lnTo>
                  <a:lnTo>
                    <a:pt x="4093" y="39"/>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5829575" y="1780150"/>
              <a:ext cx="159800" cy="159800"/>
            </a:xfrm>
            <a:custGeom>
              <a:avLst/>
              <a:gdLst/>
              <a:ahLst/>
              <a:cxnLst/>
              <a:rect l="l" t="t" r="r" b="b"/>
              <a:pathLst>
                <a:path w="6392" h="6392" extrusionOk="0">
                  <a:moveTo>
                    <a:pt x="4007" y="191"/>
                  </a:moveTo>
                  <a:lnTo>
                    <a:pt x="6201" y="2395"/>
                  </a:lnTo>
                  <a:lnTo>
                    <a:pt x="5400" y="5399"/>
                  </a:lnTo>
                  <a:lnTo>
                    <a:pt x="2395" y="6201"/>
                  </a:lnTo>
                  <a:lnTo>
                    <a:pt x="191" y="3997"/>
                  </a:lnTo>
                  <a:lnTo>
                    <a:pt x="1002" y="992"/>
                  </a:lnTo>
                  <a:lnTo>
                    <a:pt x="4007" y="191"/>
                  </a:lnTo>
                  <a:close/>
                  <a:moveTo>
                    <a:pt x="4055" y="0"/>
                  </a:moveTo>
                  <a:lnTo>
                    <a:pt x="859" y="859"/>
                  </a:lnTo>
                  <a:lnTo>
                    <a:pt x="20" y="4007"/>
                  </a:lnTo>
                  <a:lnTo>
                    <a:pt x="1" y="4054"/>
                  </a:lnTo>
                  <a:lnTo>
                    <a:pt x="2309" y="6353"/>
                  </a:lnTo>
                  <a:lnTo>
                    <a:pt x="2338" y="6392"/>
                  </a:lnTo>
                  <a:lnTo>
                    <a:pt x="5533" y="5533"/>
                  </a:lnTo>
                  <a:lnTo>
                    <a:pt x="6373" y="2385"/>
                  </a:lnTo>
                  <a:lnTo>
                    <a:pt x="6392" y="2337"/>
                  </a:lnTo>
                  <a:lnTo>
                    <a:pt x="4083" y="38"/>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5999850" y="1951125"/>
              <a:ext cx="159575" cy="159825"/>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098100" y="1852875"/>
              <a:ext cx="159575" cy="159800"/>
            </a:xfrm>
            <a:custGeom>
              <a:avLst/>
              <a:gdLst/>
              <a:ahLst/>
              <a:cxnLst/>
              <a:rect l="l" t="t" r="r" b="b"/>
              <a:pathLst>
                <a:path w="6383" h="6392" extrusionOk="0">
                  <a:moveTo>
                    <a:pt x="3998" y="191"/>
                  </a:moveTo>
                  <a:lnTo>
                    <a:pt x="6201" y="2395"/>
                  </a:lnTo>
                  <a:lnTo>
                    <a:pt x="5391" y="5400"/>
                  </a:lnTo>
                  <a:lnTo>
                    <a:pt x="2386" y="6201"/>
                  </a:lnTo>
                  <a:lnTo>
                    <a:pt x="192" y="3998"/>
                  </a:lnTo>
                  <a:lnTo>
                    <a:pt x="993" y="993"/>
                  </a:lnTo>
                  <a:lnTo>
                    <a:pt x="3998" y="191"/>
                  </a:lnTo>
                  <a:close/>
                  <a:moveTo>
                    <a:pt x="4046" y="1"/>
                  </a:moveTo>
                  <a:lnTo>
                    <a:pt x="859" y="859"/>
                  </a:lnTo>
                  <a:lnTo>
                    <a:pt x="10" y="4007"/>
                  </a:lnTo>
                  <a:lnTo>
                    <a:pt x="1" y="4055"/>
                  </a:lnTo>
                  <a:lnTo>
                    <a:pt x="2300" y="6354"/>
                  </a:lnTo>
                  <a:lnTo>
                    <a:pt x="2338" y="6392"/>
                  </a:lnTo>
                  <a:lnTo>
                    <a:pt x="5534" y="5533"/>
                  </a:lnTo>
                  <a:lnTo>
                    <a:pt x="6373" y="2395"/>
                  </a:lnTo>
                  <a:lnTo>
                    <a:pt x="6383" y="2347"/>
                  </a:lnTo>
                  <a:lnTo>
                    <a:pt x="4084" y="39"/>
                  </a:lnTo>
                  <a:lnTo>
                    <a:pt x="4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094775" y="2235400"/>
              <a:ext cx="62025" cy="9325"/>
            </a:xfrm>
            <a:custGeom>
              <a:avLst/>
              <a:gdLst/>
              <a:ahLst/>
              <a:cxnLst/>
              <a:rect l="l" t="t" r="r" b="b"/>
              <a:pathLst>
                <a:path w="2481" h="373" extrusionOk="0">
                  <a:moveTo>
                    <a:pt x="2471" y="1"/>
                  </a:moveTo>
                  <a:lnTo>
                    <a:pt x="0" y="201"/>
                  </a:lnTo>
                  <a:lnTo>
                    <a:pt x="10" y="373"/>
                  </a:lnTo>
                  <a:lnTo>
                    <a:pt x="2481" y="172"/>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5989600" y="2341300"/>
              <a:ext cx="9325" cy="62250"/>
            </a:xfrm>
            <a:custGeom>
              <a:avLst/>
              <a:gdLst/>
              <a:ahLst/>
              <a:cxnLst/>
              <a:rect l="l" t="t" r="r" b="b"/>
              <a:pathLst>
                <a:path w="373" h="2490" extrusionOk="0">
                  <a:moveTo>
                    <a:pt x="201" y="0"/>
                  </a:moveTo>
                  <a:lnTo>
                    <a:pt x="1" y="2471"/>
                  </a:lnTo>
                  <a:lnTo>
                    <a:pt x="172" y="2490"/>
                  </a:lnTo>
                  <a:lnTo>
                    <a:pt x="373" y="10"/>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5775925" y="2131200"/>
              <a:ext cx="51525" cy="41500"/>
            </a:xfrm>
            <a:custGeom>
              <a:avLst/>
              <a:gdLst/>
              <a:ahLst/>
              <a:cxnLst/>
              <a:rect l="l" t="t" r="r" b="b"/>
              <a:pathLst>
                <a:path w="2061" h="1660" extrusionOk="0">
                  <a:moveTo>
                    <a:pt x="105" y="0"/>
                  </a:moveTo>
                  <a:lnTo>
                    <a:pt x="0" y="134"/>
                  </a:lnTo>
                  <a:lnTo>
                    <a:pt x="1965" y="1660"/>
                  </a:lnTo>
                  <a:lnTo>
                    <a:pt x="2061" y="1517"/>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8"/>
          <p:cNvSpPr txBox="1">
            <a:spLocks noGrp="1"/>
          </p:cNvSpPr>
          <p:nvPr>
            <p:ph type="title"/>
          </p:nvPr>
        </p:nvSpPr>
        <p:spPr>
          <a:xfrm>
            <a:off x="4147075" y="1688100"/>
            <a:ext cx="4283700" cy="176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0" name="Google Shape;100;p8"/>
          <p:cNvSpPr>
            <a:spLocks noGrp="1"/>
          </p:cNvSpPr>
          <p:nvPr>
            <p:ph type="pic" idx="2"/>
          </p:nvPr>
        </p:nvSpPr>
        <p:spPr>
          <a:xfrm>
            <a:off x="713225" y="1075075"/>
            <a:ext cx="3138300" cy="3098100"/>
          </a:xfrm>
          <a:prstGeom prst="ellipse">
            <a:avLst/>
          </a:prstGeom>
          <a:noFill/>
          <a:ln w="19050" cap="flat" cmpd="sng">
            <a:solidFill>
              <a:schemeClr val="dk1"/>
            </a:solidFill>
            <a:prstDash val="solid"/>
            <a:round/>
            <a:headEnd type="none" w="sm" len="sm"/>
            <a:tailEnd type="none" w="sm" len="sm"/>
          </a:ln>
        </p:spPr>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grpSp>
        <p:nvGrpSpPr>
          <p:cNvPr id="102" name="Google Shape;102;p9"/>
          <p:cNvGrpSpPr/>
          <p:nvPr/>
        </p:nvGrpSpPr>
        <p:grpSpPr>
          <a:xfrm>
            <a:off x="6221568" y="-681347"/>
            <a:ext cx="3151032" cy="6378751"/>
            <a:chOff x="6221568" y="-681347"/>
            <a:chExt cx="3151032" cy="6378751"/>
          </a:xfrm>
        </p:grpSpPr>
        <p:sp>
          <p:nvSpPr>
            <p:cNvPr id="103" name="Google Shape;103;p9"/>
            <p:cNvSpPr/>
            <p:nvPr/>
          </p:nvSpPr>
          <p:spPr>
            <a:xfrm flipH="1">
              <a:off x="6221568" y="3935900"/>
              <a:ext cx="1790185" cy="1761503"/>
            </a:xfrm>
            <a:custGeom>
              <a:avLst/>
              <a:gdLst/>
              <a:ahLst/>
              <a:cxnLst/>
              <a:rect l="l" t="t" r="r" b="b"/>
              <a:pathLst>
                <a:path w="50807" h="49993" extrusionOk="0">
                  <a:moveTo>
                    <a:pt x="17556" y="0"/>
                  </a:moveTo>
                  <a:cubicBezTo>
                    <a:pt x="14488" y="0"/>
                    <a:pt x="11432" y="688"/>
                    <a:pt x="8834" y="2282"/>
                  </a:cubicBezTo>
                  <a:cubicBezTo>
                    <a:pt x="5037" y="4619"/>
                    <a:pt x="2566" y="8654"/>
                    <a:pt x="1078" y="12851"/>
                  </a:cubicBezTo>
                  <a:cubicBezTo>
                    <a:pt x="601" y="14196"/>
                    <a:pt x="201" y="15589"/>
                    <a:pt x="153" y="17010"/>
                  </a:cubicBezTo>
                  <a:cubicBezTo>
                    <a:pt x="0" y="21665"/>
                    <a:pt x="3663" y="25767"/>
                    <a:pt x="7956" y="27570"/>
                  </a:cubicBezTo>
                  <a:cubicBezTo>
                    <a:pt x="10112" y="28477"/>
                    <a:pt x="12440" y="28934"/>
                    <a:pt x="14529" y="29974"/>
                  </a:cubicBezTo>
                  <a:cubicBezTo>
                    <a:pt x="17467" y="31434"/>
                    <a:pt x="17858" y="33666"/>
                    <a:pt x="18144" y="36671"/>
                  </a:cubicBezTo>
                  <a:cubicBezTo>
                    <a:pt x="18611" y="41498"/>
                    <a:pt x="20538" y="46773"/>
                    <a:pt x="25165" y="49015"/>
                  </a:cubicBezTo>
                  <a:cubicBezTo>
                    <a:pt x="25279" y="49062"/>
                    <a:pt x="25394" y="49120"/>
                    <a:pt x="25508" y="49167"/>
                  </a:cubicBezTo>
                  <a:cubicBezTo>
                    <a:pt x="26803" y="49736"/>
                    <a:pt x="28180" y="49993"/>
                    <a:pt x="29571" y="49993"/>
                  </a:cubicBezTo>
                  <a:cubicBezTo>
                    <a:pt x="32731" y="49993"/>
                    <a:pt x="35965" y="48668"/>
                    <a:pt x="38482" y="46668"/>
                  </a:cubicBezTo>
                  <a:cubicBezTo>
                    <a:pt x="45083" y="41431"/>
                    <a:pt x="50807" y="31558"/>
                    <a:pt x="49233" y="22934"/>
                  </a:cubicBezTo>
                  <a:cubicBezTo>
                    <a:pt x="47725" y="14778"/>
                    <a:pt x="40466" y="8997"/>
                    <a:pt x="33197" y="4981"/>
                  </a:cubicBezTo>
                  <a:cubicBezTo>
                    <a:pt x="29448" y="2902"/>
                    <a:pt x="25499" y="1061"/>
                    <a:pt x="21273" y="326"/>
                  </a:cubicBezTo>
                  <a:cubicBezTo>
                    <a:pt x="20052" y="114"/>
                    <a:pt x="18803" y="0"/>
                    <a:pt x="17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flipH="1">
              <a:off x="6734622" y="-681347"/>
              <a:ext cx="2637978" cy="2298988"/>
            </a:xfrm>
            <a:custGeom>
              <a:avLst/>
              <a:gdLst/>
              <a:ahLst/>
              <a:cxnLst/>
              <a:rect l="l" t="t" r="r" b="b"/>
              <a:pathLst>
                <a:path w="85406" h="74431" extrusionOk="0">
                  <a:moveTo>
                    <a:pt x="58631" y="0"/>
                  </a:moveTo>
                  <a:cubicBezTo>
                    <a:pt x="52558" y="0"/>
                    <a:pt x="46800" y="2402"/>
                    <a:pt x="41820" y="5858"/>
                  </a:cubicBezTo>
                  <a:cubicBezTo>
                    <a:pt x="36822" y="9320"/>
                    <a:pt x="32520" y="13804"/>
                    <a:pt x="28303" y="18335"/>
                  </a:cubicBezTo>
                  <a:cubicBezTo>
                    <a:pt x="27292" y="19422"/>
                    <a:pt x="26233" y="20539"/>
                    <a:pt x="24869" y="21035"/>
                  </a:cubicBezTo>
                  <a:cubicBezTo>
                    <a:pt x="24244" y="21260"/>
                    <a:pt x="23575" y="21342"/>
                    <a:pt x="22896" y="21342"/>
                  </a:cubicBezTo>
                  <a:cubicBezTo>
                    <a:pt x="22569" y="21342"/>
                    <a:pt x="22240" y="21323"/>
                    <a:pt x="21912" y="21292"/>
                  </a:cubicBezTo>
                  <a:cubicBezTo>
                    <a:pt x="18150" y="20945"/>
                    <a:pt x="14320" y="19116"/>
                    <a:pt x="10663" y="19116"/>
                  </a:cubicBezTo>
                  <a:cubicBezTo>
                    <a:pt x="9794" y="19116"/>
                    <a:pt x="8935" y="19219"/>
                    <a:pt x="8089" y="19470"/>
                  </a:cubicBezTo>
                  <a:cubicBezTo>
                    <a:pt x="0" y="21884"/>
                    <a:pt x="305" y="31614"/>
                    <a:pt x="1860" y="38282"/>
                  </a:cubicBezTo>
                  <a:cubicBezTo>
                    <a:pt x="4274" y="48680"/>
                    <a:pt x="10436" y="58267"/>
                    <a:pt x="17075" y="66470"/>
                  </a:cubicBezTo>
                  <a:cubicBezTo>
                    <a:pt x="18983" y="68827"/>
                    <a:pt x="21025" y="71154"/>
                    <a:pt x="23619" y="72719"/>
                  </a:cubicBezTo>
                  <a:cubicBezTo>
                    <a:pt x="25583" y="73914"/>
                    <a:pt x="27672" y="74430"/>
                    <a:pt x="29758" y="74430"/>
                  </a:cubicBezTo>
                  <a:cubicBezTo>
                    <a:pt x="30368" y="74430"/>
                    <a:pt x="30978" y="74386"/>
                    <a:pt x="31585" y="74302"/>
                  </a:cubicBezTo>
                  <a:cubicBezTo>
                    <a:pt x="37289" y="73510"/>
                    <a:pt x="42736" y="69132"/>
                    <a:pt x="45531" y="64286"/>
                  </a:cubicBezTo>
                  <a:cubicBezTo>
                    <a:pt x="46953" y="61806"/>
                    <a:pt x="48059" y="59039"/>
                    <a:pt x="49900" y="56931"/>
                  </a:cubicBezTo>
                  <a:cubicBezTo>
                    <a:pt x="52926" y="53463"/>
                    <a:pt x="57479" y="52273"/>
                    <a:pt x="62061" y="52273"/>
                  </a:cubicBezTo>
                  <a:cubicBezTo>
                    <a:pt x="63112" y="52273"/>
                    <a:pt x="64165" y="52335"/>
                    <a:pt x="65201" y="52448"/>
                  </a:cubicBezTo>
                  <a:cubicBezTo>
                    <a:pt x="67308" y="52669"/>
                    <a:pt x="69440" y="53067"/>
                    <a:pt x="71527" y="53067"/>
                  </a:cubicBezTo>
                  <a:cubicBezTo>
                    <a:pt x="72313" y="53067"/>
                    <a:pt x="73093" y="53011"/>
                    <a:pt x="73863" y="52867"/>
                  </a:cubicBezTo>
                  <a:cubicBezTo>
                    <a:pt x="80092" y="51723"/>
                    <a:pt x="84213" y="44959"/>
                    <a:pt x="84814" y="37957"/>
                  </a:cubicBezTo>
                  <a:cubicBezTo>
                    <a:pt x="85406" y="30965"/>
                    <a:pt x="83154" y="23820"/>
                    <a:pt x="80426" y="17200"/>
                  </a:cubicBezTo>
                  <a:cubicBezTo>
                    <a:pt x="79071" y="13899"/>
                    <a:pt x="77545" y="10608"/>
                    <a:pt x="75342" y="7880"/>
                  </a:cubicBezTo>
                  <a:cubicBezTo>
                    <a:pt x="71144" y="2662"/>
                    <a:pt x="64743" y="10"/>
                    <a:pt x="58667" y="0"/>
                  </a:cubicBezTo>
                  <a:cubicBezTo>
                    <a:pt x="58655" y="0"/>
                    <a:pt x="58643" y="0"/>
                    <a:pt x="58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9"/>
          <p:cNvGrpSpPr/>
          <p:nvPr/>
        </p:nvGrpSpPr>
        <p:grpSpPr>
          <a:xfrm rot="4499976" flipH="1">
            <a:off x="-501011" y="3933028"/>
            <a:ext cx="1047715" cy="1240896"/>
            <a:chOff x="5731325" y="1780150"/>
            <a:chExt cx="526350" cy="623400"/>
          </a:xfrm>
        </p:grpSpPr>
        <p:sp>
          <p:nvSpPr>
            <p:cNvPr id="106" name="Google Shape;106;p9"/>
            <p:cNvSpPr/>
            <p:nvPr/>
          </p:nvSpPr>
          <p:spPr>
            <a:xfrm>
              <a:off x="5937600" y="2183900"/>
              <a:ext cx="159575" cy="159575"/>
            </a:xfrm>
            <a:custGeom>
              <a:avLst/>
              <a:gdLst/>
              <a:ahLst/>
              <a:cxnLst/>
              <a:rect l="l" t="t" r="r" b="b"/>
              <a:pathLst>
                <a:path w="6383" h="6383" extrusionOk="0">
                  <a:moveTo>
                    <a:pt x="3998" y="191"/>
                  </a:moveTo>
                  <a:lnTo>
                    <a:pt x="6201" y="2385"/>
                  </a:lnTo>
                  <a:lnTo>
                    <a:pt x="5391" y="5390"/>
                  </a:lnTo>
                  <a:lnTo>
                    <a:pt x="2386" y="6201"/>
                  </a:lnTo>
                  <a:lnTo>
                    <a:pt x="192" y="3997"/>
                  </a:lnTo>
                  <a:lnTo>
                    <a:pt x="993" y="992"/>
                  </a:lnTo>
                  <a:lnTo>
                    <a:pt x="3998" y="191"/>
                  </a:lnTo>
                  <a:close/>
                  <a:moveTo>
                    <a:pt x="4046" y="0"/>
                  </a:moveTo>
                  <a:lnTo>
                    <a:pt x="859" y="849"/>
                  </a:lnTo>
                  <a:lnTo>
                    <a:pt x="10" y="3997"/>
                  </a:lnTo>
                  <a:lnTo>
                    <a:pt x="1" y="4045"/>
                  </a:lnTo>
                  <a:lnTo>
                    <a:pt x="2300" y="6353"/>
                  </a:lnTo>
                  <a:lnTo>
                    <a:pt x="2338" y="6382"/>
                  </a:lnTo>
                  <a:lnTo>
                    <a:pt x="5534" y="5533"/>
                  </a:lnTo>
                  <a:lnTo>
                    <a:pt x="6373" y="2385"/>
                  </a:lnTo>
                  <a:lnTo>
                    <a:pt x="6383" y="2337"/>
                  </a:lnTo>
                  <a:lnTo>
                    <a:pt x="4084" y="29"/>
                  </a:lnTo>
                  <a:lnTo>
                    <a:pt x="4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5802875" y="2147400"/>
              <a:ext cx="159800" cy="159825"/>
            </a:xfrm>
            <a:custGeom>
              <a:avLst/>
              <a:gdLst/>
              <a:ahLst/>
              <a:cxnLst/>
              <a:rect l="l" t="t" r="r" b="b"/>
              <a:pathLst>
                <a:path w="6392" h="6393" extrusionOk="0">
                  <a:moveTo>
                    <a:pt x="4007" y="191"/>
                  </a:moveTo>
                  <a:lnTo>
                    <a:pt x="6201" y="2395"/>
                  </a:lnTo>
                  <a:lnTo>
                    <a:pt x="5399" y="5400"/>
                  </a:lnTo>
                  <a:lnTo>
                    <a:pt x="2395" y="6201"/>
                  </a:lnTo>
                  <a:lnTo>
                    <a:pt x="191" y="3998"/>
                  </a:lnTo>
                  <a:lnTo>
                    <a:pt x="1002" y="993"/>
                  </a:lnTo>
                  <a:lnTo>
                    <a:pt x="4007" y="191"/>
                  </a:lnTo>
                  <a:close/>
                  <a:moveTo>
                    <a:pt x="4054" y="1"/>
                  </a:moveTo>
                  <a:lnTo>
                    <a:pt x="859" y="859"/>
                  </a:lnTo>
                  <a:lnTo>
                    <a:pt x="19" y="4007"/>
                  </a:lnTo>
                  <a:lnTo>
                    <a:pt x="0" y="4055"/>
                  </a:lnTo>
                  <a:lnTo>
                    <a:pt x="2309" y="6354"/>
                  </a:lnTo>
                  <a:lnTo>
                    <a:pt x="2337" y="6392"/>
                  </a:lnTo>
                  <a:lnTo>
                    <a:pt x="5533" y="5534"/>
                  </a:lnTo>
                  <a:lnTo>
                    <a:pt x="6382" y="2386"/>
                  </a:lnTo>
                  <a:lnTo>
                    <a:pt x="6392" y="2338"/>
                  </a:lnTo>
                  <a:lnTo>
                    <a:pt x="4093" y="39"/>
                  </a:lnTo>
                  <a:lnTo>
                    <a:pt x="4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5731325" y="1878400"/>
              <a:ext cx="159800" cy="159575"/>
            </a:xfrm>
            <a:custGeom>
              <a:avLst/>
              <a:gdLst/>
              <a:ahLst/>
              <a:cxnLst/>
              <a:rect l="l" t="t" r="r" b="b"/>
              <a:pathLst>
                <a:path w="6392" h="6383" extrusionOk="0">
                  <a:moveTo>
                    <a:pt x="4007" y="191"/>
                  </a:moveTo>
                  <a:lnTo>
                    <a:pt x="6201" y="2385"/>
                  </a:lnTo>
                  <a:lnTo>
                    <a:pt x="5400" y="5390"/>
                  </a:lnTo>
                  <a:lnTo>
                    <a:pt x="2395" y="6201"/>
                  </a:lnTo>
                  <a:lnTo>
                    <a:pt x="191" y="3997"/>
                  </a:lnTo>
                  <a:lnTo>
                    <a:pt x="1002" y="992"/>
                  </a:lnTo>
                  <a:lnTo>
                    <a:pt x="4007" y="191"/>
                  </a:lnTo>
                  <a:close/>
                  <a:moveTo>
                    <a:pt x="4055" y="0"/>
                  </a:moveTo>
                  <a:lnTo>
                    <a:pt x="859" y="859"/>
                  </a:lnTo>
                  <a:lnTo>
                    <a:pt x="20" y="3997"/>
                  </a:lnTo>
                  <a:lnTo>
                    <a:pt x="0" y="4045"/>
                  </a:lnTo>
                  <a:lnTo>
                    <a:pt x="2309" y="6354"/>
                  </a:lnTo>
                  <a:lnTo>
                    <a:pt x="2338" y="6382"/>
                  </a:lnTo>
                  <a:lnTo>
                    <a:pt x="5533" y="5533"/>
                  </a:lnTo>
                  <a:lnTo>
                    <a:pt x="6382" y="2385"/>
                  </a:lnTo>
                  <a:lnTo>
                    <a:pt x="6392" y="2338"/>
                  </a:lnTo>
                  <a:lnTo>
                    <a:pt x="4093" y="39"/>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5829575" y="1780150"/>
              <a:ext cx="159800" cy="159800"/>
            </a:xfrm>
            <a:custGeom>
              <a:avLst/>
              <a:gdLst/>
              <a:ahLst/>
              <a:cxnLst/>
              <a:rect l="l" t="t" r="r" b="b"/>
              <a:pathLst>
                <a:path w="6392" h="6392" extrusionOk="0">
                  <a:moveTo>
                    <a:pt x="4007" y="191"/>
                  </a:moveTo>
                  <a:lnTo>
                    <a:pt x="6201" y="2395"/>
                  </a:lnTo>
                  <a:lnTo>
                    <a:pt x="5400" y="5399"/>
                  </a:lnTo>
                  <a:lnTo>
                    <a:pt x="2395" y="6201"/>
                  </a:lnTo>
                  <a:lnTo>
                    <a:pt x="191" y="3997"/>
                  </a:lnTo>
                  <a:lnTo>
                    <a:pt x="1002" y="992"/>
                  </a:lnTo>
                  <a:lnTo>
                    <a:pt x="4007" y="191"/>
                  </a:lnTo>
                  <a:close/>
                  <a:moveTo>
                    <a:pt x="4055" y="0"/>
                  </a:moveTo>
                  <a:lnTo>
                    <a:pt x="859" y="859"/>
                  </a:lnTo>
                  <a:lnTo>
                    <a:pt x="20" y="4007"/>
                  </a:lnTo>
                  <a:lnTo>
                    <a:pt x="1" y="4054"/>
                  </a:lnTo>
                  <a:lnTo>
                    <a:pt x="2309" y="6353"/>
                  </a:lnTo>
                  <a:lnTo>
                    <a:pt x="2338" y="6392"/>
                  </a:lnTo>
                  <a:lnTo>
                    <a:pt x="5533" y="5533"/>
                  </a:lnTo>
                  <a:lnTo>
                    <a:pt x="6373" y="2385"/>
                  </a:lnTo>
                  <a:lnTo>
                    <a:pt x="6392" y="2337"/>
                  </a:lnTo>
                  <a:lnTo>
                    <a:pt x="4083" y="38"/>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5999850" y="1951125"/>
              <a:ext cx="159575" cy="159825"/>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6098100" y="1852875"/>
              <a:ext cx="159575" cy="159800"/>
            </a:xfrm>
            <a:custGeom>
              <a:avLst/>
              <a:gdLst/>
              <a:ahLst/>
              <a:cxnLst/>
              <a:rect l="l" t="t" r="r" b="b"/>
              <a:pathLst>
                <a:path w="6383" h="6392" extrusionOk="0">
                  <a:moveTo>
                    <a:pt x="3998" y="191"/>
                  </a:moveTo>
                  <a:lnTo>
                    <a:pt x="6201" y="2395"/>
                  </a:lnTo>
                  <a:lnTo>
                    <a:pt x="5391" y="5400"/>
                  </a:lnTo>
                  <a:lnTo>
                    <a:pt x="2386" y="6201"/>
                  </a:lnTo>
                  <a:lnTo>
                    <a:pt x="192" y="3998"/>
                  </a:lnTo>
                  <a:lnTo>
                    <a:pt x="993" y="993"/>
                  </a:lnTo>
                  <a:lnTo>
                    <a:pt x="3998" y="191"/>
                  </a:lnTo>
                  <a:close/>
                  <a:moveTo>
                    <a:pt x="4046" y="1"/>
                  </a:moveTo>
                  <a:lnTo>
                    <a:pt x="859" y="859"/>
                  </a:lnTo>
                  <a:lnTo>
                    <a:pt x="10" y="4007"/>
                  </a:lnTo>
                  <a:lnTo>
                    <a:pt x="1" y="4055"/>
                  </a:lnTo>
                  <a:lnTo>
                    <a:pt x="2300" y="6354"/>
                  </a:lnTo>
                  <a:lnTo>
                    <a:pt x="2338" y="6392"/>
                  </a:lnTo>
                  <a:lnTo>
                    <a:pt x="5534" y="5533"/>
                  </a:lnTo>
                  <a:lnTo>
                    <a:pt x="6373" y="2395"/>
                  </a:lnTo>
                  <a:lnTo>
                    <a:pt x="6383" y="2347"/>
                  </a:lnTo>
                  <a:lnTo>
                    <a:pt x="4084" y="39"/>
                  </a:lnTo>
                  <a:lnTo>
                    <a:pt x="4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6094775" y="2235400"/>
              <a:ext cx="62025" cy="9325"/>
            </a:xfrm>
            <a:custGeom>
              <a:avLst/>
              <a:gdLst/>
              <a:ahLst/>
              <a:cxnLst/>
              <a:rect l="l" t="t" r="r" b="b"/>
              <a:pathLst>
                <a:path w="2481" h="373" extrusionOk="0">
                  <a:moveTo>
                    <a:pt x="2471" y="1"/>
                  </a:moveTo>
                  <a:lnTo>
                    <a:pt x="0" y="201"/>
                  </a:lnTo>
                  <a:lnTo>
                    <a:pt x="10" y="373"/>
                  </a:lnTo>
                  <a:lnTo>
                    <a:pt x="2481" y="172"/>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5989600" y="2341300"/>
              <a:ext cx="9325" cy="62250"/>
            </a:xfrm>
            <a:custGeom>
              <a:avLst/>
              <a:gdLst/>
              <a:ahLst/>
              <a:cxnLst/>
              <a:rect l="l" t="t" r="r" b="b"/>
              <a:pathLst>
                <a:path w="373" h="2490" extrusionOk="0">
                  <a:moveTo>
                    <a:pt x="201" y="0"/>
                  </a:moveTo>
                  <a:lnTo>
                    <a:pt x="1" y="2471"/>
                  </a:lnTo>
                  <a:lnTo>
                    <a:pt x="172" y="2490"/>
                  </a:lnTo>
                  <a:lnTo>
                    <a:pt x="373" y="10"/>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5775925" y="2131200"/>
              <a:ext cx="51525" cy="41500"/>
            </a:xfrm>
            <a:custGeom>
              <a:avLst/>
              <a:gdLst/>
              <a:ahLst/>
              <a:cxnLst/>
              <a:rect l="l" t="t" r="r" b="b"/>
              <a:pathLst>
                <a:path w="2061" h="1660" extrusionOk="0">
                  <a:moveTo>
                    <a:pt x="105" y="0"/>
                  </a:moveTo>
                  <a:lnTo>
                    <a:pt x="0" y="134"/>
                  </a:lnTo>
                  <a:lnTo>
                    <a:pt x="1965" y="1660"/>
                  </a:lnTo>
                  <a:lnTo>
                    <a:pt x="2061" y="1517"/>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 name="Google Shape;116;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9"/>
          <p:cNvSpPr>
            <a:spLocks noGrp="1"/>
          </p:cNvSpPr>
          <p:nvPr>
            <p:ph type="pic" idx="2"/>
          </p:nvPr>
        </p:nvSpPr>
        <p:spPr>
          <a:xfrm>
            <a:off x="5393550" y="1022700"/>
            <a:ext cx="3138300" cy="3098100"/>
          </a:xfrm>
          <a:prstGeom prst="ellipse">
            <a:avLst/>
          </a:prstGeom>
          <a:noFill/>
          <a:ln w="19050" cap="flat" cmpd="sng">
            <a:solidFill>
              <a:schemeClr val="dk1"/>
            </a:solidFill>
            <a:prstDash val="solid"/>
            <a:round/>
            <a:headEnd type="none" w="sm" len="sm"/>
            <a:tailEnd type="none" w="sm" len="sm"/>
          </a:ln>
        </p:spPr>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1"/>
        <p:cNvGrpSpPr/>
        <p:nvPr/>
      </p:nvGrpSpPr>
      <p:grpSpPr>
        <a:xfrm>
          <a:off x="0" y="0"/>
          <a:ext cx="0" cy="0"/>
          <a:chOff x="0" y="0"/>
          <a:chExt cx="0" cy="0"/>
        </a:xfrm>
      </p:grpSpPr>
      <p:sp>
        <p:nvSpPr>
          <p:cNvPr id="122" name="Google Shape;122;p11"/>
          <p:cNvSpPr txBox="1">
            <a:spLocks noGrp="1"/>
          </p:cNvSpPr>
          <p:nvPr>
            <p:ph type="title" hasCustomPrompt="1"/>
          </p:nvPr>
        </p:nvSpPr>
        <p:spPr>
          <a:xfrm>
            <a:off x="713225" y="1755263"/>
            <a:ext cx="4482600" cy="10398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3" name="Google Shape;123;p11"/>
          <p:cNvSpPr txBox="1">
            <a:spLocks noGrp="1"/>
          </p:cNvSpPr>
          <p:nvPr>
            <p:ph type="subTitle" idx="1"/>
          </p:nvPr>
        </p:nvSpPr>
        <p:spPr>
          <a:xfrm>
            <a:off x="713225" y="3091288"/>
            <a:ext cx="44826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4" name="Google Shape;124;p11"/>
          <p:cNvSpPr>
            <a:spLocks noGrp="1"/>
          </p:cNvSpPr>
          <p:nvPr>
            <p:ph type="pic" idx="2"/>
          </p:nvPr>
        </p:nvSpPr>
        <p:spPr>
          <a:xfrm>
            <a:off x="5393550" y="1022700"/>
            <a:ext cx="3138300" cy="3098100"/>
          </a:xfrm>
          <a:prstGeom prst="ellipse">
            <a:avLst/>
          </a:prstGeom>
          <a:noFill/>
          <a:ln w="19050" cap="flat" cmpd="sng">
            <a:solidFill>
              <a:schemeClr val="dk1"/>
            </a:solidFill>
            <a:prstDash val="solid"/>
            <a:round/>
            <a:headEnd type="none" w="sm" len="sm"/>
            <a:tailEnd type="none" w="sm" len="sm"/>
          </a:ln>
        </p:spPr>
      </p:sp>
      <p:sp>
        <p:nvSpPr>
          <p:cNvPr id="125" name="Google Shape;125;p11"/>
          <p:cNvSpPr/>
          <p:nvPr/>
        </p:nvSpPr>
        <p:spPr>
          <a:xfrm>
            <a:off x="116216" y="4038817"/>
            <a:ext cx="1112679" cy="1037505"/>
          </a:xfrm>
          <a:custGeom>
            <a:avLst/>
            <a:gdLst/>
            <a:ahLst/>
            <a:cxnLst/>
            <a:rect l="l" t="t" r="r" b="b"/>
            <a:pathLst>
              <a:path w="23105" h="21544" extrusionOk="0">
                <a:moveTo>
                  <a:pt x="7909" y="0"/>
                </a:moveTo>
                <a:cubicBezTo>
                  <a:pt x="6209" y="0"/>
                  <a:pt x="4491" y="454"/>
                  <a:pt x="3158" y="1490"/>
                </a:cubicBezTo>
                <a:cubicBezTo>
                  <a:pt x="1603" y="2711"/>
                  <a:pt x="706" y="4609"/>
                  <a:pt x="258" y="6536"/>
                </a:cubicBezTo>
                <a:cubicBezTo>
                  <a:pt x="105" y="7147"/>
                  <a:pt x="1" y="7786"/>
                  <a:pt x="58" y="8415"/>
                </a:cubicBezTo>
                <a:cubicBezTo>
                  <a:pt x="210" y="10476"/>
                  <a:pt x="2032" y="12098"/>
                  <a:pt x="4007" y="12689"/>
                </a:cubicBezTo>
                <a:cubicBezTo>
                  <a:pt x="5009" y="12975"/>
                  <a:pt x="6058" y="13071"/>
                  <a:pt x="7031" y="13424"/>
                </a:cubicBezTo>
                <a:cubicBezTo>
                  <a:pt x="8395" y="13920"/>
                  <a:pt x="8672" y="14893"/>
                  <a:pt x="8948" y="16200"/>
                </a:cubicBezTo>
                <a:cubicBezTo>
                  <a:pt x="9397" y="18298"/>
                  <a:pt x="10503" y="20540"/>
                  <a:pt x="12650" y="21294"/>
                </a:cubicBezTo>
                <a:cubicBezTo>
                  <a:pt x="12707" y="21313"/>
                  <a:pt x="12755" y="21332"/>
                  <a:pt x="12812" y="21351"/>
                </a:cubicBezTo>
                <a:cubicBezTo>
                  <a:pt x="13235" y="21483"/>
                  <a:pt x="13668" y="21544"/>
                  <a:pt x="14103" y="21544"/>
                </a:cubicBezTo>
                <a:cubicBezTo>
                  <a:pt x="15678" y="21544"/>
                  <a:pt x="17268" y="20741"/>
                  <a:pt x="18411" y="19605"/>
                </a:cubicBezTo>
                <a:cubicBezTo>
                  <a:pt x="21063" y="16972"/>
                  <a:pt x="23105" y="12336"/>
                  <a:pt x="21979" y="8616"/>
                </a:cubicBezTo>
                <a:cubicBezTo>
                  <a:pt x="20920" y="5086"/>
                  <a:pt x="17429" y="2902"/>
                  <a:pt x="14033" y="1480"/>
                </a:cubicBezTo>
                <a:cubicBezTo>
                  <a:pt x="12278" y="755"/>
                  <a:pt x="10446" y="135"/>
                  <a:pt x="8538" y="21"/>
                </a:cubicBezTo>
                <a:cubicBezTo>
                  <a:pt x="8329" y="7"/>
                  <a:pt x="8119" y="0"/>
                  <a:pt x="7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1"/>
          <p:cNvGrpSpPr/>
          <p:nvPr/>
        </p:nvGrpSpPr>
        <p:grpSpPr>
          <a:xfrm rot="-4499976">
            <a:off x="327249" y="349953"/>
            <a:ext cx="1047715" cy="1240896"/>
            <a:chOff x="5731325" y="1780150"/>
            <a:chExt cx="526350" cy="623400"/>
          </a:xfrm>
        </p:grpSpPr>
        <p:sp>
          <p:nvSpPr>
            <p:cNvPr id="127" name="Google Shape;127;p11"/>
            <p:cNvSpPr/>
            <p:nvPr/>
          </p:nvSpPr>
          <p:spPr>
            <a:xfrm>
              <a:off x="5937600" y="2183900"/>
              <a:ext cx="159575" cy="159575"/>
            </a:xfrm>
            <a:custGeom>
              <a:avLst/>
              <a:gdLst/>
              <a:ahLst/>
              <a:cxnLst/>
              <a:rect l="l" t="t" r="r" b="b"/>
              <a:pathLst>
                <a:path w="6383" h="6383" extrusionOk="0">
                  <a:moveTo>
                    <a:pt x="3998" y="191"/>
                  </a:moveTo>
                  <a:lnTo>
                    <a:pt x="6201" y="2385"/>
                  </a:lnTo>
                  <a:lnTo>
                    <a:pt x="5391" y="5390"/>
                  </a:lnTo>
                  <a:lnTo>
                    <a:pt x="2386" y="6201"/>
                  </a:lnTo>
                  <a:lnTo>
                    <a:pt x="192" y="3997"/>
                  </a:lnTo>
                  <a:lnTo>
                    <a:pt x="993" y="992"/>
                  </a:lnTo>
                  <a:lnTo>
                    <a:pt x="3998" y="191"/>
                  </a:lnTo>
                  <a:close/>
                  <a:moveTo>
                    <a:pt x="4046" y="0"/>
                  </a:moveTo>
                  <a:lnTo>
                    <a:pt x="859" y="849"/>
                  </a:lnTo>
                  <a:lnTo>
                    <a:pt x="10" y="3997"/>
                  </a:lnTo>
                  <a:lnTo>
                    <a:pt x="1" y="4045"/>
                  </a:lnTo>
                  <a:lnTo>
                    <a:pt x="2300" y="6353"/>
                  </a:lnTo>
                  <a:lnTo>
                    <a:pt x="2338" y="6382"/>
                  </a:lnTo>
                  <a:lnTo>
                    <a:pt x="5534" y="5533"/>
                  </a:lnTo>
                  <a:lnTo>
                    <a:pt x="6373" y="2385"/>
                  </a:lnTo>
                  <a:lnTo>
                    <a:pt x="6383" y="2337"/>
                  </a:lnTo>
                  <a:lnTo>
                    <a:pt x="4084" y="29"/>
                  </a:lnTo>
                  <a:lnTo>
                    <a:pt x="4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a:off x="5802875" y="2147400"/>
              <a:ext cx="159800" cy="159825"/>
            </a:xfrm>
            <a:custGeom>
              <a:avLst/>
              <a:gdLst/>
              <a:ahLst/>
              <a:cxnLst/>
              <a:rect l="l" t="t" r="r" b="b"/>
              <a:pathLst>
                <a:path w="6392" h="6393" extrusionOk="0">
                  <a:moveTo>
                    <a:pt x="4007" y="191"/>
                  </a:moveTo>
                  <a:lnTo>
                    <a:pt x="6201" y="2395"/>
                  </a:lnTo>
                  <a:lnTo>
                    <a:pt x="5399" y="5400"/>
                  </a:lnTo>
                  <a:lnTo>
                    <a:pt x="2395" y="6201"/>
                  </a:lnTo>
                  <a:lnTo>
                    <a:pt x="191" y="3998"/>
                  </a:lnTo>
                  <a:lnTo>
                    <a:pt x="1002" y="993"/>
                  </a:lnTo>
                  <a:lnTo>
                    <a:pt x="4007" y="191"/>
                  </a:lnTo>
                  <a:close/>
                  <a:moveTo>
                    <a:pt x="4054" y="1"/>
                  </a:moveTo>
                  <a:lnTo>
                    <a:pt x="859" y="859"/>
                  </a:lnTo>
                  <a:lnTo>
                    <a:pt x="19" y="4007"/>
                  </a:lnTo>
                  <a:lnTo>
                    <a:pt x="0" y="4055"/>
                  </a:lnTo>
                  <a:lnTo>
                    <a:pt x="2309" y="6354"/>
                  </a:lnTo>
                  <a:lnTo>
                    <a:pt x="2337" y="6392"/>
                  </a:lnTo>
                  <a:lnTo>
                    <a:pt x="5533" y="5534"/>
                  </a:lnTo>
                  <a:lnTo>
                    <a:pt x="6382" y="2386"/>
                  </a:lnTo>
                  <a:lnTo>
                    <a:pt x="6392" y="2338"/>
                  </a:lnTo>
                  <a:lnTo>
                    <a:pt x="4093" y="39"/>
                  </a:lnTo>
                  <a:lnTo>
                    <a:pt x="4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a:off x="5731325" y="1878400"/>
              <a:ext cx="159800" cy="159575"/>
            </a:xfrm>
            <a:custGeom>
              <a:avLst/>
              <a:gdLst/>
              <a:ahLst/>
              <a:cxnLst/>
              <a:rect l="l" t="t" r="r" b="b"/>
              <a:pathLst>
                <a:path w="6392" h="6383" extrusionOk="0">
                  <a:moveTo>
                    <a:pt x="4007" y="191"/>
                  </a:moveTo>
                  <a:lnTo>
                    <a:pt x="6201" y="2385"/>
                  </a:lnTo>
                  <a:lnTo>
                    <a:pt x="5400" y="5390"/>
                  </a:lnTo>
                  <a:lnTo>
                    <a:pt x="2395" y="6201"/>
                  </a:lnTo>
                  <a:lnTo>
                    <a:pt x="191" y="3997"/>
                  </a:lnTo>
                  <a:lnTo>
                    <a:pt x="1002" y="992"/>
                  </a:lnTo>
                  <a:lnTo>
                    <a:pt x="4007" y="191"/>
                  </a:lnTo>
                  <a:close/>
                  <a:moveTo>
                    <a:pt x="4055" y="0"/>
                  </a:moveTo>
                  <a:lnTo>
                    <a:pt x="859" y="859"/>
                  </a:lnTo>
                  <a:lnTo>
                    <a:pt x="20" y="3997"/>
                  </a:lnTo>
                  <a:lnTo>
                    <a:pt x="0" y="4045"/>
                  </a:lnTo>
                  <a:lnTo>
                    <a:pt x="2309" y="6354"/>
                  </a:lnTo>
                  <a:lnTo>
                    <a:pt x="2338" y="6382"/>
                  </a:lnTo>
                  <a:lnTo>
                    <a:pt x="5533" y="5533"/>
                  </a:lnTo>
                  <a:lnTo>
                    <a:pt x="6382" y="2385"/>
                  </a:lnTo>
                  <a:lnTo>
                    <a:pt x="6392" y="2338"/>
                  </a:lnTo>
                  <a:lnTo>
                    <a:pt x="4093" y="39"/>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a:off x="5829575" y="1780150"/>
              <a:ext cx="159800" cy="159800"/>
            </a:xfrm>
            <a:custGeom>
              <a:avLst/>
              <a:gdLst/>
              <a:ahLst/>
              <a:cxnLst/>
              <a:rect l="l" t="t" r="r" b="b"/>
              <a:pathLst>
                <a:path w="6392" h="6392" extrusionOk="0">
                  <a:moveTo>
                    <a:pt x="4007" y="191"/>
                  </a:moveTo>
                  <a:lnTo>
                    <a:pt x="6201" y="2395"/>
                  </a:lnTo>
                  <a:lnTo>
                    <a:pt x="5400" y="5399"/>
                  </a:lnTo>
                  <a:lnTo>
                    <a:pt x="2395" y="6201"/>
                  </a:lnTo>
                  <a:lnTo>
                    <a:pt x="191" y="3997"/>
                  </a:lnTo>
                  <a:lnTo>
                    <a:pt x="1002" y="992"/>
                  </a:lnTo>
                  <a:lnTo>
                    <a:pt x="4007" y="191"/>
                  </a:lnTo>
                  <a:close/>
                  <a:moveTo>
                    <a:pt x="4055" y="0"/>
                  </a:moveTo>
                  <a:lnTo>
                    <a:pt x="859" y="859"/>
                  </a:lnTo>
                  <a:lnTo>
                    <a:pt x="20" y="4007"/>
                  </a:lnTo>
                  <a:lnTo>
                    <a:pt x="1" y="4054"/>
                  </a:lnTo>
                  <a:lnTo>
                    <a:pt x="2309" y="6353"/>
                  </a:lnTo>
                  <a:lnTo>
                    <a:pt x="2338" y="6392"/>
                  </a:lnTo>
                  <a:lnTo>
                    <a:pt x="5533" y="5533"/>
                  </a:lnTo>
                  <a:lnTo>
                    <a:pt x="6373" y="2385"/>
                  </a:lnTo>
                  <a:lnTo>
                    <a:pt x="6392" y="2337"/>
                  </a:lnTo>
                  <a:lnTo>
                    <a:pt x="4083" y="38"/>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5999850" y="1951125"/>
              <a:ext cx="159575" cy="159825"/>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1"/>
            <p:cNvSpPr/>
            <p:nvPr/>
          </p:nvSpPr>
          <p:spPr>
            <a:xfrm>
              <a:off x="6098100" y="1852875"/>
              <a:ext cx="159575" cy="159800"/>
            </a:xfrm>
            <a:custGeom>
              <a:avLst/>
              <a:gdLst/>
              <a:ahLst/>
              <a:cxnLst/>
              <a:rect l="l" t="t" r="r" b="b"/>
              <a:pathLst>
                <a:path w="6383" h="6392" extrusionOk="0">
                  <a:moveTo>
                    <a:pt x="3998" y="191"/>
                  </a:moveTo>
                  <a:lnTo>
                    <a:pt x="6201" y="2395"/>
                  </a:lnTo>
                  <a:lnTo>
                    <a:pt x="5391" y="5400"/>
                  </a:lnTo>
                  <a:lnTo>
                    <a:pt x="2386" y="6201"/>
                  </a:lnTo>
                  <a:lnTo>
                    <a:pt x="192" y="3998"/>
                  </a:lnTo>
                  <a:lnTo>
                    <a:pt x="993" y="993"/>
                  </a:lnTo>
                  <a:lnTo>
                    <a:pt x="3998" y="191"/>
                  </a:lnTo>
                  <a:close/>
                  <a:moveTo>
                    <a:pt x="4046" y="1"/>
                  </a:moveTo>
                  <a:lnTo>
                    <a:pt x="859" y="859"/>
                  </a:lnTo>
                  <a:lnTo>
                    <a:pt x="10" y="4007"/>
                  </a:lnTo>
                  <a:lnTo>
                    <a:pt x="1" y="4055"/>
                  </a:lnTo>
                  <a:lnTo>
                    <a:pt x="2300" y="6354"/>
                  </a:lnTo>
                  <a:lnTo>
                    <a:pt x="2338" y="6392"/>
                  </a:lnTo>
                  <a:lnTo>
                    <a:pt x="5534" y="5533"/>
                  </a:lnTo>
                  <a:lnTo>
                    <a:pt x="6373" y="2395"/>
                  </a:lnTo>
                  <a:lnTo>
                    <a:pt x="6383" y="2347"/>
                  </a:lnTo>
                  <a:lnTo>
                    <a:pt x="4084" y="39"/>
                  </a:lnTo>
                  <a:lnTo>
                    <a:pt x="4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1"/>
            <p:cNvSpPr/>
            <p:nvPr/>
          </p:nvSpPr>
          <p:spPr>
            <a:xfrm>
              <a:off x="6094775" y="2235400"/>
              <a:ext cx="62025" cy="9325"/>
            </a:xfrm>
            <a:custGeom>
              <a:avLst/>
              <a:gdLst/>
              <a:ahLst/>
              <a:cxnLst/>
              <a:rect l="l" t="t" r="r" b="b"/>
              <a:pathLst>
                <a:path w="2481" h="373" extrusionOk="0">
                  <a:moveTo>
                    <a:pt x="2471" y="1"/>
                  </a:moveTo>
                  <a:lnTo>
                    <a:pt x="0" y="201"/>
                  </a:lnTo>
                  <a:lnTo>
                    <a:pt x="10" y="373"/>
                  </a:lnTo>
                  <a:lnTo>
                    <a:pt x="2481" y="172"/>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5989600" y="2341300"/>
              <a:ext cx="9325" cy="62250"/>
            </a:xfrm>
            <a:custGeom>
              <a:avLst/>
              <a:gdLst/>
              <a:ahLst/>
              <a:cxnLst/>
              <a:rect l="l" t="t" r="r" b="b"/>
              <a:pathLst>
                <a:path w="373" h="2490" extrusionOk="0">
                  <a:moveTo>
                    <a:pt x="201" y="0"/>
                  </a:moveTo>
                  <a:lnTo>
                    <a:pt x="1" y="2471"/>
                  </a:lnTo>
                  <a:lnTo>
                    <a:pt x="172" y="2490"/>
                  </a:lnTo>
                  <a:lnTo>
                    <a:pt x="373" y="10"/>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5775925" y="2131200"/>
              <a:ext cx="51525" cy="41500"/>
            </a:xfrm>
            <a:custGeom>
              <a:avLst/>
              <a:gdLst/>
              <a:ahLst/>
              <a:cxnLst/>
              <a:rect l="l" t="t" r="r" b="b"/>
              <a:pathLst>
                <a:path w="2061" h="1660" extrusionOk="0">
                  <a:moveTo>
                    <a:pt x="105" y="0"/>
                  </a:moveTo>
                  <a:lnTo>
                    <a:pt x="0" y="134"/>
                  </a:lnTo>
                  <a:lnTo>
                    <a:pt x="1965" y="1660"/>
                  </a:lnTo>
                  <a:lnTo>
                    <a:pt x="2061" y="1517"/>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6"/>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37"/>
        <p:cNvGrpSpPr/>
        <p:nvPr/>
      </p:nvGrpSpPr>
      <p:grpSpPr>
        <a:xfrm>
          <a:off x="0" y="0"/>
          <a:ext cx="0" cy="0"/>
          <a:chOff x="0" y="0"/>
          <a:chExt cx="0" cy="0"/>
        </a:xfrm>
      </p:grpSpPr>
      <p:grpSp>
        <p:nvGrpSpPr>
          <p:cNvPr id="138" name="Google Shape;138;p13"/>
          <p:cNvGrpSpPr/>
          <p:nvPr/>
        </p:nvGrpSpPr>
        <p:grpSpPr>
          <a:xfrm>
            <a:off x="8352625" y="1661038"/>
            <a:ext cx="1476084" cy="3865463"/>
            <a:chOff x="8352625" y="1661038"/>
            <a:chExt cx="1476084" cy="3865463"/>
          </a:xfrm>
        </p:grpSpPr>
        <p:sp>
          <p:nvSpPr>
            <p:cNvPr id="139" name="Google Shape;139;p13"/>
            <p:cNvSpPr/>
            <p:nvPr/>
          </p:nvSpPr>
          <p:spPr>
            <a:xfrm>
              <a:off x="8352625" y="3985425"/>
              <a:ext cx="1476084" cy="1541075"/>
            </a:xfrm>
            <a:custGeom>
              <a:avLst/>
              <a:gdLst/>
              <a:ahLst/>
              <a:cxnLst/>
              <a:rect l="l" t="t" r="r" b="b"/>
              <a:pathLst>
                <a:path w="42517" h="44389" extrusionOk="0">
                  <a:moveTo>
                    <a:pt x="26047" y="1"/>
                  </a:moveTo>
                  <a:cubicBezTo>
                    <a:pt x="25621" y="1"/>
                    <a:pt x="25196" y="27"/>
                    <a:pt x="24774" y="89"/>
                  </a:cubicBezTo>
                  <a:cubicBezTo>
                    <a:pt x="20729" y="690"/>
                    <a:pt x="17762" y="4486"/>
                    <a:pt x="16866" y="8483"/>
                  </a:cubicBezTo>
                  <a:cubicBezTo>
                    <a:pt x="16427" y="10487"/>
                    <a:pt x="16389" y="12566"/>
                    <a:pt x="15816" y="14541"/>
                  </a:cubicBezTo>
                  <a:cubicBezTo>
                    <a:pt x="15015" y="17307"/>
                    <a:pt x="13145" y="17985"/>
                    <a:pt x="10598" y="18710"/>
                  </a:cubicBezTo>
                  <a:cubicBezTo>
                    <a:pt x="6496" y="19864"/>
                    <a:pt x="2232" y="22354"/>
                    <a:pt x="1021" y="26704"/>
                  </a:cubicBezTo>
                  <a:cubicBezTo>
                    <a:pt x="992" y="26808"/>
                    <a:pt x="964" y="26913"/>
                    <a:pt x="944" y="27018"/>
                  </a:cubicBezTo>
                  <a:cubicBezTo>
                    <a:pt x="0" y="30977"/>
                    <a:pt x="2080" y="35165"/>
                    <a:pt x="5132" y="37845"/>
                  </a:cubicBezTo>
                  <a:cubicBezTo>
                    <a:pt x="9328" y="41536"/>
                    <a:pt x="15740" y="44388"/>
                    <a:pt x="21731" y="44388"/>
                  </a:cubicBezTo>
                  <a:cubicBezTo>
                    <a:pt x="23668" y="44388"/>
                    <a:pt x="25561" y="44090"/>
                    <a:pt x="27321" y="43426"/>
                  </a:cubicBezTo>
                  <a:cubicBezTo>
                    <a:pt x="34141" y="40860"/>
                    <a:pt x="37995" y="33677"/>
                    <a:pt x="40332" y="26770"/>
                  </a:cubicBezTo>
                  <a:cubicBezTo>
                    <a:pt x="41544" y="23203"/>
                    <a:pt x="42517" y="19501"/>
                    <a:pt x="42498" y="15733"/>
                  </a:cubicBezTo>
                  <a:cubicBezTo>
                    <a:pt x="42469" y="11965"/>
                    <a:pt x="41372" y="8102"/>
                    <a:pt x="38863" y="5297"/>
                  </a:cubicBezTo>
                  <a:cubicBezTo>
                    <a:pt x="36249" y="2378"/>
                    <a:pt x="32376" y="871"/>
                    <a:pt x="28513" y="232"/>
                  </a:cubicBezTo>
                  <a:cubicBezTo>
                    <a:pt x="27701" y="100"/>
                    <a:pt x="26873" y="1"/>
                    <a:pt x="26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8430772" y="1661038"/>
              <a:ext cx="1319786" cy="1217091"/>
            </a:xfrm>
            <a:custGeom>
              <a:avLst/>
              <a:gdLst/>
              <a:ahLst/>
              <a:cxnLst/>
              <a:rect l="l" t="t" r="r" b="b"/>
              <a:pathLst>
                <a:path w="38015" h="35057" extrusionOk="0">
                  <a:moveTo>
                    <a:pt x="20100" y="1"/>
                  </a:moveTo>
                  <a:cubicBezTo>
                    <a:pt x="19781" y="1"/>
                    <a:pt x="19463" y="14"/>
                    <a:pt x="19146" y="40"/>
                  </a:cubicBezTo>
                  <a:cubicBezTo>
                    <a:pt x="13155" y="536"/>
                    <a:pt x="8462" y="5363"/>
                    <a:pt x="5046" y="10314"/>
                  </a:cubicBezTo>
                  <a:cubicBezTo>
                    <a:pt x="3282" y="12870"/>
                    <a:pt x="1670" y="15589"/>
                    <a:pt x="840" y="18584"/>
                  </a:cubicBezTo>
                  <a:cubicBezTo>
                    <a:pt x="0" y="21580"/>
                    <a:pt x="0" y="24890"/>
                    <a:pt x="1355" y="27685"/>
                  </a:cubicBezTo>
                  <a:cubicBezTo>
                    <a:pt x="2767" y="30594"/>
                    <a:pt x="5504" y="32664"/>
                    <a:pt x="8423" y="34048"/>
                  </a:cubicBezTo>
                  <a:cubicBezTo>
                    <a:pt x="9358" y="34486"/>
                    <a:pt x="10341" y="34868"/>
                    <a:pt x="11361" y="35001"/>
                  </a:cubicBezTo>
                  <a:cubicBezTo>
                    <a:pt x="11639" y="35039"/>
                    <a:pt x="11916" y="35057"/>
                    <a:pt x="12190" y="35057"/>
                  </a:cubicBezTo>
                  <a:cubicBezTo>
                    <a:pt x="15232" y="35057"/>
                    <a:pt x="18058" y="32857"/>
                    <a:pt x="19537" y="30136"/>
                  </a:cubicBezTo>
                  <a:cubicBezTo>
                    <a:pt x="20338" y="28648"/>
                    <a:pt x="20844" y="26998"/>
                    <a:pt x="21740" y="25567"/>
                  </a:cubicBezTo>
                  <a:cubicBezTo>
                    <a:pt x="23009" y="23554"/>
                    <a:pt x="24640" y="23440"/>
                    <a:pt x="26834" y="23440"/>
                  </a:cubicBezTo>
                  <a:cubicBezTo>
                    <a:pt x="26851" y="23440"/>
                    <a:pt x="26867" y="23440"/>
                    <a:pt x="26883" y="23440"/>
                  </a:cubicBezTo>
                  <a:cubicBezTo>
                    <a:pt x="30372" y="23440"/>
                    <a:pt x="34293" y="22423"/>
                    <a:pt x="36230" y="19262"/>
                  </a:cubicBezTo>
                  <a:cubicBezTo>
                    <a:pt x="36278" y="19185"/>
                    <a:pt x="36326" y="19109"/>
                    <a:pt x="36374" y="19023"/>
                  </a:cubicBezTo>
                  <a:cubicBezTo>
                    <a:pt x="38014" y="16104"/>
                    <a:pt x="37308" y="12307"/>
                    <a:pt x="35496" y="9484"/>
                  </a:cubicBezTo>
                  <a:cubicBezTo>
                    <a:pt x="32361" y="4609"/>
                    <a:pt x="26144" y="1"/>
                    <a:pt x="20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3"/>
          <p:cNvGrpSpPr/>
          <p:nvPr/>
        </p:nvGrpSpPr>
        <p:grpSpPr>
          <a:xfrm rot="-10075509">
            <a:off x="8294869" y="1338448"/>
            <a:ext cx="763372" cy="900570"/>
            <a:chOff x="5775925" y="1951125"/>
            <a:chExt cx="383500" cy="452425"/>
          </a:xfrm>
        </p:grpSpPr>
        <p:sp>
          <p:nvSpPr>
            <p:cNvPr id="142" name="Google Shape;142;p13"/>
            <p:cNvSpPr/>
            <p:nvPr/>
          </p:nvSpPr>
          <p:spPr>
            <a:xfrm>
              <a:off x="5937600" y="2183900"/>
              <a:ext cx="159575" cy="159575"/>
            </a:xfrm>
            <a:custGeom>
              <a:avLst/>
              <a:gdLst/>
              <a:ahLst/>
              <a:cxnLst/>
              <a:rect l="l" t="t" r="r" b="b"/>
              <a:pathLst>
                <a:path w="6383" h="6383" extrusionOk="0">
                  <a:moveTo>
                    <a:pt x="3998" y="191"/>
                  </a:moveTo>
                  <a:lnTo>
                    <a:pt x="6201" y="2385"/>
                  </a:lnTo>
                  <a:lnTo>
                    <a:pt x="5391" y="5390"/>
                  </a:lnTo>
                  <a:lnTo>
                    <a:pt x="2386" y="6201"/>
                  </a:lnTo>
                  <a:lnTo>
                    <a:pt x="192" y="3997"/>
                  </a:lnTo>
                  <a:lnTo>
                    <a:pt x="993" y="992"/>
                  </a:lnTo>
                  <a:lnTo>
                    <a:pt x="3998" y="191"/>
                  </a:lnTo>
                  <a:close/>
                  <a:moveTo>
                    <a:pt x="4046" y="0"/>
                  </a:moveTo>
                  <a:lnTo>
                    <a:pt x="859" y="849"/>
                  </a:lnTo>
                  <a:lnTo>
                    <a:pt x="10" y="3997"/>
                  </a:lnTo>
                  <a:lnTo>
                    <a:pt x="1" y="4045"/>
                  </a:lnTo>
                  <a:lnTo>
                    <a:pt x="2300" y="6353"/>
                  </a:lnTo>
                  <a:lnTo>
                    <a:pt x="2338" y="6382"/>
                  </a:lnTo>
                  <a:lnTo>
                    <a:pt x="5534" y="5533"/>
                  </a:lnTo>
                  <a:lnTo>
                    <a:pt x="6373" y="2385"/>
                  </a:lnTo>
                  <a:lnTo>
                    <a:pt x="6383" y="2337"/>
                  </a:lnTo>
                  <a:lnTo>
                    <a:pt x="4084" y="29"/>
                  </a:lnTo>
                  <a:lnTo>
                    <a:pt x="4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5802875" y="2147400"/>
              <a:ext cx="159800" cy="159825"/>
            </a:xfrm>
            <a:custGeom>
              <a:avLst/>
              <a:gdLst/>
              <a:ahLst/>
              <a:cxnLst/>
              <a:rect l="l" t="t" r="r" b="b"/>
              <a:pathLst>
                <a:path w="6392" h="6393" extrusionOk="0">
                  <a:moveTo>
                    <a:pt x="4007" y="191"/>
                  </a:moveTo>
                  <a:lnTo>
                    <a:pt x="6201" y="2395"/>
                  </a:lnTo>
                  <a:lnTo>
                    <a:pt x="5399" y="5400"/>
                  </a:lnTo>
                  <a:lnTo>
                    <a:pt x="2395" y="6201"/>
                  </a:lnTo>
                  <a:lnTo>
                    <a:pt x="191" y="3998"/>
                  </a:lnTo>
                  <a:lnTo>
                    <a:pt x="1002" y="993"/>
                  </a:lnTo>
                  <a:lnTo>
                    <a:pt x="4007" y="191"/>
                  </a:lnTo>
                  <a:close/>
                  <a:moveTo>
                    <a:pt x="4054" y="1"/>
                  </a:moveTo>
                  <a:lnTo>
                    <a:pt x="859" y="859"/>
                  </a:lnTo>
                  <a:lnTo>
                    <a:pt x="19" y="4007"/>
                  </a:lnTo>
                  <a:lnTo>
                    <a:pt x="0" y="4055"/>
                  </a:lnTo>
                  <a:lnTo>
                    <a:pt x="2309" y="6354"/>
                  </a:lnTo>
                  <a:lnTo>
                    <a:pt x="2337" y="6392"/>
                  </a:lnTo>
                  <a:lnTo>
                    <a:pt x="5533" y="5534"/>
                  </a:lnTo>
                  <a:lnTo>
                    <a:pt x="6382" y="2386"/>
                  </a:lnTo>
                  <a:lnTo>
                    <a:pt x="6392" y="2338"/>
                  </a:lnTo>
                  <a:lnTo>
                    <a:pt x="4093" y="39"/>
                  </a:lnTo>
                  <a:lnTo>
                    <a:pt x="4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999850" y="1951125"/>
              <a:ext cx="159575" cy="159825"/>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6094775" y="2235400"/>
              <a:ext cx="62025" cy="9325"/>
            </a:xfrm>
            <a:custGeom>
              <a:avLst/>
              <a:gdLst/>
              <a:ahLst/>
              <a:cxnLst/>
              <a:rect l="l" t="t" r="r" b="b"/>
              <a:pathLst>
                <a:path w="2481" h="373" extrusionOk="0">
                  <a:moveTo>
                    <a:pt x="2471" y="1"/>
                  </a:moveTo>
                  <a:lnTo>
                    <a:pt x="0" y="201"/>
                  </a:lnTo>
                  <a:lnTo>
                    <a:pt x="10" y="373"/>
                  </a:lnTo>
                  <a:lnTo>
                    <a:pt x="2481" y="172"/>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5989600" y="2341300"/>
              <a:ext cx="9325" cy="62250"/>
            </a:xfrm>
            <a:custGeom>
              <a:avLst/>
              <a:gdLst/>
              <a:ahLst/>
              <a:cxnLst/>
              <a:rect l="l" t="t" r="r" b="b"/>
              <a:pathLst>
                <a:path w="373" h="2490" extrusionOk="0">
                  <a:moveTo>
                    <a:pt x="201" y="0"/>
                  </a:moveTo>
                  <a:lnTo>
                    <a:pt x="1" y="2471"/>
                  </a:lnTo>
                  <a:lnTo>
                    <a:pt x="172" y="2490"/>
                  </a:lnTo>
                  <a:lnTo>
                    <a:pt x="373" y="10"/>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5775925" y="2131200"/>
              <a:ext cx="51525" cy="41500"/>
            </a:xfrm>
            <a:custGeom>
              <a:avLst/>
              <a:gdLst/>
              <a:ahLst/>
              <a:cxnLst/>
              <a:rect l="l" t="t" r="r" b="b"/>
              <a:pathLst>
                <a:path w="2061" h="1660" extrusionOk="0">
                  <a:moveTo>
                    <a:pt x="105" y="0"/>
                  </a:moveTo>
                  <a:lnTo>
                    <a:pt x="0" y="134"/>
                  </a:lnTo>
                  <a:lnTo>
                    <a:pt x="1965" y="1660"/>
                  </a:lnTo>
                  <a:lnTo>
                    <a:pt x="2061" y="1517"/>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9" name="Google Shape;149;p13"/>
          <p:cNvSpPr txBox="1">
            <a:spLocks noGrp="1"/>
          </p:cNvSpPr>
          <p:nvPr>
            <p:ph type="subTitle" idx="1"/>
          </p:nvPr>
        </p:nvSpPr>
        <p:spPr>
          <a:xfrm>
            <a:off x="713225" y="2193175"/>
            <a:ext cx="2305500" cy="616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0" name="Google Shape;150;p13"/>
          <p:cNvSpPr txBox="1">
            <a:spLocks noGrp="1"/>
          </p:cNvSpPr>
          <p:nvPr>
            <p:ph type="subTitle" idx="2"/>
          </p:nvPr>
        </p:nvSpPr>
        <p:spPr>
          <a:xfrm>
            <a:off x="713225" y="3991706"/>
            <a:ext cx="2305500" cy="616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1" name="Google Shape;151;p13"/>
          <p:cNvSpPr txBox="1">
            <a:spLocks noGrp="1"/>
          </p:cNvSpPr>
          <p:nvPr>
            <p:ph type="subTitle" idx="3"/>
          </p:nvPr>
        </p:nvSpPr>
        <p:spPr>
          <a:xfrm>
            <a:off x="3419251" y="3991706"/>
            <a:ext cx="2305500" cy="616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2" name="Google Shape;152;p13"/>
          <p:cNvSpPr txBox="1">
            <a:spLocks noGrp="1"/>
          </p:cNvSpPr>
          <p:nvPr>
            <p:ph type="subTitle" idx="4"/>
          </p:nvPr>
        </p:nvSpPr>
        <p:spPr>
          <a:xfrm>
            <a:off x="3419250" y="2193175"/>
            <a:ext cx="2305500" cy="616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3" name="Google Shape;153;p13"/>
          <p:cNvSpPr txBox="1">
            <a:spLocks noGrp="1"/>
          </p:cNvSpPr>
          <p:nvPr>
            <p:ph type="title" idx="5" hasCustomPrompt="1"/>
          </p:nvPr>
        </p:nvSpPr>
        <p:spPr>
          <a:xfrm>
            <a:off x="713224" y="1268568"/>
            <a:ext cx="9012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13"/>
          <p:cNvSpPr txBox="1">
            <a:spLocks noGrp="1"/>
          </p:cNvSpPr>
          <p:nvPr>
            <p:ph type="title" idx="6" hasCustomPrompt="1"/>
          </p:nvPr>
        </p:nvSpPr>
        <p:spPr>
          <a:xfrm>
            <a:off x="3419250" y="3067246"/>
            <a:ext cx="9012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5" name="Google Shape;155;p13"/>
          <p:cNvSpPr txBox="1">
            <a:spLocks noGrp="1"/>
          </p:cNvSpPr>
          <p:nvPr>
            <p:ph type="title" idx="7" hasCustomPrompt="1"/>
          </p:nvPr>
        </p:nvSpPr>
        <p:spPr>
          <a:xfrm>
            <a:off x="713224" y="3067246"/>
            <a:ext cx="9012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title" idx="8" hasCustomPrompt="1"/>
          </p:nvPr>
        </p:nvSpPr>
        <p:spPr>
          <a:xfrm>
            <a:off x="3419250" y="1268568"/>
            <a:ext cx="9012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13"/>
          <p:cNvSpPr txBox="1">
            <a:spLocks noGrp="1"/>
          </p:cNvSpPr>
          <p:nvPr>
            <p:ph type="subTitle" idx="9"/>
          </p:nvPr>
        </p:nvSpPr>
        <p:spPr>
          <a:xfrm>
            <a:off x="6125275" y="3991706"/>
            <a:ext cx="2305500" cy="616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8" name="Google Shape;158;p13"/>
          <p:cNvSpPr txBox="1">
            <a:spLocks noGrp="1"/>
          </p:cNvSpPr>
          <p:nvPr>
            <p:ph type="subTitle" idx="13"/>
          </p:nvPr>
        </p:nvSpPr>
        <p:spPr>
          <a:xfrm>
            <a:off x="6125275" y="2193175"/>
            <a:ext cx="2305500" cy="616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9" name="Google Shape;159;p13"/>
          <p:cNvSpPr txBox="1">
            <a:spLocks noGrp="1"/>
          </p:cNvSpPr>
          <p:nvPr>
            <p:ph type="title" idx="14" hasCustomPrompt="1"/>
          </p:nvPr>
        </p:nvSpPr>
        <p:spPr>
          <a:xfrm>
            <a:off x="6125275" y="3067246"/>
            <a:ext cx="9012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title" idx="15" hasCustomPrompt="1"/>
          </p:nvPr>
        </p:nvSpPr>
        <p:spPr>
          <a:xfrm>
            <a:off x="6125275" y="1268568"/>
            <a:ext cx="901200" cy="6168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1" name="Google Shape;161;p13"/>
          <p:cNvSpPr txBox="1">
            <a:spLocks noGrp="1"/>
          </p:cNvSpPr>
          <p:nvPr>
            <p:ph type="subTitle" idx="16"/>
          </p:nvPr>
        </p:nvSpPr>
        <p:spPr>
          <a:xfrm>
            <a:off x="713224" y="1911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b="1"/>
            </a:lvl1pPr>
            <a:lvl2pPr lvl="1" algn="ctr" rtl="0">
              <a:lnSpc>
                <a:spcPct val="115000"/>
              </a:lnSpc>
              <a:spcBef>
                <a:spcPts val="0"/>
              </a:spcBef>
              <a:spcAft>
                <a:spcPts val="0"/>
              </a:spcAft>
              <a:buSzPts val="2400"/>
              <a:buNone/>
              <a:defRPr sz="2400" b="1"/>
            </a:lvl2pPr>
            <a:lvl3pPr lvl="2" algn="ctr" rtl="0">
              <a:lnSpc>
                <a:spcPct val="115000"/>
              </a:lnSpc>
              <a:spcBef>
                <a:spcPts val="0"/>
              </a:spcBef>
              <a:spcAft>
                <a:spcPts val="0"/>
              </a:spcAft>
              <a:buSzPts val="2400"/>
              <a:buNone/>
              <a:defRPr sz="2400" b="1"/>
            </a:lvl3pPr>
            <a:lvl4pPr lvl="3" algn="ctr" rtl="0">
              <a:lnSpc>
                <a:spcPct val="115000"/>
              </a:lnSpc>
              <a:spcBef>
                <a:spcPts val="0"/>
              </a:spcBef>
              <a:spcAft>
                <a:spcPts val="0"/>
              </a:spcAft>
              <a:buSzPts val="2400"/>
              <a:buNone/>
              <a:defRPr sz="2400" b="1"/>
            </a:lvl4pPr>
            <a:lvl5pPr lvl="4" algn="ctr" rtl="0">
              <a:lnSpc>
                <a:spcPct val="115000"/>
              </a:lnSpc>
              <a:spcBef>
                <a:spcPts val="0"/>
              </a:spcBef>
              <a:spcAft>
                <a:spcPts val="0"/>
              </a:spcAft>
              <a:buSzPts val="2400"/>
              <a:buNone/>
              <a:defRPr sz="2400" b="1"/>
            </a:lvl5pPr>
            <a:lvl6pPr lvl="5" algn="ctr" rtl="0">
              <a:lnSpc>
                <a:spcPct val="115000"/>
              </a:lnSpc>
              <a:spcBef>
                <a:spcPts val="0"/>
              </a:spcBef>
              <a:spcAft>
                <a:spcPts val="0"/>
              </a:spcAft>
              <a:buSzPts val="2400"/>
              <a:buNone/>
              <a:defRPr sz="2400" b="1"/>
            </a:lvl6pPr>
            <a:lvl7pPr lvl="6" algn="ctr" rtl="0">
              <a:lnSpc>
                <a:spcPct val="115000"/>
              </a:lnSpc>
              <a:spcBef>
                <a:spcPts val="0"/>
              </a:spcBef>
              <a:spcAft>
                <a:spcPts val="0"/>
              </a:spcAft>
              <a:buSzPts val="2400"/>
              <a:buNone/>
              <a:defRPr sz="2400" b="1"/>
            </a:lvl7pPr>
            <a:lvl8pPr lvl="7" algn="ctr" rtl="0">
              <a:lnSpc>
                <a:spcPct val="115000"/>
              </a:lnSpc>
              <a:spcBef>
                <a:spcPts val="0"/>
              </a:spcBef>
              <a:spcAft>
                <a:spcPts val="0"/>
              </a:spcAft>
              <a:buSzPts val="2400"/>
              <a:buNone/>
              <a:defRPr sz="2400" b="1"/>
            </a:lvl8pPr>
            <a:lvl9pPr lvl="8" algn="ctr" rtl="0">
              <a:lnSpc>
                <a:spcPct val="115000"/>
              </a:lnSpc>
              <a:spcBef>
                <a:spcPts val="0"/>
              </a:spcBef>
              <a:spcAft>
                <a:spcPts val="0"/>
              </a:spcAft>
              <a:buSzPts val="2400"/>
              <a:buNone/>
              <a:defRPr sz="2400" b="1"/>
            </a:lvl9pPr>
          </a:lstStyle>
          <a:p>
            <a:endParaRPr/>
          </a:p>
        </p:txBody>
      </p:sp>
      <p:sp>
        <p:nvSpPr>
          <p:cNvPr id="162" name="Google Shape;162;p13"/>
          <p:cNvSpPr txBox="1">
            <a:spLocks noGrp="1"/>
          </p:cNvSpPr>
          <p:nvPr>
            <p:ph type="subTitle" idx="17"/>
          </p:nvPr>
        </p:nvSpPr>
        <p:spPr>
          <a:xfrm>
            <a:off x="713224" y="3710301"/>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b="1"/>
            </a:lvl1pPr>
            <a:lvl2pPr lvl="1" algn="ctr" rtl="0">
              <a:lnSpc>
                <a:spcPct val="115000"/>
              </a:lnSpc>
              <a:spcBef>
                <a:spcPts val="0"/>
              </a:spcBef>
              <a:spcAft>
                <a:spcPts val="0"/>
              </a:spcAft>
              <a:buSzPts val="2400"/>
              <a:buNone/>
              <a:defRPr sz="2400" b="1"/>
            </a:lvl2pPr>
            <a:lvl3pPr lvl="2" algn="ctr" rtl="0">
              <a:lnSpc>
                <a:spcPct val="115000"/>
              </a:lnSpc>
              <a:spcBef>
                <a:spcPts val="0"/>
              </a:spcBef>
              <a:spcAft>
                <a:spcPts val="0"/>
              </a:spcAft>
              <a:buSzPts val="2400"/>
              <a:buNone/>
              <a:defRPr sz="2400" b="1"/>
            </a:lvl3pPr>
            <a:lvl4pPr lvl="3" algn="ctr" rtl="0">
              <a:lnSpc>
                <a:spcPct val="115000"/>
              </a:lnSpc>
              <a:spcBef>
                <a:spcPts val="0"/>
              </a:spcBef>
              <a:spcAft>
                <a:spcPts val="0"/>
              </a:spcAft>
              <a:buSzPts val="2400"/>
              <a:buNone/>
              <a:defRPr sz="2400" b="1"/>
            </a:lvl4pPr>
            <a:lvl5pPr lvl="4" algn="ctr" rtl="0">
              <a:lnSpc>
                <a:spcPct val="115000"/>
              </a:lnSpc>
              <a:spcBef>
                <a:spcPts val="0"/>
              </a:spcBef>
              <a:spcAft>
                <a:spcPts val="0"/>
              </a:spcAft>
              <a:buSzPts val="2400"/>
              <a:buNone/>
              <a:defRPr sz="2400" b="1"/>
            </a:lvl5pPr>
            <a:lvl6pPr lvl="5" algn="ctr" rtl="0">
              <a:lnSpc>
                <a:spcPct val="115000"/>
              </a:lnSpc>
              <a:spcBef>
                <a:spcPts val="0"/>
              </a:spcBef>
              <a:spcAft>
                <a:spcPts val="0"/>
              </a:spcAft>
              <a:buSzPts val="2400"/>
              <a:buNone/>
              <a:defRPr sz="2400" b="1"/>
            </a:lvl6pPr>
            <a:lvl7pPr lvl="6" algn="ctr" rtl="0">
              <a:lnSpc>
                <a:spcPct val="115000"/>
              </a:lnSpc>
              <a:spcBef>
                <a:spcPts val="0"/>
              </a:spcBef>
              <a:spcAft>
                <a:spcPts val="0"/>
              </a:spcAft>
              <a:buSzPts val="2400"/>
              <a:buNone/>
              <a:defRPr sz="2400" b="1"/>
            </a:lvl7pPr>
            <a:lvl8pPr lvl="7" algn="ctr" rtl="0">
              <a:lnSpc>
                <a:spcPct val="115000"/>
              </a:lnSpc>
              <a:spcBef>
                <a:spcPts val="0"/>
              </a:spcBef>
              <a:spcAft>
                <a:spcPts val="0"/>
              </a:spcAft>
              <a:buSzPts val="2400"/>
              <a:buNone/>
              <a:defRPr sz="2400" b="1"/>
            </a:lvl8pPr>
            <a:lvl9pPr lvl="8" algn="ctr" rtl="0">
              <a:lnSpc>
                <a:spcPct val="115000"/>
              </a:lnSpc>
              <a:spcBef>
                <a:spcPts val="0"/>
              </a:spcBef>
              <a:spcAft>
                <a:spcPts val="0"/>
              </a:spcAft>
              <a:buSzPts val="2400"/>
              <a:buNone/>
              <a:defRPr sz="2400" b="1"/>
            </a:lvl9pPr>
          </a:lstStyle>
          <a:p>
            <a:endParaRPr/>
          </a:p>
        </p:txBody>
      </p:sp>
      <p:sp>
        <p:nvSpPr>
          <p:cNvPr id="163" name="Google Shape;163;p13"/>
          <p:cNvSpPr txBox="1">
            <a:spLocks noGrp="1"/>
          </p:cNvSpPr>
          <p:nvPr>
            <p:ph type="subTitle" idx="18"/>
          </p:nvPr>
        </p:nvSpPr>
        <p:spPr>
          <a:xfrm>
            <a:off x="3419250" y="3710301"/>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b="1"/>
            </a:lvl1pPr>
            <a:lvl2pPr lvl="1" algn="ctr" rtl="0">
              <a:lnSpc>
                <a:spcPct val="115000"/>
              </a:lnSpc>
              <a:spcBef>
                <a:spcPts val="0"/>
              </a:spcBef>
              <a:spcAft>
                <a:spcPts val="0"/>
              </a:spcAft>
              <a:buSzPts val="2400"/>
              <a:buNone/>
              <a:defRPr sz="2400" b="1"/>
            </a:lvl2pPr>
            <a:lvl3pPr lvl="2" algn="ctr" rtl="0">
              <a:lnSpc>
                <a:spcPct val="115000"/>
              </a:lnSpc>
              <a:spcBef>
                <a:spcPts val="0"/>
              </a:spcBef>
              <a:spcAft>
                <a:spcPts val="0"/>
              </a:spcAft>
              <a:buSzPts val="2400"/>
              <a:buNone/>
              <a:defRPr sz="2400" b="1"/>
            </a:lvl3pPr>
            <a:lvl4pPr lvl="3" algn="ctr" rtl="0">
              <a:lnSpc>
                <a:spcPct val="115000"/>
              </a:lnSpc>
              <a:spcBef>
                <a:spcPts val="0"/>
              </a:spcBef>
              <a:spcAft>
                <a:spcPts val="0"/>
              </a:spcAft>
              <a:buSzPts val="2400"/>
              <a:buNone/>
              <a:defRPr sz="2400" b="1"/>
            </a:lvl4pPr>
            <a:lvl5pPr lvl="4" algn="ctr" rtl="0">
              <a:lnSpc>
                <a:spcPct val="115000"/>
              </a:lnSpc>
              <a:spcBef>
                <a:spcPts val="0"/>
              </a:spcBef>
              <a:spcAft>
                <a:spcPts val="0"/>
              </a:spcAft>
              <a:buSzPts val="2400"/>
              <a:buNone/>
              <a:defRPr sz="2400" b="1"/>
            </a:lvl5pPr>
            <a:lvl6pPr lvl="5" algn="ctr" rtl="0">
              <a:lnSpc>
                <a:spcPct val="115000"/>
              </a:lnSpc>
              <a:spcBef>
                <a:spcPts val="0"/>
              </a:spcBef>
              <a:spcAft>
                <a:spcPts val="0"/>
              </a:spcAft>
              <a:buSzPts val="2400"/>
              <a:buNone/>
              <a:defRPr sz="2400" b="1"/>
            </a:lvl6pPr>
            <a:lvl7pPr lvl="6" algn="ctr" rtl="0">
              <a:lnSpc>
                <a:spcPct val="115000"/>
              </a:lnSpc>
              <a:spcBef>
                <a:spcPts val="0"/>
              </a:spcBef>
              <a:spcAft>
                <a:spcPts val="0"/>
              </a:spcAft>
              <a:buSzPts val="2400"/>
              <a:buNone/>
              <a:defRPr sz="2400" b="1"/>
            </a:lvl7pPr>
            <a:lvl8pPr lvl="7" algn="ctr" rtl="0">
              <a:lnSpc>
                <a:spcPct val="115000"/>
              </a:lnSpc>
              <a:spcBef>
                <a:spcPts val="0"/>
              </a:spcBef>
              <a:spcAft>
                <a:spcPts val="0"/>
              </a:spcAft>
              <a:buSzPts val="2400"/>
              <a:buNone/>
              <a:defRPr sz="2400" b="1"/>
            </a:lvl8pPr>
            <a:lvl9pPr lvl="8" algn="ctr" rtl="0">
              <a:lnSpc>
                <a:spcPct val="115000"/>
              </a:lnSpc>
              <a:spcBef>
                <a:spcPts val="0"/>
              </a:spcBef>
              <a:spcAft>
                <a:spcPts val="0"/>
              </a:spcAft>
              <a:buSzPts val="2400"/>
              <a:buNone/>
              <a:defRPr sz="2400" b="1"/>
            </a:lvl9pPr>
          </a:lstStyle>
          <a:p>
            <a:endParaRPr/>
          </a:p>
        </p:txBody>
      </p:sp>
      <p:sp>
        <p:nvSpPr>
          <p:cNvPr id="164" name="Google Shape;164;p13"/>
          <p:cNvSpPr txBox="1">
            <a:spLocks noGrp="1"/>
          </p:cNvSpPr>
          <p:nvPr>
            <p:ph type="subTitle" idx="19"/>
          </p:nvPr>
        </p:nvSpPr>
        <p:spPr>
          <a:xfrm>
            <a:off x="3419250" y="1911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b="1"/>
            </a:lvl1pPr>
            <a:lvl2pPr lvl="1" algn="ctr" rtl="0">
              <a:lnSpc>
                <a:spcPct val="115000"/>
              </a:lnSpc>
              <a:spcBef>
                <a:spcPts val="0"/>
              </a:spcBef>
              <a:spcAft>
                <a:spcPts val="0"/>
              </a:spcAft>
              <a:buSzPts val="2400"/>
              <a:buNone/>
              <a:defRPr sz="2400" b="1"/>
            </a:lvl2pPr>
            <a:lvl3pPr lvl="2" algn="ctr" rtl="0">
              <a:lnSpc>
                <a:spcPct val="115000"/>
              </a:lnSpc>
              <a:spcBef>
                <a:spcPts val="0"/>
              </a:spcBef>
              <a:spcAft>
                <a:spcPts val="0"/>
              </a:spcAft>
              <a:buSzPts val="2400"/>
              <a:buNone/>
              <a:defRPr sz="2400" b="1"/>
            </a:lvl3pPr>
            <a:lvl4pPr lvl="3" algn="ctr" rtl="0">
              <a:lnSpc>
                <a:spcPct val="115000"/>
              </a:lnSpc>
              <a:spcBef>
                <a:spcPts val="0"/>
              </a:spcBef>
              <a:spcAft>
                <a:spcPts val="0"/>
              </a:spcAft>
              <a:buSzPts val="2400"/>
              <a:buNone/>
              <a:defRPr sz="2400" b="1"/>
            </a:lvl4pPr>
            <a:lvl5pPr lvl="4" algn="ctr" rtl="0">
              <a:lnSpc>
                <a:spcPct val="115000"/>
              </a:lnSpc>
              <a:spcBef>
                <a:spcPts val="0"/>
              </a:spcBef>
              <a:spcAft>
                <a:spcPts val="0"/>
              </a:spcAft>
              <a:buSzPts val="2400"/>
              <a:buNone/>
              <a:defRPr sz="2400" b="1"/>
            </a:lvl5pPr>
            <a:lvl6pPr lvl="5" algn="ctr" rtl="0">
              <a:lnSpc>
                <a:spcPct val="115000"/>
              </a:lnSpc>
              <a:spcBef>
                <a:spcPts val="0"/>
              </a:spcBef>
              <a:spcAft>
                <a:spcPts val="0"/>
              </a:spcAft>
              <a:buSzPts val="2400"/>
              <a:buNone/>
              <a:defRPr sz="2400" b="1"/>
            </a:lvl6pPr>
            <a:lvl7pPr lvl="6" algn="ctr" rtl="0">
              <a:lnSpc>
                <a:spcPct val="115000"/>
              </a:lnSpc>
              <a:spcBef>
                <a:spcPts val="0"/>
              </a:spcBef>
              <a:spcAft>
                <a:spcPts val="0"/>
              </a:spcAft>
              <a:buSzPts val="2400"/>
              <a:buNone/>
              <a:defRPr sz="2400" b="1"/>
            </a:lvl7pPr>
            <a:lvl8pPr lvl="7" algn="ctr" rtl="0">
              <a:lnSpc>
                <a:spcPct val="115000"/>
              </a:lnSpc>
              <a:spcBef>
                <a:spcPts val="0"/>
              </a:spcBef>
              <a:spcAft>
                <a:spcPts val="0"/>
              </a:spcAft>
              <a:buSzPts val="2400"/>
              <a:buNone/>
              <a:defRPr sz="2400" b="1"/>
            </a:lvl8pPr>
            <a:lvl9pPr lvl="8" algn="ctr" rtl="0">
              <a:lnSpc>
                <a:spcPct val="115000"/>
              </a:lnSpc>
              <a:spcBef>
                <a:spcPts val="0"/>
              </a:spcBef>
              <a:spcAft>
                <a:spcPts val="0"/>
              </a:spcAft>
              <a:buSzPts val="2400"/>
              <a:buNone/>
              <a:defRPr sz="2400" b="1"/>
            </a:lvl9pPr>
          </a:lstStyle>
          <a:p>
            <a:endParaRPr/>
          </a:p>
        </p:txBody>
      </p:sp>
      <p:sp>
        <p:nvSpPr>
          <p:cNvPr id="165" name="Google Shape;165;p13"/>
          <p:cNvSpPr txBox="1">
            <a:spLocks noGrp="1"/>
          </p:cNvSpPr>
          <p:nvPr>
            <p:ph type="subTitle" idx="20"/>
          </p:nvPr>
        </p:nvSpPr>
        <p:spPr>
          <a:xfrm>
            <a:off x="6125275" y="3710301"/>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b="1"/>
            </a:lvl1pPr>
            <a:lvl2pPr lvl="1" algn="ctr" rtl="0">
              <a:lnSpc>
                <a:spcPct val="115000"/>
              </a:lnSpc>
              <a:spcBef>
                <a:spcPts val="0"/>
              </a:spcBef>
              <a:spcAft>
                <a:spcPts val="0"/>
              </a:spcAft>
              <a:buSzPts val="2400"/>
              <a:buNone/>
              <a:defRPr sz="2400" b="1"/>
            </a:lvl2pPr>
            <a:lvl3pPr lvl="2" algn="ctr" rtl="0">
              <a:lnSpc>
                <a:spcPct val="115000"/>
              </a:lnSpc>
              <a:spcBef>
                <a:spcPts val="0"/>
              </a:spcBef>
              <a:spcAft>
                <a:spcPts val="0"/>
              </a:spcAft>
              <a:buSzPts val="2400"/>
              <a:buNone/>
              <a:defRPr sz="2400" b="1"/>
            </a:lvl3pPr>
            <a:lvl4pPr lvl="3" algn="ctr" rtl="0">
              <a:lnSpc>
                <a:spcPct val="115000"/>
              </a:lnSpc>
              <a:spcBef>
                <a:spcPts val="0"/>
              </a:spcBef>
              <a:spcAft>
                <a:spcPts val="0"/>
              </a:spcAft>
              <a:buSzPts val="2400"/>
              <a:buNone/>
              <a:defRPr sz="2400" b="1"/>
            </a:lvl4pPr>
            <a:lvl5pPr lvl="4" algn="ctr" rtl="0">
              <a:lnSpc>
                <a:spcPct val="115000"/>
              </a:lnSpc>
              <a:spcBef>
                <a:spcPts val="0"/>
              </a:spcBef>
              <a:spcAft>
                <a:spcPts val="0"/>
              </a:spcAft>
              <a:buSzPts val="2400"/>
              <a:buNone/>
              <a:defRPr sz="2400" b="1"/>
            </a:lvl5pPr>
            <a:lvl6pPr lvl="5" algn="ctr" rtl="0">
              <a:lnSpc>
                <a:spcPct val="115000"/>
              </a:lnSpc>
              <a:spcBef>
                <a:spcPts val="0"/>
              </a:spcBef>
              <a:spcAft>
                <a:spcPts val="0"/>
              </a:spcAft>
              <a:buSzPts val="2400"/>
              <a:buNone/>
              <a:defRPr sz="2400" b="1"/>
            </a:lvl6pPr>
            <a:lvl7pPr lvl="6" algn="ctr" rtl="0">
              <a:lnSpc>
                <a:spcPct val="115000"/>
              </a:lnSpc>
              <a:spcBef>
                <a:spcPts val="0"/>
              </a:spcBef>
              <a:spcAft>
                <a:spcPts val="0"/>
              </a:spcAft>
              <a:buSzPts val="2400"/>
              <a:buNone/>
              <a:defRPr sz="2400" b="1"/>
            </a:lvl7pPr>
            <a:lvl8pPr lvl="7" algn="ctr" rtl="0">
              <a:lnSpc>
                <a:spcPct val="115000"/>
              </a:lnSpc>
              <a:spcBef>
                <a:spcPts val="0"/>
              </a:spcBef>
              <a:spcAft>
                <a:spcPts val="0"/>
              </a:spcAft>
              <a:buSzPts val="2400"/>
              <a:buNone/>
              <a:defRPr sz="2400" b="1"/>
            </a:lvl8pPr>
            <a:lvl9pPr lvl="8" algn="ctr" rtl="0">
              <a:lnSpc>
                <a:spcPct val="115000"/>
              </a:lnSpc>
              <a:spcBef>
                <a:spcPts val="0"/>
              </a:spcBef>
              <a:spcAft>
                <a:spcPts val="0"/>
              </a:spcAft>
              <a:buSzPts val="2400"/>
              <a:buNone/>
              <a:defRPr sz="2400" b="1"/>
            </a:lvl9pPr>
          </a:lstStyle>
          <a:p>
            <a:endParaRPr/>
          </a:p>
        </p:txBody>
      </p:sp>
      <p:sp>
        <p:nvSpPr>
          <p:cNvPr id="166" name="Google Shape;166;p13"/>
          <p:cNvSpPr txBox="1">
            <a:spLocks noGrp="1"/>
          </p:cNvSpPr>
          <p:nvPr>
            <p:ph type="subTitle" idx="21"/>
          </p:nvPr>
        </p:nvSpPr>
        <p:spPr>
          <a:xfrm>
            <a:off x="6125275" y="1911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b="1"/>
            </a:lvl1pPr>
            <a:lvl2pPr lvl="1" algn="ctr" rtl="0">
              <a:lnSpc>
                <a:spcPct val="115000"/>
              </a:lnSpc>
              <a:spcBef>
                <a:spcPts val="0"/>
              </a:spcBef>
              <a:spcAft>
                <a:spcPts val="0"/>
              </a:spcAft>
              <a:buSzPts val="2400"/>
              <a:buNone/>
              <a:defRPr sz="2400" b="1"/>
            </a:lvl2pPr>
            <a:lvl3pPr lvl="2" algn="ctr" rtl="0">
              <a:lnSpc>
                <a:spcPct val="115000"/>
              </a:lnSpc>
              <a:spcBef>
                <a:spcPts val="0"/>
              </a:spcBef>
              <a:spcAft>
                <a:spcPts val="0"/>
              </a:spcAft>
              <a:buSzPts val="2400"/>
              <a:buNone/>
              <a:defRPr sz="2400" b="1"/>
            </a:lvl3pPr>
            <a:lvl4pPr lvl="3" algn="ctr" rtl="0">
              <a:lnSpc>
                <a:spcPct val="115000"/>
              </a:lnSpc>
              <a:spcBef>
                <a:spcPts val="0"/>
              </a:spcBef>
              <a:spcAft>
                <a:spcPts val="0"/>
              </a:spcAft>
              <a:buSzPts val="2400"/>
              <a:buNone/>
              <a:defRPr sz="2400" b="1"/>
            </a:lvl4pPr>
            <a:lvl5pPr lvl="4" algn="ctr" rtl="0">
              <a:lnSpc>
                <a:spcPct val="115000"/>
              </a:lnSpc>
              <a:spcBef>
                <a:spcPts val="0"/>
              </a:spcBef>
              <a:spcAft>
                <a:spcPts val="0"/>
              </a:spcAft>
              <a:buSzPts val="2400"/>
              <a:buNone/>
              <a:defRPr sz="2400" b="1"/>
            </a:lvl5pPr>
            <a:lvl6pPr lvl="5" algn="ctr" rtl="0">
              <a:lnSpc>
                <a:spcPct val="115000"/>
              </a:lnSpc>
              <a:spcBef>
                <a:spcPts val="0"/>
              </a:spcBef>
              <a:spcAft>
                <a:spcPts val="0"/>
              </a:spcAft>
              <a:buSzPts val="2400"/>
              <a:buNone/>
              <a:defRPr sz="2400" b="1"/>
            </a:lvl6pPr>
            <a:lvl7pPr lvl="6" algn="ctr" rtl="0">
              <a:lnSpc>
                <a:spcPct val="115000"/>
              </a:lnSpc>
              <a:spcBef>
                <a:spcPts val="0"/>
              </a:spcBef>
              <a:spcAft>
                <a:spcPts val="0"/>
              </a:spcAft>
              <a:buSzPts val="2400"/>
              <a:buNone/>
              <a:defRPr sz="2400" b="1"/>
            </a:lvl7pPr>
            <a:lvl8pPr lvl="7" algn="ctr" rtl="0">
              <a:lnSpc>
                <a:spcPct val="115000"/>
              </a:lnSpc>
              <a:spcBef>
                <a:spcPts val="0"/>
              </a:spcBef>
              <a:spcAft>
                <a:spcPts val="0"/>
              </a:spcAft>
              <a:buSzPts val="2400"/>
              <a:buNone/>
              <a:defRPr sz="2400" b="1"/>
            </a:lvl8pPr>
            <a:lvl9pPr lvl="8" algn="ctr" rtl="0">
              <a:lnSpc>
                <a:spcPct val="115000"/>
              </a:lnSpc>
              <a:spcBef>
                <a:spcPts val="0"/>
              </a:spcBef>
              <a:spcAft>
                <a:spcPts val="0"/>
              </a:spcAft>
              <a:buSzPts val="2400"/>
              <a:buNone/>
              <a:defRPr sz="2400" b="1"/>
            </a:lvl9pPr>
          </a:lstStyle>
          <a:p>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93"/>
        <p:cNvGrpSpPr/>
        <p:nvPr/>
      </p:nvGrpSpPr>
      <p:grpSpPr>
        <a:xfrm>
          <a:off x="0" y="0"/>
          <a:ext cx="0" cy="0"/>
          <a:chOff x="0" y="0"/>
          <a:chExt cx="0" cy="0"/>
        </a:xfrm>
      </p:grpSpPr>
      <p:grpSp>
        <p:nvGrpSpPr>
          <p:cNvPr id="194" name="Google Shape;194;p16"/>
          <p:cNvGrpSpPr/>
          <p:nvPr/>
        </p:nvGrpSpPr>
        <p:grpSpPr>
          <a:xfrm>
            <a:off x="7732637" y="-364849"/>
            <a:ext cx="1965211" cy="6083443"/>
            <a:chOff x="7732637" y="-364849"/>
            <a:chExt cx="1965211" cy="6083443"/>
          </a:xfrm>
        </p:grpSpPr>
        <p:sp>
          <p:nvSpPr>
            <p:cNvPr id="195" name="Google Shape;195;p16"/>
            <p:cNvSpPr/>
            <p:nvPr/>
          </p:nvSpPr>
          <p:spPr>
            <a:xfrm>
              <a:off x="7931005" y="-364849"/>
              <a:ext cx="1716759" cy="1600773"/>
            </a:xfrm>
            <a:custGeom>
              <a:avLst/>
              <a:gdLst/>
              <a:ahLst/>
              <a:cxnLst/>
              <a:rect l="l" t="t" r="r" b="b"/>
              <a:pathLst>
                <a:path w="23105" h="21544" extrusionOk="0">
                  <a:moveTo>
                    <a:pt x="7909" y="0"/>
                  </a:moveTo>
                  <a:cubicBezTo>
                    <a:pt x="6209" y="0"/>
                    <a:pt x="4491" y="454"/>
                    <a:pt x="3158" y="1490"/>
                  </a:cubicBezTo>
                  <a:cubicBezTo>
                    <a:pt x="1603" y="2711"/>
                    <a:pt x="706" y="4609"/>
                    <a:pt x="258" y="6536"/>
                  </a:cubicBezTo>
                  <a:cubicBezTo>
                    <a:pt x="105" y="7147"/>
                    <a:pt x="1" y="7786"/>
                    <a:pt x="58" y="8415"/>
                  </a:cubicBezTo>
                  <a:cubicBezTo>
                    <a:pt x="210" y="10476"/>
                    <a:pt x="2032" y="12098"/>
                    <a:pt x="4007" y="12689"/>
                  </a:cubicBezTo>
                  <a:cubicBezTo>
                    <a:pt x="5009" y="12975"/>
                    <a:pt x="6058" y="13071"/>
                    <a:pt x="7031" y="13424"/>
                  </a:cubicBezTo>
                  <a:cubicBezTo>
                    <a:pt x="8395" y="13920"/>
                    <a:pt x="8672" y="14893"/>
                    <a:pt x="8948" y="16200"/>
                  </a:cubicBezTo>
                  <a:cubicBezTo>
                    <a:pt x="9397" y="18298"/>
                    <a:pt x="10503" y="20540"/>
                    <a:pt x="12650" y="21294"/>
                  </a:cubicBezTo>
                  <a:cubicBezTo>
                    <a:pt x="12707" y="21313"/>
                    <a:pt x="12755" y="21332"/>
                    <a:pt x="12812" y="21351"/>
                  </a:cubicBezTo>
                  <a:cubicBezTo>
                    <a:pt x="13235" y="21483"/>
                    <a:pt x="13668" y="21544"/>
                    <a:pt x="14103" y="21544"/>
                  </a:cubicBezTo>
                  <a:cubicBezTo>
                    <a:pt x="15678" y="21544"/>
                    <a:pt x="17268" y="20741"/>
                    <a:pt x="18411" y="19605"/>
                  </a:cubicBezTo>
                  <a:cubicBezTo>
                    <a:pt x="21063" y="16972"/>
                    <a:pt x="23105" y="12336"/>
                    <a:pt x="21979" y="8616"/>
                  </a:cubicBezTo>
                  <a:cubicBezTo>
                    <a:pt x="20920" y="5086"/>
                    <a:pt x="17429" y="2902"/>
                    <a:pt x="14033" y="1480"/>
                  </a:cubicBezTo>
                  <a:cubicBezTo>
                    <a:pt x="12278" y="755"/>
                    <a:pt x="10446" y="135"/>
                    <a:pt x="8538" y="21"/>
                  </a:cubicBezTo>
                  <a:cubicBezTo>
                    <a:pt x="8329" y="7"/>
                    <a:pt x="8119" y="0"/>
                    <a:pt x="7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7732637" y="4000356"/>
              <a:ext cx="1965211" cy="1718239"/>
            </a:xfrm>
            <a:custGeom>
              <a:avLst/>
              <a:gdLst/>
              <a:ahLst/>
              <a:cxnLst/>
              <a:rect l="l" t="t" r="r" b="b"/>
              <a:pathLst>
                <a:path w="28638" h="25039" extrusionOk="0">
                  <a:moveTo>
                    <a:pt x="20062" y="1"/>
                  </a:moveTo>
                  <a:cubicBezTo>
                    <a:pt x="18032" y="1"/>
                    <a:pt x="16031" y="1273"/>
                    <a:pt x="14825" y="2966"/>
                  </a:cubicBezTo>
                  <a:cubicBezTo>
                    <a:pt x="14090" y="3986"/>
                    <a:pt x="13575" y="5141"/>
                    <a:pt x="12784" y="6114"/>
                  </a:cubicBezTo>
                  <a:cubicBezTo>
                    <a:pt x="12014" y="7056"/>
                    <a:pt x="11193" y="7311"/>
                    <a:pt x="10225" y="7311"/>
                  </a:cubicBezTo>
                  <a:cubicBezTo>
                    <a:pt x="9801" y="7311"/>
                    <a:pt x="9350" y="7262"/>
                    <a:pt x="8863" y="7201"/>
                  </a:cubicBezTo>
                  <a:cubicBezTo>
                    <a:pt x="8342" y="7133"/>
                    <a:pt x="7803" y="7095"/>
                    <a:pt x="7262" y="7095"/>
                  </a:cubicBezTo>
                  <a:cubicBezTo>
                    <a:pt x="5136" y="7095"/>
                    <a:pt x="2962" y="7685"/>
                    <a:pt x="1594" y="9395"/>
                  </a:cubicBezTo>
                  <a:cubicBezTo>
                    <a:pt x="1556" y="9443"/>
                    <a:pt x="1518" y="9500"/>
                    <a:pt x="1480" y="9548"/>
                  </a:cubicBezTo>
                  <a:cubicBezTo>
                    <a:pt x="1" y="11541"/>
                    <a:pt x="173" y="14384"/>
                    <a:pt x="1241" y="16616"/>
                  </a:cubicBezTo>
                  <a:cubicBezTo>
                    <a:pt x="3187" y="20680"/>
                    <a:pt x="7651" y="24839"/>
                    <a:pt x="12335" y="25030"/>
                  </a:cubicBezTo>
                  <a:cubicBezTo>
                    <a:pt x="12466" y="25036"/>
                    <a:pt x="12595" y="25038"/>
                    <a:pt x="12725" y="25038"/>
                  </a:cubicBezTo>
                  <a:cubicBezTo>
                    <a:pt x="16998" y="25038"/>
                    <a:pt x="20731" y="22023"/>
                    <a:pt x="23601" y="18810"/>
                  </a:cubicBezTo>
                  <a:cubicBezTo>
                    <a:pt x="25127" y="17103"/>
                    <a:pt x="26558" y="15262"/>
                    <a:pt x="27445" y="13144"/>
                  </a:cubicBezTo>
                  <a:cubicBezTo>
                    <a:pt x="28323" y="11026"/>
                    <a:pt x="28638" y="8603"/>
                    <a:pt x="27894" y="6428"/>
                  </a:cubicBezTo>
                  <a:cubicBezTo>
                    <a:pt x="27131" y="4177"/>
                    <a:pt x="25318" y="2403"/>
                    <a:pt x="23315" y="1124"/>
                  </a:cubicBezTo>
                  <a:cubicBezTo>
                    <a:pt x="22666" y="724"/>
                    <a:pt x="21989" y="352"/>
                    <a:pt x="21245" y="151"/>
                  </a:cubicBezTo>
                  <a:cubicBezTo>
                    <a:pt x="20853" y="49"/>
                    <a:pt x="20457" y="1"/>
                    <a:pt x="20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6"/>
          <p:cNvSpPr txBox="1">
            <a:spLocks noGrp="1"/>
          </p:cNvSpPr>
          <p:nvPr>
            <p:ph type="title"/>
          </p:nvPr>
        </p:nvSpPr>
        <p:spPr>
          <a:xfrm>
            <a:off x="4190275" y="3265137"/>
            <a:ext cx="42405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98" name="Google Shape;198;p16"/>
          <p:cNvSpPr txBox="1">
            <a:spLocks noGrp="1"/>
          </p:cNvSpPr>
          <p:nvPr>
            <p:ph type="subTitle" idx="1"/>
          </p:nvPr>
        </p:nvSpPr>
        <p:spPr>
          <a:xfrm>
            <a:off x="4190275" y="1346463"/>
            <a:ext cx="4240500" cy="1808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99" name="Google Shape;199;p16"/>
          <p:cNvSpPr>
            <a:spLocks noGrp="1"/>
          </p:cNvSpPr>
          <p:nvPr>
            <p:ph type="pic" idx="2"/>
          </p:nvPr>
        </p:nvSpPr>
        <p:spPr>
          <a:xfrm>
            <a:off x="713225" y="1022700"/>
            <a:ext cx="3138300" cy="3098100"/>
          </a:xfrm>
          <a:prstGeom prst="ellipse">
            <a:avLst/>
          </a:prstGeom>
          <a:noFill/>
          <a:ln w="19050" cap="flat" cmpd="sng">
            <a:solidFill>
              <a:schemeClr val="dk1"/>
            </a:solidFill>
            <a:prstDash val="solid"/>
            <a:round/>
            <a:headEnd type="none" w="sm" len="sm"/>
            <a:tailEnd type="none" w="sm" len="sm"/>
          </a:ln>
        </p:spPr>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lumMod val="5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1pPr>
            <a:lvl2pPr lvl="1"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2pPr>
            <a:lvl3pPr lvl="2"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3pPr>
            <a:lvl4pPr lvl="3"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4pPr>
            <a:lvl5pPr lvl="4"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5pPr>
            <a:lvl6pPr lvl="5"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6pPr>
            <a:lvl7pPr lvl="6"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7pPr>
            <a:lvl8pPr lvl="7"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8pPr>
            <a:lvl9pPr lvl="8"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1pPr>
            <a:lvl2pPr marL="914400" lvl="1"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dk1" tx1="lt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7" r:id="rId6"/>
    <p:sldLayoutId id="2147483658" r:id="rId7"/>
    <p:sldLayoutId id="2147483659" r:id="rId8"/>
    <p:sldLayoutId id="2147483662" r:id="rId9"/>
    <p:sldLayoutId id="2147483663" r:id="rId10"/>
    <p:sldLayoutId id="2147483670" r:id="rId11"/>
    <p:sldLayoutId id="2147483672" r:id="rId12"/>
    <p:sldLayoutId id="2147483673" r:id="rId13"/>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1"/>
          <p:cNvSpPr/>
          <p:nvPr/>
        </p:nvSpPr>
        <p:spPr>
          <a:xfrm>
            <a:off x="81579" y="2321002"/>
            <a:ext cx="2446738" cy="2407538"/>
          </a:xfrm>
          <a:custGeom>
            <a:avLst/>
            <a:gdLst/>
            <a:ahLst/>
            <a:cxnLst/>
            <a:rect l="l" t="t" r="r" b="b"/>
            <a:pathLst>
              <a:path w="50807" h="49993" extrusionOk="0">
                <a:moveTo>
                  <a:pt x="17556" y="0"/>
                </a:moveTo>
                <a:cubicBezTo>
                  <a:pt x="14488" y="0"/>
                  <a:pt x="11432" y="688"/>
                  <a:pt x="8834" y="2282"/>
                </a:cubicBezTo>
                <a:cubicBezTo>
                  <a:pt x="5037" y="4619"/>
                  <a:pt x="2566" y="8654"/>
                  <a:pt x="1078" y="12851"/>
                </a:cubicBezTo>
                <a:cubicBezTo>
                  <a:pt x="601" y="14196"/>
                  <a:pt x="201" y="15589"/>
                  <a:pt x="153" y="17010"/>
                </a:cubicBezTo>
                <a:cubicBezTo>
                  <a:pt x="0" y="21665"/>
                  <a:pt x="3663" y="25767"/>
                  <a:pt x="7956" y="27570"/>
                </a:cubicBezTo>
                <a:cubicBezTo>
                  <a:pt x="10112" y="28477"/>
                  <a:pt x="12440" y="28934"/>
                  <a:pt x="14529" y="29974"/>
                </a:cubicBezTo>
                <a:cubicBezTo>
                  <a:pt x="17467" y="31434"/>
                  <a:pt x="17858" y="33666"/>
                  <a:pt x="18144" y="36671"/>
                </a:cubicBezTo>
                <a:cubicBezTo>
                  <a:pt x="18611" y="41498"/>
                  <a:pt x="20538" y="46773"/>
                  <a:pt x="25165" y="49015"/>
                </a:cubicBezTo>
                <a:cubicBezTo>
                  <a:pt x="25279" y="49062"/>
                  <a:pt x="25394" y="49120"/>
                  <a:pt x="25508" y="49167"/>
                </a:cubicBezTo>
                <a:cubicBezTo>
                  <a:pt x="26803" y="49736"/>
                  <a:pt x="28180" y="49993"/>
                  <a:pt x="29571" y="49993"/>
                </a:cubicBezTo>
                <a:cubicBezTo>
                  <a:pt x="32731" y="49993"/>
                  <a:pt x="35965" y="48668"/>
                  <a:pt x="38482" y="46668"/>
                </a:cubicBezTo>
                <a:cubicBezTo>
                  <a:pt x="45083" y="41431"/>
                  <a:pt x="50807" y="31558"/>
                  <a:pt x="49233" y="22934"/>
                </a:cubicBezTo>
                <a:cubicBezTo>
                  <a:pt x="47725" y="14778"/>
                  <a:pt x="40466" y="8997"/>
                  <a:pt x="33197" y="4981"/>
                </a:cubicBezTo>
                <a:cubicBezTo>
                  <a:pt x="29448" y="2902"/>
                  <a:pt x="25499" y="1061"/>
                  <a:pt x="21273" y="326"/>
                </a:cubicBezTo>
                <a:cubicBezTo>
                  <a:pt x="20052" y="114"/>
                  <a:pt x="18803" y="0"/>
                  <a:pt x="17556"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5" name="Google Shape;365;p31"/>
          <p:cNvPicPr preferRelativeResize="0">
            <a:picLocks noGrp="1"/>
          </p:cNvPicPr>
          <p:nvPr>
            <p:ph type="pic" idx="2"/>
          </p:nvPr>
        </p:nvPicPr>
        <p:blipFill rotWithShape="1">
          <a:blip r:embed="rId3">
            <a:extLst>
              <a:ext uri="{28A0092B-C50C-407E-A947-70E740481C1C}">
                <a14:useLocalDpi xmlns:a14="http://schemas.microsoft.com/office/drawing/2010/main" val="0"/>
              </a:ext>
            </a:extLst>
          </a:blip>
          <a:srcRect l="31123" r="11755"/>
          <a:stretch/>
        </p:blipFill>
        <p:spPr>
          <a:xfrm>
            <a:off x="727788" y="634482"/>
            <a:ext cx="3239175" cy="3169971"/>
          </a:xfrm>
          <a:prstGeom prst="ellipse">
            <a:avLst/>
          </a:prstGeom>
          <a:ln>
            <a:noFill/>
          </a:ln>
        </p:spPr>
      </p:pic>
      <p:sp>
        <p:nvSpPr>
          <p:cNvPr id="366" name="Google Shape;366;p31"/>
          <p:cNvSpPr txBox="1">
            <a:spLocks noGrp="1"/>
          </p:cNvSpPr>
          <p:nvPr>
            <p:ph type="ctrTitle"/>
          </p:nvPr>
        </p:nvSpPr>
        <p:spPr>
          <a:xfrm>
            <a:off x="4158416" y="-793129"/>
            <a:ext cx="4668343" cy="35817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0" dirty="0" smtClean="0">
                <a:solidFill>
                  <a:schemeClr val="tx1">
                    <a:lumMod val="75000"/>
                  </a:schemeClr>
                </a:solidFill>
                <a:latin typeface="Battle angel" pitchFamily="2" charset="0"/>
              </a:rPr>
              <a:t>ALITA </a:t>
            </a:r>
            <a:br>
              <a:rPr lang="en" sz="4000" b="0" dirty="0" smtClean="0">
                <a:solidFill>
                  <a:schemeClr val="tx1">
                    <a:lumMod val="75000"/>
                  </a:schemeClr>
                </a:solidFill>
                <a:latin typeface="Battle angel" pitchFamily="2" charset="0"/>
              </a:rPr>
            </a:br>
            <a:r>
              <a:rPr lang="en" sz="4000" b="0" dirty="0" smtClean="0">
                <a:solidFill>
                  <a:schemeClr val="tx1">
                    <a:lumMod val="75000"/>
                  </a:schemeClr>
                </a:solidFill>
                <a:latin typeface="Battle angel" pitchFamily="2" charset="0"/>
              </a:rPr>
              <a:t>BATTLE ANGEL</a:t>
            </a:r>
            <a:r>
              <a:rPr lang="en" sz="5400" dirty="0" smtClean="0">
                <a:solidFill>
                  <a:schemeClr val="tx1">
                    <a:lumMod val="75000"/>
                  </a:schemeClr>
                </a:solidFill>
              </a:rPr>
              <a:t/>
            </a:r>
            <a:br>
              <a:rPr lang="en" sz="5400" dirty="0" smtClean="0">
                <a:solidFill>
                  <a:schemeClr val="tx1">
                    <a:lumMod val="75000"/>
                  </a:schemeClr>
                </a:solidFill>
              </a:rPr>
            </a:br>
            <a:r>
              <a:rPr lang="en" sz="2400" b="0" dirty="0" smtClean="0">
                <a:solidFill>
                  <a:schemeClr val="tx1">
                    <a:lumMod val="75000"/>
                  </a:schemeClr>
                </a:solidFill>
              </a:rPr>
              <a:t>Movie Review</a:t>
            </a:r>
            <a:endParaRPr sz="2800" b="0" dirty="0">
              <a:solidFill>
                <a:schemeClr val="tx1">
                  <a:lumMod val="75000"/>
                </a:schemeClr>
              </a:solidFill>
            </a:endParaRPr>
          </a:p>
        </p:txBody>
      </p:sp>
      <p:sp>
        <p:nvSpPr>
          <p:cNvPr id="367" name="Google Shape;367;p31"/>
          <p:cNvSpPr txBox="1">
            <a:spLocks noGrp="1"/>
          </p:cNvSpPr>
          <p:nvPr>
            <p:ph type="subTitle" idx="1"/>
          </p:nvPr>
        </p:nvSpPr>
        <p:spPr>
          <a:xfrm>
            <a:off x="4158417" y="3635021"/>
            <a:ext cx="39882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tx1">
                    <a:lumMod val="75000"/>
                  </a:schemeClr>
                </a:solidFill>
              </a:rPr>
              <a:t>Presentation By Pramisha Khaling Rai</a:t>
            </a:r>
            <a:endParaRPr dirty="0">
              <a:solidFill>
                <a:schemeClr val="tx1">
                  <a:lumMod val="75000"/>
                </a:schemeClr>
              </a:solidFill>
            </a:endParaRPr>
          </a:p>
        </p:txBody>
      </p:sp>
      <p:cxnSp>
        <p:nvCxnSpPr>
          <p:cNvPr id="368" name="Google Shape;368;p31"/>
          <p:cNvCxnSpPr/>
          <p:nvPr/>
        </p:nvCxnSpPr>
        <p:spPr>
          <a:xfrm>
            <a:off x="4275263" y="3524771"/>
            <a:ext cx="379200" cy="0"/>
          </a:xfrm>
          <a:prstGeom prst="straightConnector1">
            <a:avLst/>
          </a:prstGeom>
          <a:noFill/>
          <a:ln w="28575" cap="flat" cmpd="sng">
            <a:solidFill>
              <a:schemeClr val="tx1">
                <a:lumMod val="75000"/>
              </a:schemeClr>
            </a:solidFill>
            <a:prstDash val="solid"/>
            <a:round/>
            <a:headEnd type="none" w="med" len="med"/>
            <a:tailEnd type="non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1000"/>
                                        <p:tgtEl>
                                          <p:spTgt spid="365"/>
                                        </p:tgtEl>
                                      </p:cBhvr>
                                    </p:animEffect>
                                    <p:anim calcmode="lin" valueType="num">
                                      <p:cBhvr>
                                        <p:cTn id="8" dur="1000" fill="hold"/>
                                        <p:tgtEl>
                                          <p:spTgt spid="365"/>
                                        </p:tgtEl>
                                        <p:attrNameLst>
                                          <p:attrName>ppt_x</p:attrName>
                                        </p:attrNameLst>
                                      </p:cBhvr>
                                      <p:tavLst>
                                        <p:tav tm="0">
                                          <p:val>
                                            <p:strVal val="#ppt_x"/>
                                          </p:val>
                                        </p:tav>
                                        <p:tav tm="100000">
                                          <p:val>
                                            <p:strVal val="#ppt_x"/>
                                          </p:val>
                                        </p:tav>
                                      </p:tavLst>
                                    </p:anim>
                                    <p:anim calcmode="lin" valueType="num">
                                      <p:cBhvr>
                                        <p:cTn id="9" dur="1000" fill="hold"/>
                                        <p:tgtEl>
                                          <p:spTgt spid="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364"/>
                                        </p:tgtEl>
                                        <p:attrNameLst>
                                          <p:attrName>style.visibility</p:attrName>
                                        </p:attrNameLst>
                                      </p:cBhvr>
                                      <p:to>
                                        <p:strVal val="visible"/>
                                      </p:to>
                                    </p:set>
                                    <p:animEffect transition="in" filter="fade">
                                      <p:cBhvr>
                                        <p:cTn id="12" dur="1000"/>
                                        <p:tgtEl>
                                          <p:spTgt spid="364"/>
                                        </p:tgtEl>
                                      </p:cBhvr>
                                    </p:animEffect>
                                    <p:anim calcmode="lin" valueType="num">
                                      <p:cBhvr>
                                        <p:cTn id="13" dur="1000" fill="hold"/>
                                        <p:tgtEl>
                                          <p:spTgt spid="364"/>
                                        </p:tgtEl>
                                        <p:attrNameLst>
                                          <p:attrName>ppt_x</p:attrName>
                                        </p:attrNameLst>
                                      </p:cBhvr>
                                      <p:tavLst>
                                        <p:tav tm="0">
                                          <p:val>
                                            <p:strVal val="#ppt_x"/>
                                          </p:val>
                                        </p:tav>
                                        <p:tav tm="100000">
                                          <p:val>
                                            <p:strVal val="#ppt_x"/>
                                          </p:val>
                                        </p:tav>
                                      </p:tavLst>
                                    </p:anim>
                                    <p:anim calcmode="lin" valueType="num">
                                      <p:cBhvr>
                                        <p:cTn id="14" dur="1000" fill="hold"/>
                                        <p:tgtEl>
                                          <p:spTgt spid="36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66"/>
                                        </p:tgtEl>
                                        <p:attrNameLst>
                                          <p:attrName>style.visibility</p:attrName>
                                        </p:attrNameLst>
                                      </p:cBhvr>
                                      <p:to>
                                        <p:strVal val="visible"/>
                                      </p:to>
                                    </p:set>
                                    <p:animEffect transition="in" filter="fade">
                                      <p:cBhvr>
                                        <p:cTn id="17" dur="1000"/>
                                        <p:tgtEl>
                                          <p:spTgt spid="366"/>
                                        </p:tgtEl>
                                      </p:cBhvr>
                                    </p:animEffect>
                                    <p:anim calcmode="lin" valueType="num">
                                      <p:cBhvr>
                                        <p:cTn id="18" dur="1000" fill="hold"/>
                                        <p:tgtEl>
                                          <p:spTgt spid="366"/>
                                        </p:tgtEl>
                                        <p:attrNameLst>
                                          <p:attrName>ppt_x</p:attrName>
                                        </p:attrNameLst>
                                      </p:cBhvr>
                                      <p:tavLst>
                                        <p:tav tm="0">
                                          <p:val>
                                            <p:strVal val="#ppt_x"/>
                                          </p:val>
                                        </p:tav>
                                        <p:tav tm="100000">
                                          <p:val>
                                            <p:strVal val="#ppt_x"/>
                                          </p:val>
                                        </p:tav>
                                      </p:tavLst>
                                    </p:anim>
                                    <p:anim calcmode="lin" valueType="num">
                                      <p:cBhvr>
                                        <p:cTn id="19" dur="1000" fill="hold"/>
                                        <p:tgtEl>
                                          <p:spTgt spid="36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300"/>
                                  </p:stCondLst>
                                  <p:childTnLst>
                                    <p:set>
                                      <p:cBhvr>
                                        <p:cTn id="21" dur="1" fill="hold">
                                          <p:stCondLst>
                                            <p:cond delay="0"/>
                                          </p:stCondLst>
                                        </p:cTn>
                                        <p:tgtEl>
                                          <p:spTgt spid="367"/>
                                        </p:tgtEl>
                                        <p:attrNameLst>
                                          <p:attrName>style.visibility</p:attrName>
                                        </p:attrNameLst>
                                      </p:cBhvr>
                                      <p:to>
                                        <p:strVal val="visible"/>
                                      </p:to>
                                    </p:set>
                                    <p:animEffect transition="in" filter="fade">
                                      <p:cBhvr>
                                        <p:cTn id="22" dur="1000"/>
                                        <p:tgtEl>
                                          <p:spTgt spid="367"/>
                                        </p:tgtEl>
                                      </p:cBhvr>
                                    </p:animEffect>
                                    <p:anim calcmode="lin" valueType="num">
                                      <p:cBhvr>
                                        <p:cTn id="23" dur="1000" fill="hold"/>
                                        <p:tgtEl>
                                          <p:spTgt spid="367"/>
                                        </p:tgtEl>
                                        <p:attrNameLst>
                                          <p:attrName>ppt_x</p:attrName>
                                        </p:attrNameLst>
                                      </p:cBhvr>
                                      <p:tavLst>
                                        <p:tav tm="0">
                                          <p:val>
                                            <p:strVal val="#ppt_x"/>
                                          </p:val>
                                        </p:tav>
                                        <p:tav tm="100000">
                                          <p:val>
                                            <p:strVal val="#ppt_x"/>
                                          </p:val>
                                        </p:tav>
                                      </p:tavLst>
                                    </p:anim>
                                    <p:anim calcmode="lin" valueType="num">
                                      <p:cBhvr>
                                        <p:cTn id="24" dur="1000" fill="hold"/>
                                        <p:tgtEl>
                                          <p:spTgt spid="367"/>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300"/>
                                  </p:stCondLst>
                                  <p:childTnLst>
                                    <p:set>
                                      <p:cBhvr>
                                        <p:cTn id="26" dur="1" fill="hold">
                                          <p:stCondLst>
                                            <p:cond delay="0"/>
                                          </p:stCondLst>
                                        </p:cTn>
                                        <p:tgtEl>
                                          <p:spTgt spid="368"/>
                                        </p:tgtEl>
                                        <p:attrNameLst>
                                          <p:attrName>style.visibility</p:attrName>
                                        </p:attrNameLst>
                                      </p:cBhvr>
                                      <p:to>
                                        <p:strVal val="visible"/>
                                      </p:to>
                                    </p:set>
                                    <p:anim calcmode="lin" valueType="num">
                                      <p:cBhvr additive="base">
                                        <p:cTn id="27" dur="1000" fill="hold"/>
                                        <p:tgtEl>
                                          <p:spTgt spid="368"/>
                                        </p:tgtEl>
                                        <p:attrNameLst>
                                          <p:attrName>ppt_x</p:attrName>
                                        </p:attrNameLst>
                                      </p:cBhvr>
                                      <p:tavLst>
                                        <p:tav tm="0">
                                          <p:val>
                                            <p:strVal val="1+#ppt_w/2"/>
                                          </p:val>
                                        </p:tav>
                                        <p:tav tm="100000">
                                          <p:val>
                                            <p:strVal val="#ppt_x"/>
                                          </p:val>
                                        </p:tav>
                                      </p:tavLst>
                                    </p:anim>
                                    <p:anim calcmode="lin" valueType="num">
                                      <p:cBhvr additive="base">
                                        <p:cTn id="28" dur="1000" fill="hold"/>
                                        <p:tgtEl>
                                          <p:spTgt spid="3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animBg="1"/>
      <p:bldP spid="366" grpId="0"/>
      <p:bldP spid="36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 name="Rectangle 3"/>
          <p:cNvSpPr/>
          <p:nvPr/>
        </p:nvSpPr>
        <p:spPr>
          <a:xfrm>
            <a:off x="0" y="0"/>
            <a:ext cx="1733266" cy="1583140"/>
          </a:xfrm>
          <a:prstGeom prst="rect">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3" name="Google Shape;463;p37"/>
          <p:cNvSpPr/>
          <p:nvPr/>
        </p:nvSpPr>
        <p:spPr>
          <a:xfrm>
            <a:off x="5731604" y="3282724"/>
            <a:ext cx="2135150" cy="1860775"/>
          </a:xfrm>
          <a:custGeom>
            <a:avLst/>
            <a:gdLst/>
            <a:ahLst/>
            <a:cxnLst/>
            <a:rect l="l" t="t" r="r" b="b"/>
            <a:pathLst>
              <a:path w="85406" h="74431" extrusionOk="0">
                <a:moveTo>
                  <a:pt x="58631" y="0"/>
                </a:moveTo>
                <a:cubicBezTo>
                  <a:pt x="52558" y="0"/>
                  <a:pt x="46800" y="2402"/>
                  <a:pt x="41820" y="5858"/>
                </a:cubicBezTo>
                <a:cubicBezTo>
                  <a:pt x="36822" y="9320"/>
                  <a:pt x="32520" y="13804"/>
                  <a:pt x="28303" y="18335"/>
                </a:cubicBezTo>
                <a:cubicBezTo>
                  <a:pt x="27292" y="19422"/>
                  <a:pt x="26233" y="20539"/>
                  <a:pt x="24869" y="21035"/>
                </a:cubicBezTo>
                <a:cubicBezTo>
                  <a:pt x="24244" y="21260"/>
                  <a:pt x="23575" y="21342"/>
                  <a:pt x="22896" y="21342"/>
                </a:cubicBezTo>
                <a:cubicBezTo>
                  <a:pt x="22569" y="21342"/>
                  <a:pt x="22240" y="21323"/>
                  <a:pt x="21912" y="21292"/>
                </a:cubicBezTo>
                <a:cubicBezTo>
                  <a:pt x="18150" y="20945"/>
                  <a:pt x="14320" y="19116"/>
                  <a:pt x="10663" y="19116"/>
                </a:cubicBezTo>
                <a:cubicBezTo>
                  <a:pt x="9794" y="19116"/>
                  <a:pt x="8935" y="19219"/>
                  <a:pt x="8089" y="19470"/>
                </a:cubicBezTo>
                <a:cubicBezTo>
                  <a:pt x="0" y="21884"/>
                  <a:pt x="305" y="31614"/>
                  <a:pt x="1860" y="38282"/>
                </a:cubicBezTo>
                <a:cubicBezTo>
                  <a:pt x="4274" y="48680"/>
                  <a:pt x="10436" y="58267"/>
                  <a:pt x="17075" y="66470"/>
                </a:cubicBezTo>
                <a:cubicBezTo>
                  <a:pt x="18983" y="68827"/>
                  <a:pt x="21025" y="71154"/>
                  <a:pt x="23619" y="72719"/>
                </a:cubicBezTo>
                <a:cubicBezTo>
                  <a:pt x="25583" y="73914"/>
                  <a:pt x="27672" y="74430"/>
                  <a:pt x="29758" y="74430"/>
                </a:cubicBezTo>
                <a:cubicBezTo>
                  <a:pt x="30368" y="74430"/>
                  <a:pt x="30978" y="74386"/>
                  <a:pt x="31585" y="74302"/>
                </a:cubicBezTo>
                <a:cubicBezTo>
                  <a:pt x="37289" y="73510"/>
                  <a:pt x="42736" y="69132"/>
                  <a:pt x="45531" y="64286"/>
                </a:cubicBezTo>
                <a:cubicBezTo>
                  <a:pt x="46953" y="61806"/>
                  <a:pt x="48059" y="59039"/>
                  <a:pt x="49900" y="56931"/>
                </a:cubicBezTo>
                <a:cubicBezTo>
                  <a:pt x="52926" y="53463"/>
                  <a:pt x="57479" y="52273"/>
                  <a:pt x="62061" y="52273"/>
                </a:cubicBezTo>
                <a:cubicBezTo>
                  <a:pt x="63112" y="52273"/>
                  <a:pt x="64165" y="52335"/>
                  <a:pt x="65201" y="52448"/>
                </a:cubicBezTo>
                <a:cubicBezTo>
                  <a:pt x="67308" y="52669"/>
                  <a:pt x="69440" y="53067"/>
                  <a:pt x="71527" y="53067"/>
                </a:cubicBezTo>
                <a:cubicBezTo>
                  <a:pt x="72313" y="53067"/>
                  <a:pt x="73093" y="53011"/>
                  <a:pt x="73863" y="52867"/>
                </a:cubicBezTo>
                <a:cubicBezTo>
                  <a:pt x="80092" y="51723"/>
                  <a:pt x="84213" y="44959"/>
                  <a:pt x="84814" y="37957"/>
                </a:cubicBezTo>
                <a:cubicBezTo>
                  <a:pt x="85406" y="30965"/>
                  <a:pt x="83154" y="23820"/>
                  <a:pt x="80426" y="17200"/>
                </a:cubicBezTo>
                <a:cubicBezTo>
                  <a:pt x="79071" y="13899"/>
                  <a:pt x="77545" y="10608"/>
                  <a:pt x="75342" y="7880"/>
                </a:cubicBezTo>
                <a:cubicBezTo>
                  <a:pt x="71144" y="2662"/>
                  <a:pt x="64743" y="10"/>
                  <a:pt x="58667" y="0"/>
                </a:cubicBezTo>
                <a:cubicBezTo>
                  <a:pt x="58655" y="0"/>
                  <a:pt x="58643" y="0"/>
                  <a:pt x="58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039574" y="119955"/>
            <a:ext cx="2104426" cy="2070710"/>
          </a:xfrm>
          <a:custGeom>
            <a:avLst/>
            <a:gdLst/>
            <a:ahLst/>
            <a:cxnLst/>
            <a:rect l="l" t="t" r="r" b="b"/>
            <a:pathLst>
              <a:path w="50807" h="49993" extrusionOk="0">
                <a:moveTo>
                  <a:pt x="17556" y="0"/>
                </a:moveTo>
                <a:cubicBezTo>
                  <a:pt x="14488" y="0"/>
                  <a:pt x="11432" y="688"/>
                  <a:pt x="8834" y="2282"/>
                </a:cubicBezTo>
                <a:cubicBezTo>
                  <a:pt x="5037" y="4619"/>
                  <a:pt x="2566" y="8654"/>
                  <a:pt x="1078" y="12851"/>
                </a:cubicBezTo>
                <a:cubicBezTo>
                  <a:pt x="601" y="14196"/>
                  <a:pt x="201" y="15589"/>
                  <a:pt x="153" y="17010"/>
                </a:cubicBezTo>
                <a:cubicBezTo>
                  <a:pt x="0" y="21665"/>
                  <a:pt x="3663" y="25767"/>
                  <a:pt x="7956" y="27570"/>
                </a:cubicBezTo>
                <a:cubicBezTo>
                  <a:pt x="10112" y="28477"/>
                  <a:pt x="12440" y="28934"/>
                  <a:pt x="14529" y="29974"/>
                </a:cubicBezTo>
                <a:cubicBezTo>
                  <a:pt x="17467" y="31434"/>
                  <a:pt x="17858" y="33666"/>
                  <a:pt x="18144" y="36671"/>
                </a:cubicBezTo>
                <a:cubicBezTo>
                  <a:pt x="18611" y="41498"/>
                  <a:pt x="20538" y="46773"/>
                  <a:pt x="25165" y="49015"/>
                </a:cubicBezTo>
                <a:cubicBezTo>
                  <a:pt x="25279" y="49062"/>
                  <a:pt x="25394" y="49120"/>
                  <a:pt x="25508" y="49167"/>
                </a:cubicBezTo>
                <a:cubicBezTo>
                  <a:pt x="26803" y="49736"/>
                  <a:pt x="28180" y="49993"/>
                  <a:pt x="29571" y="49993"/>
                </a:cubicBezTo>
                <a:cubicBezTo>
                  <a:pt x="32731" y="49993"/>
                  <a:pt x="35965" y="48668"/>
                  <a:pt x="38482" y="46668"/>
                </a:cubicBezTo>
                <a:cubicBezTo>
                  <a:pt x="45083" y="41431"/>
                  <a:pt x="50807" y="31558"/>
                  <a:pt x="49233" y="22934"/>
                </a:cubicBezTo>
                <a:cubicBezTo>
                  <a:pt x="47725" y="14778"/>
                  <a:pt x="40466" y="8997"/>
                  <a:pt x="33197" y="4981"/>
                </a:cubicBezTo>
                <a:cubicBezTo>
                  <a:pt x="29448" y="2902"/>
                  <a:pt x="25499" y="1061"/>
                  <a:pt x="21273" y="326"/>
                </a:cubicBezTo>
                <a:cubicBezTo>
                  <a:pt x="20052" y="114"/>
                  <a:pt x="18803" y="0"/>
                  <a:pt x="17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7" name="Google Shape;467;p37"/>
          <p:cNvPicPr preferRelativeResize="0">
            <a:picLocks noGrp="1"/>
          </p:cNvPicPr>
          <p:nvPr>
            <p:ph type="pic" idx="2"/>
          </p:nvPr>
        </p:nvPicPr>
        <p:blipFill rotWithShape="1">
          <a:blip r:embed="rId3">
            <a:extLst>
              <a:ext uri="{28A0092B-C50C-407E-A947-70E740481C1C}">
                <a14:useLocalDpi xmlns:a14="http://schemas.microsoft.com/office/drawing/2010/main" val="0"/>
              </a:ext>
            </a:extLst>
          </a:blip>
          <a:srcRect l="37679"/>
          <a:stretch/>
        </p:blipFill>
        <p:spPr>
          <a:xfrm>
            <a:off x="5611091" y="1055512"/>
            <a:ext cx="3337793" cy="3147207"/>
          </a:xfrm>
          <a:prstGeom prst="ellipse">
            <a:avLst/>
          </a:prstGeom>
          <a:ln>
            <a:noFill/>
          </a:ln>
        </p:spPr>
      </p:pic>
      <p:sp>
        <p:nvSpPr>
          <p:cNvPr id="10" name="Google Shape;456;p36"/>
          <p:cNvSpPr txBox="1">
            <a:spLocks noGrp="1"/>
          </p:cNvSpPr>
          <p:nvPr>
            <p:ph type="subTitle" idx="1"/>
          </p:nvPr>
        </p:nvSpPr>
        <p:spPr>
          <a:xfrm>
            <a:off x="743803" y="970660"/>
            <a:ext cx="4696255" cy="3696874"/>
          </a:xfrm>
          <a:prstGeom prst="rect">
            <a:avLst/>
          </a:prstGeom>
        </p:spPr>
        <p:txBody>
          <a:bodyPr spcFirstLastPara="1" wrap="square" lIns="91425" tIns="91425" rIns="91425" bIns="91425" anchor="b" anchorCtr="0">
            <a:noAutofit/>
          </a:bodyPr>
          <a:lstStyle/>
          <a:p>
            <a:pPr algn="l"/>
            <a:r>
              <a:rPr lang="en-US" sz="1400" dirty="0">
                <a:solidFill>
                  <a:schemeClr val="accent1"/>
                </a:solidFill>
              </a:rPr>
              <a:t>The ending of "</a:t>
            </a:r>
            <a:r>
              <a:rPr lang="en-US" sz="1400" dirty="0" err="1">
                <a:solidFill>
                  <a:schemeClr val="accent1"/>
                </a:solidFill>
              </a:rPr>
              <a:t>Alita</a:t>
            </a:r>
            <a:r>
              <a:rPr lang="en-US" sz="1400" dirty="0">
                <a:solidFill>
                  <a:schemeClr val="accent1"/>
                </a:solidFill>
              </a:rPr>
              <a:t>: Battle Angel" sets up the possibility </a:t>
            </a:r>
            <a:r>
              <a:rPr lang="en-US" sz="1400" dirty="0" smtClean="0">
                <a:solidFill>
                  <a:schemeClr val="accent1"/>
                </a:solidFill>
              </a:rPr>
              <a:t>for future </a:t>
            </a:r>
            <a:r>
              <a:rPr lang="en-US" sz="1400" dirty="0">
                <a:solidFill>
                  <a:schemeClr val="accent1"/>
                </a:solidFill>
              </a:rPr>
              <a:t>installments, and fans have expressed interest in seeing the continuation of </a:t>
            </a:r>
            <a:r>
              <a:rPr lang="en-US" sz="1400" dirty="0" err="1">
                <a:solidFill>
                  <a:schemeClr val="accent1"/>
                </a:solidFill>
              </a:rPr>
              <a:t>Alita's</a:t>
            </a:r>
            <a:r>
              <a:rPr lang="en-US" sz="1400" dirty="0">
                <a:solidFill>
                  <a:schemeClr val="accent1"/>
                </a:solidFill>
              </a:rPr>
              <a:t> story. As of my last knowledge update in January 2022, any developments regarding a sequel or additional films may have occurred since then</a:t>
            </a:r>
            <a:r>
              <a:rPr lang="en-US" sz="1400" dirty="0" smtClean="0">
                <a:solidFill>
                  <a:schemeClr val="accent1"/>
                </a:solidFill>
              </a:rPr>
              <a:t>.</a:t>
            </a:r>
          </a:p>
          <a:p>
            <a:pPr algn="l"/>
            <a:endParaRPr lang="en-US" sz="1400" dirty="0">
              <a:solidFill>
                <a:schemeClr val="accent1"/>
              </a:solidFill>
            </a:endParaRPr>
          </a:p>
          <a:p>
            <a:pPr algn="l"/>
            <a:r>
              <a:rPr lang="en-US" sz="1400" dirty="0">
                <a:solidFill>
                  <a:schemeClr val="accent1"/>
                </a:solidFill>
              </a:rPr>
              <a:t>In summary, "</a:t>
            </a:r>
            <a:r>
              <a:rPr lang="en-US" sz="1400" dirty="0" err="1">
                <a:solidFill>
                  <a:schemeClr val="accent1"/>
                </a:solidFill>
              </a:rPr>
              <a:t>Alita</a:t>
            </a:r>
            <a:r>
              <a:rPr lang="en-US" sz="1400" dirty="0">
                <a:solidFill>
                  <a:schemeClr val="accent1"/>
                </a:solidFill>
              </a:rPr>
              <a:t>: Battle Angel" generally received positive reviews for its stunning visuals, engaging action sequences, and character development. While some critics mentioned predictable plot elements, the overall reception was favorable, and the film gained a dedicated fan base eagerly awaiting further exploration of </a:t>
            </a:r>
            <a:r>
              <a:rPr lang="en-US" sz="1400" dirty="0" err="1">
                <a:solidFill>
                  <a:schemeClr val="accent1"/>
                </a:solidFill>
              </a:rPr>
              <a:t>Alita's</a:t>
            </a:r>
            <a:r>
              <a:rPr lang="en-US" sz="1400" dirty="0">
                <a:solidFill>
                  <a:schemeClr val="accent1"/>
                </a:solidFill>
              </a:rPr>
              <a:t> adventures in potential sequels.</a:t>
            </a:r>
          </a:p>
        </p:txBody>
      </p:sp>
      <p:sp>
        <p:nvSpPr>
          <p:cNvPr id="11" name="Google Shape;457;p36"/>
          <p:cNvSpPr txBox="1">
            <a:spLocks noGrp="1"/>
          </p:cNvSpPr>
          <p:nvPr>
            <p:ph type="title"/>
          </p:nvPr>
        </p:nvSpPr>
        <p:spPr>
          <a:xfrm>
            <a:off x="854826" y="471028"/>
            <a:ext cx="4240500" cy="531900"/>
          </a:xfrm>
          <a:prstGeom prst="rect">
            <a:avLst/>
          </a:prstGeom>
        </p:spPr>
        <p:txBody>
          <a:bodyPr spcFirstLastPara="1" wrap="square" lIns="91425" tIns="91425" rIns="91425" bIns="91425" anchor="t" anchorCtr="0">
            <a:noAutofit/>
          </a:bodyPr>
          <a:lstStyle/>
          <a:p>
            <a:pPr lvl="0" algn="l"/>
            <a:r>
              <a:rPr lang="en-US" sz="3200" dirty="0" smtClean="0">
                <a:solidFill>
                  <a:schemeClr val="tx1">
                    <a:lumMod val="50000"/>
                  </a:schemeClr>
                </a:solidFill>
              </a:rPr>
              <a:t>Potential for Sequels:</a:t>
            </a:r>
            <a:endParaRPr sz="3200" dirty="0">
              <a:solidFill>
                <a:schemeClr val="tx1">
                  <a:lumMod val="50000"/>
                </a:schemeClr>
              </a:solidFill>
            </a:endParaRPr>
          </a:p>
        </p:txBody>
      </p:sp>
    </p:spTree>
    <p:extLst>
      <p:ext uri="{BB962C8B-B14F-4D97-AF65-F5344CB8AC3E}">
        <p14:creationId xmlns:p14="http://schemas.microsoft.com/office/powerpoint/2010/main" val="3539066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1000"/>
                                        <p:tgtEl>
                                          <p:spTgt spid="464"/>
                                        </p:tgtEl>
                                      </p:cBhvr>
                                    </p:animEffect>
                                    <p:anim calcmode="lin" valueType="num">
                                      <p:cBhvr>
                                        <p:cTn id="8" dur="1000" fill="hold"/>
                                        <p:tgtEl>
                                          <p:spTgt spid="464"/>
                                        </p:tgtEl>
                                        <p:attrNameLst>
                                          <p:attrName>ppt_x</p:attrName>
                                        </p:attrNameLst>
                                      </p:cBhvr>
                                      <p:tavLst>
                                        <p:tav tm="0">
                                          <p:val>
                                            <p:strVal val="#ppt_x"/>
                                          </p:val>
                                        </p:tav>
                                        <p:tav tm="100000">
                                          <p:val>
                                            <p:strVal val="#ppt_x"/>
                                          </p:val>
                                        </p:tav>
                                      </p:tavLst>
                                    </p:anim>
                                    <p:anim calcmode="lin" valueType="num">
                                      <p:cBhvr>
                                        <p:cTn id="9" dur="1000" fill="hold"/>
                                        <p:tgtEl>
                                          <p:spTgt spid="46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463"/>
                                        </p:tgtEl>
                                        <p:attrNameLst>
                                          <p:attrName>style.visibility</p:attrName>
                                        </p:attrNameLst>
                                      </p:cBhvr>
                                      <p:to>
                                        <p:strVal val="visible"/>
                                      </p:to>
                                    </p:set>
                                    <p:animEffect transition="in" filter="fade">
                                      <p:cBhvr>
                                        <p:cTn id="12" dur="1000"/>
                                        <p:tgtEl>
                                          <p:spTgt spid="463"/>
                                        </p:tgtEl>
                                      </p:cBhvr>
                                    </p:animEffect>
                                    <p:anim calcmode="lin" valueType="num">
                                      <p:cBhvr>
                                        <p:cTn id="13" dur="1000" fill="hold"/>
                                        <p:tgtEl>
                                          <p:spTgt spid="463"/>
                                        </p:tgtEl>
                                        <p:attrNameLst>
                                          <p:attrName>ppt_x</p:attrName>
                                        </p:attrNameLst>
                                      </p:cBhvr>
                                      <p:tavLst>
                                        <p:tav tm="0">
                                          <p:val>
                                            <p:strVal val="#ppt_x"/>
                                          </p:val>
                                        </p:tav>
                                        <p:tav tm="100000">
                                          <p:val>
                                            <p:strVal val="#ppt_x"/>
                                          </p:val>
                                        </p:tav>
                                      </p:tavLst>
                                    </p:anim>
                                    <p:anim calcmode="lin" valueType="num">
                                      <p:cBhvr>
                                        <p:cTn id="14" dur="1000" fill="hold"/>
                                        <p:tgtEl>
                                          <p:spTgt spid="46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3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3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300"/>
                                  </p:stCondLst>
                                  <p:childTnLst>
                                    <p:set>
                                      <p:cBhvr>
                                        <p:cTn id="26" dur="1" fill="hold">
                                          <p:stCondLst>
                                            <p:cond delay="0"/>
                                          </p:stCondLst>
                                        </p:cTn>
                                        <p:tgtEl>
                                          <p:spTgt spid="467"/>
                                        </p:tgtEl>
                                        <p:attrNameLst>
                                          <p:attrName>style.visibility</p:attrName>
                                        </p:attrNameLst>
                                      </p:cBhvr>
                                      <p:to>
                                        <p:strVal val="visible"/>
                                      </p:to>
                                    </p:set>
                                    <p:anim calcmode="lin" valueType="num">
                                      <p:cBhvr additive="base">
                                        <p:cTn id="27" dur="1000" fill="hold"/>
                                        <p:tgtEl>
                                          <p:spTgt spid="467"/>
                                        </p:tgtEl>
                                        <p:attrNameLst>
                                          <p:attrName>ppt_x</p:attrName>
                                        </p:attrNameLst>
                                      </p:cBhvr>
                                      <p:tavLst>
                                        <p:tav tm="0">
                                          <p:val>
                                            <p:strVal val="1+#ppt_w/2"/>
                                          </p:val>
                                        </p:tav>
                                        <p:tav tm="100000">
                                          <p:val>
                                            <p:strVal val="#ppt_x"/>
                                          </p:val>
                                        </p:tav>
                                      </p:tavLst>
                                    </p:anim>
                                    <p:anim calcmode="lin" valueType="num">
                                      <p:cBhvr additive="base">
                                        <p:cTn id="28" dur="1000" fill="hold"/>
                                        <p:tgtEl>
                                          <p:spTgt spid="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 grpId="0" animBg="1"/>
      <p:bldP spid="464" grpId="0" animBg="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1"/>
          <p:cNvSpPr/>
          <p:nvPr/>
        </p:nvSpPr>
        <p:spPr>
          <a:xfrm>
            <a:off x="366754" y="493961"/>
            <a:ext cx="2012598" cy="1811011"/>
          </a:xfrm>
          <a:custGeom>
            <a:avLst/>
            <a:gdLst/>
            <a:ahLst/>
            <a:cxnLst/>
            <a:rect l="l" t="t" r="r" b="b"/>
            <a:pathLst>
              <a:path w="41792" h="37606" extrusionOk="0">
                <a:moveTo>
                  <a:pt x="22634" y="1"/>
                </a:moveTo>
                <a:cubicBezTo>
                  <a:pt x="22520" y="1"/>
                  <a:pt x="22407" y="2"/>
                  <a:pt x="22293" y="5"/>
                </a:cubicBezTo>
                <a:cubicBezTo>
                  <a:pt x="15749" y="177"/>
                  <a:pt x="10369" y="5137"/>
                  <a:pt x="6363" y="10298"/>
                </a:cubicBezTo>
                <a:cubicBezTo>
                  <a:pt x="4293" y="12969"/>
                  <a:pt x="2375" y="15822"/>
                  <a:pt x="1288" y="19027"/>
                </a:cubicBezTo>
                <a:cubicBezTo>
                  <a:pt x="200" y="22222"/>
                  <a:pt x="0" y="25828"/>
                  <a:pt x="1307" y="28938"/>
                </a:cubicBezTo>
                <a:cubicBezTo>
                  <a:pt x="2662" y="32181"/>
                  <a:pt x="5504" y="34595"/>
                  <a:pt x="8595" y="36264"/>
                </a:cubicBezTo>
                <a:cubicBezTo>
                  <a:pt x="9578" y="36798"/>
                  <a:pt x="10617" y="37275"/>
                  <a:pt x="11724" y="37485"/>
                </a:cubicBezTo>
                <a:cubicBezTo>
                  <a:pt x="12150" y="37566"/>
                  <a:pt x="12576" y="37605"/>
                  <a:pt x="13000" y="37605"/>
                </a:cubicBezTo>
                <a:cubicBezTo>
                  <a:pt x="16164" y="37605"/>
                  <a:pt x="19192" y="35448"/>
                  <a:pt x="20891" y="32697"/>
                </a:cubicBezTo>
                <a:cubicBezTo>
                  <a:pt x="21855" y="31132"/>
                  <a:pt x="22494" y="29367"/>
                  <a:pt x="23562" y="27870"/>
                </a:cubicBezTo>
                <a:cubicBezTo>
                  <a:pt x="24764" y="26167"/>
                  <a:pt x="26158" y="25821"/>
                  <a:pt x="27901" y="25821"/>
                </a:cubicBezTo>
                <a:cubicBezTo>
                  <a:pt x="28317" y="25821"/>
                  <a:pt x="28752" y="25841"/>
                  <a:pt x="29209" y="25866"/>
                </a:cubicBezTo>
                <a:cubicBezTo>
                  <a:pt x="29578" y="25888"/>
                  <a:pt x="29951" y="25899"/>
                  <a:pt x="30326" y="25899"/>
                </a:cubicBezTo>
                <a:cubicBezTo>
                  <a:pt x="33844" y="25899"/>
                  <a:pt x="37587" y="24915"/>
                  <a:pt x="39665" y="21898"/>
                </a:cubicBezTo>
                <a:cubicBezTo>
                  <a:pt x="39722" y="21822"/>
                  <a:pt x="39779" y="21736"/>
                  <a:pt x="39836" y="21650"/>
                </a:cubicBezTo>
                <a:cubicBezTo>
                  <a:pt x="41792" y="18578"/>
                  <a:pt x="41258" y="14419"/>
                  <a:pt x="39464" y="11252"/>
                </a:cubicBezTo>
                <a:cubicBezTo>
                  <a:pt x="36237" y="5566"/>
                  <a:pt x="29419" y="1"/>
                  <a:pt x="22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2071288" y="2954125"/>
            <a:ext cx="2181425" cy="1998525"/>
          </a:xfrm>
          <a:custGeom>
            <a:avLst/>
            <a:gdLst/>
            <a:ahLst/>
            <a:cxnLst/>
            <a:rect l="l" t="t" r="r" b="b"/>
            <a:pathLst>
              <a:path w="87257" h="79941" extrusionOk="0">
                <a:moveTo>
                  <a:pt x="57052" y="0"/>
                </a:moveTo>
                <a:cubicBezTo>
                  <a:pt x="55372" y="0"/>
                  <a:pt x="53710" y="191"/>
                  <a:pt x="52114" y="564"/>
                </a:cubicBezTo>
                <a:cubicBezTo>
                  <a:pt x="46190" y="1938"/>
                  <a:pt x="41125" y="5601"/>
                  <a:pt x="37051" y="10103"/>
                </a:cubicBezTo>
                <a:cubicBezTo>
                  <a:pt x="32978" y="14615"/>
                  <a:pt x="29811" y="19967"/>
                  <a:pt x="26739" y="25338"/>
                </a:cubicBezTo>
                <a:cubicBezTo>
                  <a:pt x="26005" y="26625"/>
                  <a:pt x="25232" y="27961"/>
                  <a:pt x="24021" y="28743"/>
                </a:cubicBezTo>
                <a:cubicBezTo>
                  <a:pt x="23191" y="29287"/>
                  <a:pt x="22199" y="29535"/>
                  <a:pt x="21197" y="29678"/>
                </a:cubicBezTo>
                <a:cubicBezTo>
                  <a:pt x="20257" y="29808"/>
                  <a:pt x="19291" y="29847"/>
                  <a:pt x="18316" y="29847"/>
                </a:cubicBezTo>
                <a:cubicBezTo>
                  <a:pt x="16780" y="29847"/>
                  <a:pt x="15220" y="29749"/>
                  <a:pt x="13697" y="29749"/>
                </a:cubicBezTo>
                <a:cubicBezTo>
                  <a:pt x="11422" y="29749"/>
                  <a:pt x="9230" y="29968"/>
                  <a:pt x="7327" y="31061"/>
                </a:cubicBezTo>
                <a:cubicBezTo>
                  <a:pt x="1" y="35249"/>
                  <a:pt x="2519" y="44655"/>
                  <a:pt x="5553" y="50788"/>
                </a:cubicBezTo>
                <a:cubicBezTo>
                  <a:pt x="10275" y="60356"/>
                  <a:pt x="18469" y="68293"/>
                  <a:pt x="26797" y="74761"/>
                </a:cubicBezTo>
                <a:cubicBezTo>
                  <a:pt x="29191" y="76621"/>
                  <a:pt x="31709" y="78414"/>
                  <a:pt x="34590" y="79359"/>
                </a:cubicBezTo>
                <a:cubicBezTo>
                  <a:pt x="35823" y="79757"/>
                  <a:pt x="37044" y="79941"/>
                  <a:pt x="38237" y="79941"/>
                </a:cubicBezTo>
                <a:cubicBezTo>
                  <a:pt x="39786" y="79941"/>
                  <a:pt x="41290" y="79632"/>
                  <a:pt x="42718" y="79082"/>
                </a:cubicBezTo>
                <a:cubicBezTo>
                  <a:pt x="48079" y="77002"/>
                  <a:pt x="52391" y="71498"/>
                  <a:pt x="54003" y="66147"/>
                </a:cubicBezTo>
                <a:cubicBezTo>
                  <a:pt x="54823" y="63399"/>
                  <a:pt x="55272" y="60461"/>
                  <a:pt x="56578" y="57981"/>
                </a:cubicBezTo>
                <a:cubicBezTo>
                  <a:pt x="59230" y="52982"/>
                  <a:pt x="64906" y="50807"/>
                  <a:pt x="70458" y="50121"/>
                </a:cubicBezTo>
                <a:cubicBezTo>
                  <a:pt x="73349" y="49768"/>
                  <a:pt x="76363" y="49710"/>
                  <a:pt x="78986" y="48566"/>
                </a:cubicBezTo>
                <a:cubicBezTo>
                  <a:pt x="84786" y="46019"/>
                  <a:pt x="87257" y="38502"/>
                  <a:pt x="86236" y="31548"/>
                </a:cubicBezTo>
                <a:cubicBezTo>
                  <a:pt x="85225" y="24593"/>
                  <a:pt x="81400" y="18154"/>
                  <a:pt x="77231" y="12335"/>
                </a:cubicBezTo>
                <a:cubicBezTo>
                  <a:pt x="75151" y="9436"/>
                  <a:pt x="72919" y="6574"/>
                  <a:pt x="70153" y="4418"/>
                </a:cubicBezTo>
                <a:cubicBezTo>
                  <a:pt x="66299" y="1407"/>
                  <a:pt x="61609" y="0"/>
                  <a:pt x="5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txBox="1">
            <a:spLocks noGrp="1"/>
          </p:cNvSpPr>
          <p:nvPr>
            <p:ph type="title"/>
          </p:nvPr>
        </p:nvSpPr>
        <p:spPr>
          <a:xfrm>
            <a:off x="4119363" y="1856666"/>
            <a:ext cx="4283700" cy="176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smtClean="0">
                <a:solidFill>
                  <a:schemeClr val="tx1">
                    <a:lumMod val="50000"/>
                  </a:schemeClr>
                </a:solidFill>
              </a:rPr>
              <a:t>THE </a:t>
            </a:r>
            <a:br>
              <a:rPr lang="en" sz="9600" dirty="0" smtClean="0">
                <a:solidFill>
                  <a:schemeClr val="tx1">
                    <a:lumMod val="50000"/>
                  </a:schemeClr>
                </a:solidFill>
              </a:rPr>
            </a:br>
            <a:r>
              <a:rPr lang="en" sz="9600" dirty="0" smtClean="0">
                <a:solidFill>
                  <a:schemeClr val="tx1">
                    <a:lumMod val="50000"/>
                  </a:schemeClr>
                </a:solidFill>
              </a:rPr>
              <a:t>END</a:t>
            </a:r>
            <a:endParaRPr sz="9600" dirty="0">
              <a:solidFill>
                <a:schemeClr val="tx1">
                  <a:lumMod val="50000"/>
                </a:schemeClr>
              </a:solidFill>
            </a:endParaRPr>
          </a:p>
        </p:txBody>
      </p:sp>
      <p:pic>
        <p:nvPicPr>
          <p:cNvPr id="514" name="Google Shape;514;p41"/>
          <p:cNvPicPr preferRelativeResize="0">
            <a:picLocks noGrp="1"/>
          </p:cNvPicPr>
          <p:nvPr>
            <p:ph type="pic" idx="2"/>
          </p:nvPr>
        </p:nvPicPr>
        <p:blipFill rotWithShape="1">
          <a:blip r:embed="rId3">
            <a:extLst>
              <a:ext uri="{28A0092B-C50C-407E-A947-70E740481C1C}">
                <a14:useLocalDpi xmlns:a14="http://schemas.microsoft.com/office/drawing/2010/main" val="0"/>
              </a:ext>
            </a:extLst>
          </a:blip>
          <a:srcRect l="8685" t="514" r="21107" b="-514"/>
          <a:stretch/>
        </p:blipFill>
        <p:spPr>
          <a:xfrm>
            <a:off x="695373" y="792716"/>
            <a:ext cx="3528509" cy="3402766"/>
          </a:xfrm>
          <a:prstGeom prst="ellipse">
            <a:avLst/>
          </a:prstGeom>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300"/>
                                  </p:stCondLst>
                                  <p:childTnLst>
                                    <p:set>
                                      <p:cBhvr>
                                        <p:cTn id="6" dur="1" fill="hold">
                                          <p:stCondLst>
                                            <p:cond delay="0"/>
                                          </p:stCondLst>
                                        </p:cTn>
                                        <p:tgtEl>
                                          <p:spTgt spid="513"/>
                                        </p:tgtEl>
                                        <p:attrNameLst>
                                          <p:attrName>style.visibility</p:attrName>
                                        </p:attrNameLst>
                                      </p:cBhvr>
                                      <p:to>
                                        <p:strVal val="visible"/>
                                      </p:to>
                                    </p:set>
                                    <p:animEffect transition="in" filter="fade">
                                      <p:cBhvr>
                                        <p:cTn id="7" dur="1000"/>
                                        <p:tgtEl>
                                          <p:spTgt spid="513"/>
                                        </p:tgtEl>
                                      </p:cBhvr>
                                    </p:animEffect>
                                    <p:anim calcmode="lin" valueType="num">
                                      <p:cBhvr>
                                        <p:cTn id="8" dur="1000" fill="hold"/>
                                        <p:tgtEl>
                                          <p:spTgt spid="513"/>
                                        </p:tgtEl>
                                        <p:attrNameLst>
                                          <p:attrName>ppt_x</p:attrName>
                                        </p:attrNameLst>
                                      </p:cBhvr>
                                      <p:tavLst>
                                        <p:tav tm="0">
                                          <p:val>
                                            <p:strVal val="#ppt_x"/>
                                          </p:val>
                                        </p:tav>
                                        <p:tav tm="100000">
                                          <p:val>
                                            <p:strVal val="#ppt_x"/>
                                          </p:val>
                                        </p:tav>
                                      </p:tavLst>
                                    </p:anim>
                                    <p:anim calcmode="lin" valueType="num">
                                      <p:cBhvr>
                                        <p:cTn id="9" dur="1000" fill="hold"/>
                                        <p:tgtEl>
                                          <p:spTgt spid="51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300"/>
                                  </p:stCondLst>
                                  <p:childTnLst>
                                    <p:set>
                                      <p:cBhvr>
                                        <p:cTn id="11" dur="1" fill="hold">
                                          <p:stCondLst>
                                            <p:cond delay="0"/>
                                          </p:stCondLst>
                                        </p:cTn>
                                        <p:tgtEl>
                                          <p:spTgt spid="511"/>
                                        </p:tgtEl>
                                        <p:attrNameLst>
                                          <p:attrName>style.visibility</p:attrName>
                                        </p:attrNameLst>
                                      </p:cBhvr>
                                      <p:to>
                                        <p:strVal val="visible"/>
                                      </p:to>
                                    </p:set>
                                    <p:animEffect transition="in" filter="fade">
                                      <p:cBhvr>
                                        <p:cTn id="12" dur="1000"/>
                                        <p:tgtEl>
                                          <p:spTgt spid="511"/>
                                        </p:tgtEl>
                                      </p:cBhvr>
                                    </p:animEffect>
                                    <p:anim calcmode="lin" valueType="num">
                                      <p:cBhvr>
                                        <p:cTn id="13" dur="1000" fill="hold"/>
                                        <p:tgtEl>
                                          <p:spTgt spid="511"/>
                                        </p:tgtEl>
                                        <p:attrNameLst>
                                          <p:attrName>ppt_x</p:attrName>
                                        </p:attrNameLst>
                                      </p:cBhvr>
                                      <p:tavLst>
                                        <p:tav tm="0">
                                          <p:val>
                                            <p:strVal val="#ppt_x"/>
                                          </p:val>
                                        </p:tav>
                                        <p:tav tm="100000">
                                          <p:val>
                                            <p:strVal val="#ppt_x"/>
                                          </p:val>
                                        </p:tav>
                                      </p:tavLst>
                                    </p:anim>
                                    <p:anim calcmode="lin" valueType="num">
                                      <p:cBhvr>
                                        <p:cTn id="14" dur="1000" fill="hold"/>
                                        <p:tgtEl>
                                          <p:spTgt spid="5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300"/>
                                  </p:stCondLst>
                                  <p:childTnLst>
                                    <p:set>
                                      <p:cBhvr>
                                        <p:cTn id="16" dur="1" fill="hold">
                                          <p:stCondLst>
                                            <p:cond delay="0"/>
                                          </p:stCondLst>
                                        </p:cTn>
                                        <p:tgtEl>
                                          <p:spTgt spid="512"/>
                                        </p:tgtEl>
                                        <p:attrNameLst>
                                          <p:attrName>style.visibility</p:attrName>
                                        </p:attrNameLst>
                                      </p:cBhvr>
                                      <p:to>
                                        <p:strVal val="visible"/>
                                      </p:to>
                                    </p:set>
                                    <p:animEffect transition="in" filter="fade">
                                      <p:cBhvr>
                                        <p:cTn id="17" dur="1000"/>
                                        <p:tgtEl>
                                          <p:spTgt spid="512"/>
                                        </p:tgtEl>
                                      </p:cBhvr>
                                    </p:animEffect>
                                    <p:anim calcmode="lin" valueType="num">
                                      <p:cBhvr>
                                        <p:cTn id="18" dur="1000" fill="hold"/>
                                        <p:tgtEl>
                                          <p:spTgt spid="512"/>
                                        </p:tgtEl>
                                        <p:attrNameLst>
                                          <p:attrName>ppt_x</p:attrName>
                                        </p:attrNameLst>
                                      </p:cBhvr>
                                      <p:tavLst>
                                        <p:tav tm="0">
                                          <p:val>
                                            <p:strVal val="#ppt_x"/>
                                          </p:val>
                                        </p:tav>
                                        <p:tav tm="100000">
                                          <p:val>
                                            <p:strVal val="#ppt_x"/>
                                          </p:val>
                                        </p:tav>
                                      </p:tavLst>
                                    </p:anim>
                                    <p:anim calcmode="lin" valueType="num">
                                      <p:cBhvr>
                                        <p:cTn id="19" dur="1000" fill="hold"/>
                                        <p:tgtEl>
                                          <p:spTgt spid="512"/>
                                        </p:tgtEl>
                                        <p:attrNameLst>
                                          <p:attrName>ppt_y</p:attrName>
                                        </p:attrNameLst>
                                      </p:cBhvr>
                                      <p:tavLst>
                                        <p:tav tm="0">
                                          <p:val>
                                            <p:strVal val="#ppt_y+.1"/>
                                          </p:val>
                                        </p:tav>
                                        <p:tav tm="100000">
                                          <p:val>
                                            <p:strVal val="#ppt_y"/>
                                          </p:val>
                                        </p:tav>
                                      </p:tavLst>
                                    </p:anim>
                                  </p:childTnLst>
                                </p:cTn>
                              </p:par>
                              <p:par>
                                <p:cTn id="20" presetID="2" presetClass="entr" presetSubtype="8" fill="hold" nodeType="withEffect">
                                  <p:stCondLst>
                                    <p:cond delay="300"/>
                                  </p:stCondLst>
                                  <p:childTnLst>
                                    <p:set>
                                      <p:cBhvr>
                                        <p:cTn id="21" dur="1" fill="hold">
                                          <p:stCondLst>
                                            <p:cond delay="0"/>
                                          </p:stCondLst>
                                        </p:cTn>
                                        <p:tgtEl>
                                          <p:spTgt spid="514"/>
                                        </p:tgtEl>
                                        <p:attrNameLst>
                                          <p:attrName>style.visibility</p:attrName>
                                        </p:attrNameLst>
                                      </p:cBhvr>
                                      <p:to>
                                        <p:strVal val="visible"/>
                                      </p:to>
                                    </p:set>
                                    <p:anim calcmode="lin" valueType="num">
                                      <p:cBhvr additive="base">
                                        <p:cTn id="22" dur="1000" fill="hold"/>
                                        <p:tgtEl>
                                          <p:spTgt spid="514"/>
                                        </p:tgtEl>
                                        <p:attrNameLst>
                                          <p:attrName>ppt_x</p:attrName>
                                        </p:attrNameLst>
                                      </p:cBhvr>
                                      <p:tavLst>
                                        <p:tav tm="0">
                                          <p:val>
                                            <p:strVal val="0-#ppt_w/2"/>
                                          </p:val>
                                        </p:tav>
                                        <p:tav tm="100000">
                                          <p:val>
                                            <p:strVal val="#ppt_x"/>
                                          </p:val>
                                        </p:tav>
                                      </p:tavLst>
                                    </p:anim>
                                    <p:anim calcmode="lin" valueType="num">
                                      <p:cBhvr additive="base">
                                        <p:cTn id="23" dur="1000" fill="hold"/>
                                        <p:tgtEl>
                                          <p:spTgt spid="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 grpId="0" animBg="1"/>
      <p:bldP spid="512" grpId="0" animBg="1"/>
      <p:bldP spid="5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2"/>
          <p:cNvSpPr txBox="1">
            <a:spLocks noGrp="1"/>
          </p:cNvSpPr>
          <p:nvPr>
            <p:ph type="title"/>
          </p:nvPr>
        </p:nvSpPr>
        <p:spPr>
          <a:xfrm>
            <a:off x="533380" y="51967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smtClean="0">
                <a:solidFill>
                  <a:schemeClr val="tx1">
                    <a:lumMod val="75000"/>
                  </a:schemeClr>
                </a:solidFill>
                <a:latin typeface="+mj-lt"/>
              </a:rPr>
              <a:t>MOVIE INFO</a:t>
            </a:r>
            <a:endParaRPr lang="en-US" sz="2400" dirty="0">
              <a:solidFill>
                <a:schemeClr val="tx1">
                  <a:lumMod val="75000"/>
                </a:schemeClr>
              </a:solidFill>
              <a:latin typeface="+mj-lt"/>
            </a:endParaRPr>
          </a:p>
        </p:txBody>
      </p:sp>
      <p:sp>
        <p:nvSpPr>
          <p:cNvPr id="3" name="TextBox 2"/>
          <p:cNvSpPr txBox="1"/>
          <p:nvPr/>
        </p:nvSpPr>
        <p:spPr>
          <a:xfrm>
            <a:off x="541171" y="1175659"/>
            <a:ext cx="6951306" cy="3046988"/>
          </a:xfrm>
          <a:prstGeom prst="rect">
            <a:avLst/>
          </a:prstGeom>
          <a:noFill/>
        </p:spPr>
        <p:txBody>
          <a:bodyPr wrap="square" rtlCol="0">
            <a:spAutoFit/>
          </a:bodyPr>
          <a:lstStyle/>
          <a:p>
            <a:pPr fontAlgn="base"/>
            <a:r>
              <a:rPr lang="en-US" sz="1200" b="1" dirty="0">
                <a:solidFill>
                  <a:schemeClr val="tx2">
                    <a:lumMod val="20000"/>
                    <a:lumOff val="80000"/>
                  </a:schemeClr>
                </a:solidFill>
              </a:rPr>
              <a:t>Rating:</a:t>
            </a:r>
            <a:r>
              <a:rPr lang="en-US" sz="1200" dirty="0">
                <a:solidFill>
                  <a:schemeClr val="tx2">
                    <a:lumMod val="20000"/>
                    <a:lumOff val="80000"/>
                  </a:schemeClr>
                </a:solidFill>
              </a:rPr>
              <a:t> PG-13 (Sequences of Sci-Fi Violence|Action|Some Language)</a:t>
            </a:r>
          </a:p>
          <a:p>
            <a:pPr fontAlgn="base"/>
            <a:r>
              <a:rPr lang="en-US" sz="1200" b="1" dirty="0">
                <a:solidFill>
                  <a:schemeClr val="tx2">
                    <a:lumMod val="20000"/>
                    <a:lumOff val="80000"/>
                  </a:schemeClr>
                </a:solidFill>
              </a:rPr>
              <a:t>Genre:</a:t>
            </a:r>
            <a:r>
              <a:rPr lang="en-US" sz="1200" dirty="0">
                <a:solidFill>
                  <a:schemeClr val="tx2">
                    <a:lumMod val="20000"/>
                    <a:lumOff val="80000"/>
                  </a:schemeClr>
                </a:solidFill>
              </a:rPr>
              <a:t> Sci-fi, Action, Adventure, Fantasy, Animation</a:t>
            </a:r>
          </a:p>
          <a:p>
            <a:pPr fontAlgn="base"/>
            <a:r>
              <a:rPr lang="en-US" sz="1200" b="1" dirty="0">
                <a:solidFill>
                  <a:schemeClr val="tx2">
                    <a:lumMod val="20000"/>
                    <a:lumOff val="80000"/>
                  </a:schemeClr>
                </a:solidFill>
              </a:rPr>
              <a:t>Original Language:</a:t>
            </a:r>
            <a:r>
              <a:rPr lang="en-US" sz="1200" dirty="0">
                <a:solidFill>
                  <a:schemeClr val="tx2">
                    <a:lumMod val="20000"/>
                    <a:lumOff val="80000"/>
                  </a:schemeClr>
                </a:solidFill>
              </a:rPr>
              <a:t> English</a:t>
            </a:r>
          </a:p>
          <a:p>
            <a:pPr fontAlgn="base"/>
            <a:r>
              <a:rPr lang="en-US" sz="1200" b="1" dirty="0">
                <a:solidFill>
                  <a:schemeClr val="tx2">
                    <a:lumMod val="20000"/>
                    <a:lumOff val="80000"/>
                  </a:schemeClr>
                </a:solidFill>
              </a:rPr>
              <a:t>Director:</a:t>
            </a:r>
            <a:r>
              <a:rPr lang="en-US" sz="1200" dirty="0">
                <a:solidFill>
                  <a:schemeClr val="tx2">
                    <a:lumMod val="20000"/>
                    <a:lumOff val="80000"/>
                  </a:schemeClr>
                </a:solidFill>
              </a:rPr>
              <a:t> Robert Rodriguez</a:t>
            </a:r>
          </a:p>
          <a:p>
            <a:pPr fontAlgn="base"/>
            <a:r>
              <a:rPr lang="en-US" sz="1200" b="1" dirty="0">
                <a:solidFill>
                  <a:schemeClr val="tx2">
                    <a:lumMod val="20000"/>
                    <a:lumOff val="80000"/>
                  </a:schemeClr>
                </a:solidFill>
              </a:rPr>
              <a:t>Producer:</a:t>
            </a:r>
            <a:r>
              <a:rPr lang="en-US" sz="1200" dirty="0">
                <a:solidFill>
                  <a:schemeClr val="tx2">
                    <a:lumMod val="20000"/>
                    <a:lumOff val="80000"/>
                  </a:schemeClr>
                </a:solidFill>
              </a:rPr>
              <a:t> James Cameron, Jon Landau</a:t>
            </a:r>
          </a:p>
          <a:p>
            <a:pPr fontAlgn="base"/>
            <a:r>
              <a:rPr lang="en-US" sz="1200" b="1" dirty="0">
                <a:solidFill>
                  <a:schemeClr val="tx2">
                    <a:lumMod val="20000"/>
                    <a:lumOff val="80000"/>
                  </a:schemeClr>
                </a:solidFill>
              </a:rPr>
              <a:t>Writer:</a:t>
            </a:r>
            <a:r>
              <a:rPr lang="en-US" sz="1200" dirty="0">
                <a:solidFill>
                  <a:schemeClr val="tx2">
                    <a:lumMod val="20000"/>
                    <a:lumOff val="80000"/>
                  </a:schemeClr>
                </a:solidFill>
              </a:rPr>
              <a:t> James Cameron, Laeta Kalogridis</a:t>
            </a:r>
          </a:p>
          <a:p>
            <a:pPr fontAlgn="base"/>
            <a:r>
              <a:rPr lang="en-US" sz="1200" b="1" dirty="0">
                <a:solidFill>
                  <a:schemeClr val="tx2">
                    <a:lumMod val="20000"/>
                    <a:lumOff val="80000"/>
                  </a:schemeClr>
                </a:solidFill>
              </a:rPr>
              <a:t>Release Date (Theaters):</a:t>
            </a:r>
            <a:r>
              <a:rPr lang="en-US" sz="1200" dirty="0">
                <a:solidFill>
                  <a:schemeClr val="tx2">
                    <a:lumMod val="20000"/>
                    <a:lumOff val="80000"/>
                  </a:schemeClr>
                </a:solidFill>
              </a:rPr>
              <a:t> Feb 14, 2019  </a:t>
            </a:r>
            <a:endParaRPr lang="en-US" sz="1200" dirty="0" smtClean="0">
              <a:solidFill>
                <a:schemeClr val="tx2">
                  <a:lumMod val="20000"/>
                  <a:lumOff val="80000"/>
                </a:schemeClr>
              </a:solidFill>
            </a:endParaRPr>
          </a:p>
          <a:p>
            <a:pPr fontAlgn="base"/>
            <a:r>
              <a:rPr lang="en-US" sz="1200" b="1" dirty="0" smtClean="0">
                <a:solidFill>
                  <a:schemeClr val="tx2">
                    <a:lumMod val="20000"/>
                    <a:lumOff val="80000"/>
                  </a:schemeClr>
                </a:solidFill>
              </a:rPr>
              <a:t>Rerelease </a:t>
            </a:r>
            <a:r>
              <a:rPr lang="en-US" sz="1200" b="1" dirty="0">
                <a:solidFill>
                  <a:schemeClr val="tx2">
                    <a:lumMod val="20000"/>
                    <a:lumOff val="80000"/>
                  </a:schemeClr>
                </a:solidFill>
              </a:rPr>
              <a:t>Date (Theaters):</a:t>
            </a:r>
            <a:r>
              <a:rPr lang="en-US" sz="1200" dirty="0">
                <a:solidFill>
                  <a:schemeClr val="tx2">
                    <a:lumMod val="20000"/>
                    <a:lumOff val="80000"/>
                  </a:schemeClr>
                </a:solidFill>
              </a:rPr>
              <a:t> Oct 30, 2020</a:t>
            </a:r>
          </a:p>
          <a:p>
            <a:pPr fontAlgn="base"/>
            <a:r>
              <a:rPr lang="en-US" sz="1200" b="1" dirty="0">
                <a:solidFill>
                  <a:schemeClr val="tx2">
                    <a:lumMod val="20000"/>
                    <a:lumOff val="80000"/>
                  </a:schemeClr>
                </a:solidFill>
              </a:rPr>
              <a:t>Release Date (Streaming):</a:t>
            </a:r>
            <a:r>
              <a:rPr lang="en-US" sz="1200" dirty="0">
                <a:solidFill>
                  <a:schemeClr val="tx2">
                    <a:lumMod val="20000"/>
                    <a:lumOff val="80000"/>
                  </a:schemeClr>
                </a:solidFill>
              </a:rPr>
              <a:t> Jul 9, 2019</a:t>
            </a:r>
          </a:p>
          <a:p>
            <a:pPr fontAlgn="base"/>
            <a:r>
              <a:rPr lang="en-US" sz="1200" b="1" dirty="0">
                <a:solidFill>
                  <a:schemeClr val="tx2">
                    <a:lumMod val="20000"/>
                    <a:lumOff val="80000"/>
                  </a:schemeClr>
                </a:solidFill>
              </a:rPr>
              <a:t>Box </a:t>
            </a:r>
            <a:r>
              <a:rPr lang="en-US" sz="1200" b="1" dirty="0" smtClean="0">
                <a:solidFill>
                  <a:schemeClr val="tx2">
                    <a:lumMod val="20000"/>
                    <a:lumOff val="80000"/>
                  </a:schemeClr>
                </a:solidFill>
              </a:rPr>
              <a:t>Office:</a:t>
            </a:r>
            <a:r>
              <a:rPr lang="en-US" sz="1200" dirty="0">
                <a:solidFill>
                  <a:schemeClr val="tx2">
                    <a:lumMod val="20000"/>
                    <a:lumOff val="80000"/>
                  </a:schemeClr>
                </a:solidFill>
              </a:rPr>
              <a:t> </a:t>
            </a:r>
            <a:r>
              <a:rPr lang="en-US" sz="1200" dirty="0" smtClean="0">
                <a:solidFill>
                  <a:schemeClr val="tx2">
                    <a:lumMod val="20000"/>
                    <a:lumOff val="80000"/>
                  </a:schemeClr>
                </a:solidFill>
              </a:rPr>
              <a:t>$405 Million USD</a:t>
            </a:r>
            <a:endParaRPr lang="en-US" sz="1200" dirty="0">
              <a:solidFill>
                <a:schemeClr val="tx2">
                  <a:lumMod val="20000"/>
                  <a:lumOff val="80000"/>
                </a:schemeClr>
              </a:solidFill>
            </a:endParaRPr>
          </a:p>
          <a:p>
            <a:pPr fontAlgn="base"/>
            <a:r>
              <a:rPr lang="en-US" sz="1200" b="1" dirty="0">
                <a:solidFill>
                  <a:schemeClr val="tx2">
                    <a:lumMod val="20000"/>
                    <a:lumOff val="80000"/>
                  </a:schemeClr>
                </a:solidFill>
              </a:rPr>
              <a:t>Runtime:</a:t>
            </a:r>
            <a:r>
              <a:rPr lang="en-US" sz="1200" dirty="0">
                <a:solidFill>
                  <a:schemeClr val="tx2">
                    <a:lumMod val="20000"/>
                    <a:lumOff val="80000"/>
                  </a:schemeClr>
                </a:solidFill>
              </a:rPr>
              <a:t> 2h 2m</a:t>
            </a:r>
          </a:p>
          <a:p>
            <a:pPr fontAlgn="base"/>
            <a:r>
              <a:rPr lang="en-US" sz="1200" b="1" dirty="0">
                <a:solidFill>
                  <a:schemeClr val="tx2">
                    <a:lumMod val="20000"/>
                    <a:lumOff val="80000"/>
                  </a:schemeClr>
                </a:solidFill>
              </a:rPr>
              <a:t>Distributor:</a:t>
            </a:r>
            <a:r>
              <a:rPr lang="en-US" sz="1200" dirty="0">
                <a:solidFill>
                  <a:schemeClr val="tx2">
                    <a:lumMod val="20000"/>
                    <a:lumOff val="80000"/>
                  </a:schemeClr>
                </a:solidFill>
              </a:rPr>
              <a:t> 20th Century Fox</a:t>
            </a:r>
          </a:p>
          <a:p>
            <a:pPr fontAlgn="base"/>
            <a:r>
              <a:rPr lang="en-US" sz="1200" b="1" dirty="0">
                <a:solidFill>
                  <a:schemeClr val="tx2">
                    <a:lumMod val="20000"/>
                    <a:lumOff val="80000"/>
                  </a:schemeClr>
                </a:solidFill>
              </a:rPr>
              <a:t>Production Co:</a:t>
            </a:r>
            <a:r>
              <a:rPr lang="en-US" sz="1200" dirty="0">
                <a:solidFill>
                  <a:schemeClr val="tx2">
                    <a:lumMod val="20000"/>
                    <a:lumOff val="80000"/>
                  </a:schemeClr>
                </a:solidFill>
              </a:rPr>
              <a:t> Lightstorm Entertainment, Troublemaker Studios</a:t>
            </a:r>
          </a:p>
          <a:p>
            <a:pPr fontAlgn="base"/>
            <a:r>
              <a:rPr lang="en-US" sz="1200" b="1" dirty="0">
                <a:solidFill>
                  <a:schemeClr val="tx2">
                    <a:lumMod val="20000"/>
                    <a:lumOff val="80000"/>
                  </a:schemeClr>
                </a:solidFill>
              </a:rPr>
              <a:t>Sound Mix:</a:t>
            </a:r>
            <a:r>
              <a:rPr lang="en-US" sz="1200" dirty="0">
                <a:solidFill>
                  <a:schemeClr val="tx2">
                    <a:lumMod val="20000"/>
                    <a:lumOff val="80000"/>
                  </a:schemeClr>
                </a:solidFill>
              </a:rPr>
              <a:t> Dolby Atmos</a:t>
            </a:r>
          </a:p>
          <a:p>
            <a:pPr fontAlgn="base"/>
            <a:r>
              <a:rPr lang="en-US" sz="1200" b="1" dirty="0">
                <a:solidFill>
                  <a:schemeClr val="tx2">
                    <a:lumMod val="20000"/>
                    <a:lumOff val="80000"/>
                  </a:schemeClr>
                </a:solidFill>
              </a:rPr>
              <a:t>Aspect Ratio:</a:t>
            </a:r>
            <a:r>
              <a:rPr lang="en-US" sz="1200" dirty="0">
                <a:solidFill>
                  <a:schemeClr val="tx2">
                    <a:lumMod val="20000"/>
                    <a:lumOff val="80000"/>
                  </a:schemeClr>
                </a:solidFill>
              </a:rPr>
              <a:t> Scope (2.35:1)</a:t>
            </a:r>
          </a:p>
          <a:p>
            <a:endParaRPr lang="en-US" sz="1200" dirty="0">
              <a:solidFill>
                <a:schemeClr val="tx2">
                  <a:lumMod val="20000"/>
                  <a:lumOff val="80000"/>
                </a:schemeClr>
              </a:solidFill>
            </a:endParaRPr>
          </a:p>
        </p:txBody>
      </p:sp>
      <p:sp>
        <p:nvSpPr>
          <p:cNvPr id="11" name="Google Shape;499;p40"/>
          <p:cNvSpPr/>
          <p:nvPr/>
        </p:nvSpPr>
        <p:spPr>
          <a:xfrm rot="-367495">
            <a:off x="-9978" y="4399923"/>
            <a:ext cx="1468851" cy="1284257"/>
          </a:xfrm>
          <a:custGeom>
            <a:avLst/>
            <a:gdLst/>
            <a:ahLst/>
            <a:cxnLst/>
            <a:rect l="l" t="t" r="r" b="b"/>
            <a:pathLst>
              <a:path w="28638" h="25039" extrusionOk="0">
                <a:moveTo>
                  <a:pt x="20062" y="1"/>
                </a:moveTo>
                <a:cubicBezTo>
                  <a:pt x="18032" y="1"/>
                  <a:pt x="16031" y="1273"/>
                  <a:pt x="14825" y="2966"/>
                </a:cubicBezTo>
                <a:cubicBezTo>
                  <a:pt x="14090" y="3986"/>
                  <a:pt x="13575" y="5141"/>
                  <a:pt x="12784" y="6114"/>
                </a:cubicBezTo>
                <a:cubicBezTo>
                  <a:pt x="12014" y="7056"/>
                  <a:pt x="11193" y="7311"/>
                  <a:pt x="10225" y="7311"/>
                </a:cubicBezTo>
                <a:cubicBezTo>
                  <a:pt x="9801" y="7311"/>
                  <a:pt x="9350" y="7262"/>
                  <a:pt x="8863" y="7201"/>
                </a:cubicBezTo>
                <a:cubicBezTo>
                  <a:pt x="8342" y="7133"/>
                  <a:pt x="7803" y="7095"/>
                  <a:pt x="7262" y="7095"/>
                </a:cubicBezTo>
                <a:cubicBezTo>
                  <a:pt x="5136" y="7095"/>
                  <a:pt x="2962" y="7685"/>
                  <a:pt x="1594" y="9395"/>
                </a:cubicBezTo>
                <a:cubicBezTo>
                  <a:pt x="1556" y="9443"/>
                  <a:pt x="1518" y="9500"/>
                  <a:pt x="1480" y="9548"/>
                </a:cubicBezTo>
                <a:cubicBezTo>
                  <a:pt x="1" y="11541"/>
                  <a:pt x="173" y="14384"/>
                  <a:pt x="1241" y="16616"/>
                </a:cubicBezTo>
                <a:cubicBezTo>
                  <a:pt x="3187" y="20680"/>
                  <a:pt x="7651" y="24839"/>
                  <a:pt x="12335" y="25030"/>
                </a:cubicBezTo>
                <a:cubicBezTo>
                  <a:pt x="12466" y="25036"/>
                  <a:pt x="12595" y="25038"/>
                  <a:pt x="12725" y="25038"/>
                </a:cubicBezTo>
                <a:cubicBezTo>
                  <a:pt x="16998" y="25038"/>
                  <a:pt x="20731" y="22023"/>
                  <a:pt x="23601" y="18810"/>
                </a:cubicBezTo>
                <a:cubicBezTo>
                  <a:pt x="25127" y="17103"/>
                  <a:pt x="26558" y="15262"/>
                  <a:pt x="27445" y="13144"/>
                </a:cubicBezTo>
                <a:cubicBezTo>
                  <a:pt x="28323" y="11026"/>
                  <a:pt x="28638" y="8603"/>
                  <a:pt x="27894" y="6428"/>
                </a:cubicBezTo>
                <a:cubicBezTo>
                  <a:pt x="27131" y="4177"/>
                  <a:pt x="25318" y="2403"/>
                  <a:pt x="23315" y="1124"/>
                </a:cubicBezTo>
                <a:cubicBezTo>
                  <a:pt x="22666" y="724"/>
                  <a:pt x="21989" y="352"/>
                  <a:pt x="21245" y="151"/>
                </a:cubicBezTo>
                <a:cubicBezTo>
                  <a:pt x="20853" y="49"/>
                  <a:pt x="20457" y="1"/>
                  <a:pt x="200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8;p40"/>
          <p:cNvSpPr/>
          <p:nvPr/>
        </p:nvSpPr>
        <p:spPr>
          <a:xfrm rot="5400000">
            <a:off x="5578083" y="-69011"/>
            <a:ext cx="1933460" cy="1902484"/>
          </a:xfrm>
          <a:custGeom>
            <a:avLst/>
            <a:gdLst/>
            <a:ahLst/>
            <a:cxnLst/>
            <a:rect l="l" t="t" r="r" b="b"/>
            <a:pathLst>
              <a:path w="50807" h="49993" extrusionOk="0">
                <a:moveTo>
                  <a:pt x="17556" y="0"/>
                </a:moveTo>
                <a:cubicBezTo>
                  <a:pt x="14488" y="0"/>
                  <a:pt x="11432" y="688"/>
                  <a:pt x="8834" y="2282"/>
                </a:cubicBezTo>
                <a:cubicBezTo>
                  <a:pt x="5037" y="4619"/>
                  <a:pt x="2566" y="8654"/>
                  <a:pt x="1078" y="12851"/>
                </a:cubicBezTo>
                <a:cubicBezTo>
                  <a:pt x="601" y="14196"/>
                  <a:pt x="201" y="15589"/>
                  <a:pt x="153" y="17010"/>
                </a:cubicBezTo>
                <a:cubicBezTo>
                  <a:pt x="0" y="21665"/>
                  <a:pt x="3663" y="25767"/>
                  <a:pt x="7956" y="27570"/>
                </a:cubicBezTo>
                <a:cubicBezTo>
                  <a:pt x="10112" y="28477"/>
                  <a:pt x="12440" y="28934"/>
                  <a:pt x="14529" y="29974"/>
                </a:cubicBezTo>
                <a:cubicBezTo>
                  <a:pt x="17467" y="31434"/>
                  <a:pt x="17858" y="33666"/>
                  <a:pt x="18144" y="36671"/>
                </a:cubicBezTo>
                <a:cubicBezTo>
                  <a:pt x="18611" y="41498"/>
                  <a:pt x="20538" y="46773"/>
                  <a:pt x="25165" y="49015"/>
                </a:cubicBezTo>
                <a:cubicBezTo>
                  <a:pt x="25279" y="49062"/>
                  <a:pt x="25394" y="49120"/>
                  <a:pt x="25508" y="49167"/>
                </a:cubicBezTo>
                <a:cubicBezTo>
                  <a:pt x="26803" y="49736"/>
                  <a:pt x="28180" y="49993"/>
                  <a:pt x="29571" y="49993"/>
                </a:cubicBezTo>
                <a:cubicBezTo>
                  <a:pt x="32731" y="49993"/>
                  <a:pt x="35965" y="48668"/>
                  <a:pt x="38482" y="46668"/>
                </a:cubicBezTo>
                <a:cubicBezTo>
                  <a:pt x="45083" y="41431"/>
                  <a:pt x="50807" y="31558"/>
                  <a:pt x="49233" y="22934"/>
                </a:cubicBezTo>
                <a:cubicBezTo>
                  <a:pt x="47725" y="14778"/>
                  <a:pt x="40466" y="8997"/>
                  <a:pt x="33197" y="4981"/>
                </a:cubicBezTo>
                <a:cubicBezTo>
                  <a:pt x="29448" y="2902"/>
                  <a:pt x="25499" y="1061"/>
                  <a:pt x="21273" y="326"/>
                </a:cubicBezTo>
                <a:cubicBezTo>
                  <a:pt x="20052" y="114"/>
                  <a:pt x="18803" y="0"/>
                  <a:pt x="17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5766" r="15766"/>
          <a:stretch/>
        </p:blipFill>
        <p:spPr>
          <a:xfrm>
            <a:off x="5593570" y="882231"/>
            <a:ext cx="3207719" cy="3513759"/>
          </a:xfrm>
          <a:prstGeom prst="round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000"/>
                                        <p:tgtEl>
                                          <p:spTgt spid="373"/>
                                        </p:tgtEl>
                                      </p:cBhvr>
                                    </p:animEffect>
                                    <p:anim calcmode="lin" valueType="num">
                                      <p:cBhvr>
                                        <p:cTn id="8" dur="1000" fill="hold"/>
                                        <p:tgtEl>
                                          <p:spTgt spid="373"/>
                                        </p:tgtEl>
                                        <p:attrNameLst>
                                          <p:attrName>ppt_x</p:attrName>
                                        </p:attrNameLst>
                                      </p:cBhvr>
                                      <p:tavLst>
                                        <p:tav tm="0">
                                          <p:val>
                                            <p:strVal val="#ppt_x"/>
                                          </p:val>
                                        </p:tav>
                                        <p:tav tm="100000">
                                          <p:val>
                                            <p:strVal val="#ppt_x"/>
                                          </p:val>
                                        </p:tav>
                                      </p:tavLst>
                                    </p:anim>
                                    <p:anim calcmode="lin" valueType="num">
                                      <p:cBhvr>
                                        <p:cTn id="9" dur="1000" fill="hold"/>
                                        <p:tgtEl>
                                          <p:spTgt spid="37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1+#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p:bldP spid="3" grpId="0"/>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34"/>
          <p:cNvSpPr/>
          <p:nvPr/>
        </p:nvSpPr>
        <p:spPr>
          <a:xfrm>
            <a:off x="6432741" y="2943065"/>
            <a:ext cx="2670356" cy="1914671"/>
          </a:xfrm>
          <a:custGeom>
            <a:avLst/>
            <a:gdLst/>
            <a:ahLst/>
            <a:cxnLst/>
            <a:rect l="l" t="t" r="r" b="b"/>
            <a:pathLst>
              <a:path w="77469" h="55546" extrusionOk="0">
                <a:moveTo>
                  <a:pt x="59388" y="1"/>
                </a:moveTo>
                <a:cubicBezTo>
                  <a:pt x="54972" y="1"/>
                  <a:pt x="50545" y="1824"/>
                  <a:pt x="46924" y="4623"/>
                </a:cubicBezTo>
                <a:cubicBezTo>
                  <a:pt x="44835" y="6244"/>
                  <a:pt x="42927" y="8200"/>
                  <a:pt x="40590" y="9373"/>
                </a:cubicBezTo>
                <a:cubicBezTo>
                  <a:pt x="38782" y="10286"/>
                  <a:pt x="36839" y="10671"/>
                  <a:pt x="34863" y="10671"/>
                </a:cubicBezTo>
                <a:cubicBezTo>
                  <a:pt x="31677" y="10671"/>
                  <a:pt x="28406" y="9671"/>
                  <a:pt x="25480" y="8276"/>
                </a:cubicBezTo>
                <a:cubicBezTo>
                  <a:pt x="22999" y="7093"/>
                  <a:pt x="20586" y="5634"/>
                  <a:pt x="17905" y="5176"/>
                </a:cubicBezTo>
                <a:cubicBezTo>
                  <a:pt x="17323" y="5077"/>
                  <a:pt x="16741" y="5029"/>
                  <a:pt x="16163" y="5029"/>
                </a:cubicBezTo>
                <a:cubicBezTo>
                  <a:pt x="10843" y="5029"/>
                  <a:pt x="5787" y="9059"/>
                  <a:pt x="3215" y="14152"/>
                </a:cubicBezTo>
                <a:cubicBezTo>
                  <a:pt x="363" y="19809"/>
                  <a:pt x="0" y="26477"/>
                  <a:pt x="239" y="32868"/>
                </a:cubicBezTo>
                <a:cubicBezTo>
                  <a:pt x="353" y="36045"/>
                  <a:pt x="620" y="39279"/>
                  <a:pt x="1679" y="42255"/>
                </a:cubicBezTo>
                <a:cubicBezTo>
                  <a:pt x="3692" y="47931"/>
                  <a:pt x="8509" y="52166"/>
                  <a:pt x="13928" y="54103"/>
                </a:cubicBezTo>
                <a:cubicBezTo>
                  <a:pt x="16744" y="55111"/>
                  <a:pt x="19703" y="55545"/>
                  <a:pt x="22683" y="55545"/>
                </a:cubicBezTo>
                <a:cubicBezTo>
                  <a:pt x="25425" y="55545"/>
                  <a:pt x="28186" y="55178"/>
                  <a:pt x="30869" y="54551"/>
                </a:cubicBezTo>
                <a:cubicBezTo>
                  <a:pt x="36459" y="53244"/>
                  <a:pt x="41782" y="50860"/>
                  <a:pt x="47039" y="48418"/>
                </a:cubicBezTo>
                <a:cubicBezTo>
                  <a:pt x="48288" y="47845"/>
                  <a:pt x="49574" y="47253"/>
                  <a:pt x="50924" y="47253"/>
                </a:cubicBezTo>
                <a:cubicBezTo>
                  <a:pt x="50945" y="47253"/>
                  <a:pt x="50966" y="47253"/>
                  <a:pt x="50988" y="47254"/>
                </a:cubicBezTo>
                <a:cubicBezTo>
                  <a:pt x="51932" y="47273"/>
                  <a:pt x="52848" y="47578"/>
                  <a:pt x="53706" y="47969"/>
                </a:cubicBezTo>
                <a:cubicBezTo>
                  <a:pt x="57713" y="49810"/>
                  <a:pt x="61061" y="53569"/>
                  <a:pt x="65421" y="53874"/>
                </a:cubicBezTo>
                <a:cubicBezTo>
                  <a:pt x="65591" y="53886"/>
                  <a:pt x="65762" y="53891"/>
                  <a:pt x="65931" y="53891"/>
                </a:cubicBezTo>
                <a:cubicBezTo>
                  <a:pt x="69849" y="53891"/>
                  <a:pt x="73465" y="50879"/>
                  <a:pt x="75284" y="47139"/>
                </a:cubicBezTo>
                <a:cubicBezTo>
                  <a:pt x="77192" y="43228"/>
                  <a:pt x="77469" y="38668"/>
                  <a:pt x="77316" y="34280"/>
                </a:cubicBezTo>
                <a:cubicBezTo>
                  <a:pt x="77097" y="28242"/>
                  <a:pt x="76105" y="22261"/>
                  <a:pt x="74426" y="16499"/>
                </a:cubicBezTo>
                <a:cubicBezTo>
                  <a:pt x="73109" y="12006"/>
                  <a:pt x="73148" y="7866"/>
                  <a:pt x="69733" y="4346"/>
                </a:cubicBezTo>
                <a:cubicBezTo>
                  <a:pt x="67815" y="2371"/>
                  <a:pt x="65364" y="950"/>
                  <a:pt x="62740" y="368"/>
                </a:cubicBezTo>
                <a:cubicBezTo>
                  <a:pt x="61632" y="119"/>
                  <a:pt x="60511" y="1"/>
                  <a:pt x="59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34"/>
          <p:cNvGrpSpPr/>
          <p:nvPr/>
        </p:nvGrpSpPr>
        <p:grpSpPr>
          <a:xfrm>
            <a:off x="7887005" y="3616869"/>
            <a:ext cx="1047700" cy="1240878"/>
            <a:chOff x="5731325" y="1780150"/>
            <a:chExt cx="526350" cy="623400"/>
          </a:xfrm>
        </p:grpSpPr>
        <p:sp>
          <p:nvSpPr>
            <p:cNvPr id="408" name="Google Shape;408;p34"/>
            <p:cNvSpPr/>
            <p:nvPr/>
          </p:nvSpPr>
          <p:spPr>
            <a:xfrm>
              <a:off x="5937600" y="2183900"/>
              <a:ext cx="159575" cy="159575"/>
            </a:xfrm>
            <a:custGeom>
              <a:avLst/>
              <a:gdLst/>
              <a:ahLst/>
              <a:cxnLst/>
              <a:rect l="l" t="t" r="r" b="b"/>
              <a:pathLst>
                <a:path w="6383" h="6383" extrusionOk="0">
                  <a:moveTo>
                    <a:pt x="3998" y="191"/>
                  </a:moveTo>
                  <a:lnTo>
                    <a:pt x="6201" y="2385"/>
                  </a:lnTo>
                  <a:lnTo>
                    <a:pt x="5391" y="5390"/>
                  </a:lnTo>
                  <a:lnTo>
                    <a:pt x="2386" y="6201"/>
                  </a:lnTo>
                  <a:lnTo>
                    <a:pt x="192" y="3997"/>
                  </a:lnTo>
                  <a:lnTo>
                    <a:pt x="993" y="992"/>
                  </a:lnTo>
                  <a:lnTo>
                    <a:pt x="3998" y="191"/>
                  </a:lnTo>
                  <a:close/>
                  <a:moveTo>
                    <a:pt x="4046" y="0"/>
                  </a:moveTo>
                  <a:lnTo>
                    <a:pt x="859" y="849"/>
                  </a:lnTo>
                  <a:lnTo>
                    <a:pt x="10" y="3997"/>
                  </a:lnTo>
                  <a:lnTo>
                    <a:pt x="1" y="4045"/>
                  </a:lnTo>
                  <a:lnTo>
                    <a:pt x="2300" y="6353"/>
                  </a:lnTo>
                  <a:lnTo>
                    <a:pt x="2338" y="6382"/>
                  </a:lnTo>
                  <a:lnTo>
                    <a:pt x="5534" y="5533"/>
                  </a:lnTo>
                  <a:lnTo>
                    <a:pt x="6373" y="2385"/>
                  </a:lnTo>
                  <a:lnTo>
                    <a:pt x="6383" y="2337"/>
                  </a:lnTo>
                  <a:lnTo>
                    <a:pt x="4084" y="29"/>
                  </a:lnTo>
                  <a:lnTo>
                    <a:pt x="4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5802875" y="2147400"/>
              <a:ext cx="159800" cy="159825"/>
            </a:xfrm>
            <a:custGeom>
              <a:avLst/>
              <a:gdLst/>
              <a:ahLst/>
              <a:cxnLst/>
              <a:rect l="l" t="t" r="r" b="b"/>
              <a:pathLst>
                <a:path w="6392" h="6393" extrusionOk="0">
                  <a:moveTo>
                    <a:pt x="4007" y="191"/>
                  </a:moveTo>
                  <a:lnTo>
                    <a:pt x="6201" y="2395"/>
                  </a:lnTo>
                  <a:lnTo>
                    <a:pt x="5399" y="5400"/>
                  </a:lnTo>
                  <a:lnTo>
                    <a:pt x="2395" y="6201"/>
                  </a:lnTo>
                  <a:lnTo>
                    <a:pt x="191" y="3998"/>
                  </a:lnTo>
                  <a:lnTo>
                    <a:pt x="1002" y="993"/>
                  </a:lnTo>
                  <a:lnTo>
                    <a:pt x="4007" y="191"/>
                  </a:lnTo>
                  <a:close/>
                  <a:moveTo>
                    <a:pt x="4054" y="1"/>
                  </a:moveTo>
                  <a:lnTo>
                    <a:pt x="859" y="859"/>
                  </a:lnTo>
                  <a:lnTo>
                    <a:pt x="19" y="4007"/>
                  </a:lnTo>
                  <a:lnTo>
                    <a:pt x="0" y="4055"/>
                  </a:lnTo>
                  <a:lnTo>
                    <a:pt x="2309" y="6354"/>
                  </a:lnTo>
                  <a:lnTo>
                    <a:pt x="2337" y="6392"/>
                  </a:lnTo>
                  <a:lnTo>
                    <a:pt x="5533" y="5534"/>
                  </a:lnTo>
                  <a:lnTo>
                    <a:pt x="6382" y="2386"/>
                  </a:lnTo>
                  <a:lnTo>
                    <a:pt x="6392" y="2338"/>
                  </a:lnTo>
                  <a:lnTo>
                    <a:pt x="4093" y="39"/>
                  </a:lnTo>
                  <a:lnTo>
                    <a:pt x="4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5731325" y="1878400"/>
              <a:ext cx="159800" cy="159575"/>
            </a:xfrm>
            <a:custGeom>
              <a:avLst/>
              <a:gdLst/>
              <a:ahLst/>
              <a:cxnLst/>
              <a:rect l="l" t="t" r="r" b="b"/>
              <a:pathLst>
                <a:path w="6392" h="6383" extrusionOk="0">
                  <a:moveTo>
                    <a:pt x="4007" y="191"/>
                  </a:moveTo>
                  <a:lnTo>
                    <a:pt x="6201" y="2385"/>
                  </a:lnTo>
                  <a:lnTo>
                    <a:pt x="5400" y="5390"/>
                  </a:lnTo>
                  <a:lnTo>
                    <a:pt x="2395" y="6201"/>
                  </a:lnTo>
                  <a:lnTo>
                    <a:pt x="191" y="3997"/>
                  </a:lnTo>
                  <a:lnTo>
                    <a:pt x="1002" y="992"/>
                  </a:lnTo>
                  <a:lnTo>
                    <a:pt x="4007" y="191"/>
                  </a:lnTo>
                  <a:close/>
                  <a:moveTo>
                    <a:pt x="4055" y="0"/>
                  </a:moveTo>
                  <a:lnTo>
                    <a:pt x="859" y="859"/>
                  </a:lnTo>
                  <a:lnTo>
                    <a:pt x="20" y="3997"/>
                  </a:lnTo>
                  <a:lnTo>
                    <a:pt x="0" y="4045"/>
                  </a:lnTo>
                  <a:lnTo>
                    <a:pt x="2309" y="6354"/>
                  </a:lnTo>
                  <a:lnTo>
                    <a:pt x="2338" y="6382"/>
                  </a:lnTo>
                  <a:lnTo>
                    <a:pt x="5533" y="5533"/>
                  </a:lnTo>
                  <a:lnTo>
                    <a:pt x="6382" y="2385"/>
                  </a:lnTo>
                  <a:lnTo>
                    <a:pt x="6392" y="2338"/>
                  </a:lnTo>
                  <a:lnTo>
                    <a:pt x="4093" y="39"/>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5829575" y="1780150"/>
              <a:ext cx="159800" cy="159800"/>
            </a:xfrm>
            <a:custGeom>
              <a:avLst/>
              <a:gdLst/>
              <a:ahLst/>
              <a:cxnLst/>
              <a:rect l="l" t="t" r="r" b="b"/>
              <a:pathLst>
                <a:path w="6392" h="6392" extrusionOk="0">
                  <a:moveTo>
                    <a:pt x="4007" y="191"/>
                  </a:moveTo>
                  <a:lnTo>
                    <a:pt x="6201" y="2395"/>
                  </a:lnTo>
                  <a:lnTo>
                    <a:pt x="5400" y="5399"/>
                  </a:lnTo>
                  <a:lnTo>
                    <a:pt x="2395" y="6201"/>
                  </a:lnTo>
                  <a:lnTo>
                    <a:pt x="191" y="3997"/>
                  </a:lnTo>
                  <a:lnTo>
                    <a:pt x="1002" y="992"/>
                  </a:lnTo>
                  <a:lnTo>
                    <a:pt x="4007" y="191"/>
                  </a:lnTo>
                  <a:close/>
                  <a:moveTo>
                    <a:pt x="4055" y="0"/>
                  </a:moveTo>
                  <a:lnTo>
                    <a:pt x="859" y="859"/>
                  </a:lnTo>
                  <a:lnTo>
                    <a:pt x="20" y="4007"/>
                  </a:lnTo>
                  <a:lnTo>
                    <a:pt x="1" y="4054"/>
                  </a:lnTo>
                  <a:lnTo>
                    <a:pt x="2309" y="6353"/>
                  </a:lnTo>
                  <a:lnTo>
                    <a:pt x="2338" y="6392"/>
                  </a:lnTo>
                  <a:lnTo>
                    <a:pt x="5533" y="5533"/>
                  </a:lnTo>
                  <a:lnTo>
                    <a:pt x="6373" y="2385"/>
                  </a:lnTo>
                  <a:lnTo>
                    <a:pt x="6392" y="2337"/>
                  </a:lnTo>
                  <a:lnTo>
                    <a:pt x="4083" y="38"/>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5999850" y="1951125"/>
              <a:ext cx="159575" cy="159825"/>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6098100" y="1852875"/>
              <a:ext cx="159575" cy="159800"/>
            </a:xfrm>
            <a:custGeom>
              <a:avLst/>
              <a:gdLst/>
              <a:ahLst/>
              <a:cxnLst/>
              <a:rect l="l" t="t" r="r" b="b"/>
              <a:pathLst>
                <a:path w="6383" h="6392" extrusionOk="0">
                  <a:moveTo>
                    <a:pt x="3998" y="191"/>
                  </a:moveTo>
                  <a:lnTo>
                    <a:pt x="6201" y="2395"/>
                  </a:lnTo>
                  <a:lnTo>
                    <a:pt x="5391" y="5400"/>
                  </a:lnTo>
                  <a:lnTo>
                    <a:pt x="2386" y="6201"/>
                  </a:lnTo>
                  <a:lnTo>
                    <a:pt x="192" y="3998"/>
                  </a:lnTo>
                  <a:lnTo>
                    <a:pt x="993" y="993"/>
                  </a:lnTo>
                  <a:lnTo>
                    <a:pt x="3998" y="191"/>
                  </a:lnTo>
                  <a:close/>
                  <a:moveTo>
                    <a:pt x="4046" y="1"/>
                  </a:moveTo>
                  <a:lnTo>
                    <a:pt x="859" y="859"/>
                  </a:lnTo>
                  <a:lnTo>
                    <a:pt x="10" y="4007"/>
                  </a:lnTo>
                  <a:lnTo>
                    <a:pt x="1" y="4055"/>
                  </a:lnTo>
                  <a:lnTo>
                    <a:pt x="2300" y="6354"/>
                  </a:lnTo>
                  <a:lnTo>
                    <a:pt x="2338" y="6392"/>
                  </a:lnTo>
                  <a:lnTo>
                    <a:pt x="5534" y="5533"/>
                  </a:lnTo>
                  <a:lnTo>
                    <a:pt x="6373" y="2395"/>
                  </a:lnTo>
                  <a:lnTo>
                    <a:pt x="6383" y="2347"/>
                  </a:lnTo>
                  <a:lnTo>
                    <a:pt x="4084" y="39"/>
                  </a:lnTo>
                  <a:lnTo>
                    <a:pt x="4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6094775" y="2235400"/>
              <a:ext cx="62025" cy="9325"/>
            </a:xfrm>
            <a:custGeom>
              <a:avLst/>
              <a:gdLst/>
              <a:ahLst/>
              <a:cxnLst/>
              <a:rect l="l" t="t" r="r" b="b"/>
              <a:pathLst>
                <a:path w="2481" h="373" extrusionOk="0">
                  <a:moveTo>
                    <a:pt x="2471" y="1"/>
                  </a:moveTo>
                  <a:lnTo>
                    <a:pt x="0" y="201"/>
                  </a:lnTo>
                  <a:lnTo>
                    <a:pt x="10" y="373"/>
                  </a:lnTo>
                  <a:lnTo>
                    <a:pt x="2481" y="172"/>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5989600" y="2341300"/>
              <a:ext cx="9325" cy="62250"/>
            </a:xfrm>
            <a:custGeom>
              <a:avLst/>
              <a:gdLst/>
              <a:ahLst/>
              <a:cxnLst/>
              <a:rect l="l" t="t" r="r" b="b"/>
              <a:pathLst>
                <a:path w="373" h="2490" extrusionOk="0">
                  <a:moveTo>
                    <a:pt x="201" y="0"/>
                  </a:moveTo>
                  <a:lnTo>
                    <a:pt x="1" y="2471"/>
                  </a:lnTo>
                  <a:lnTo>
                    <a:pt x="172" y="2490"/>
                  </a:lnTo>
                  <a:lnTo>
                    <a:pt x="373" y="10"/>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5775925" y="2131200"/>
              <a:ext cx="51525" cy="41500"/>
            </a:xfrm>
            <a:custGeom>
              <a:avLst/>
              <a:gdLst/>
              <a:ahLst/>
              <a:cxnLst/>
              <a:rect l="l" t="t" r="r" b="b"/>
              <a:pathLst>
                <a:path w="2061" h="1660" extrusionOk="0">
                  <a:moveTo>
                    <a:pt x="105" y="0"/>
                  </a:moveTo>
                  <a:lnTo>
                    <a:pt x="0" y="134"/>
                  </a:lnTo>
                  <a:lnTo>
                    <a:pt x="1965" y="1660"/>
                  </a:lnTo>
                  <a:lnTo>
                    <a:pt x="2061" y="1517"/>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34"/>
          <p:cNvSpPr/>
          <p:nvPr/>
        </p:nvSpPr>
        <p:spPr>
          <a:xfrm>
            <a:off x="5304539" y="361392"/>
            <a:ext cx="2670360" cy="2489948"/>
          </a:xfrm>
          <a:custGeom>
            <a:avLst/>
            <a:gdLst/>
            <a:ahLst/>
            <a:cxnLst/>
            <a:rect l="l" t="t" r="r" b="b"/>
            <a:pathLst>
              <a:path w="23105" h="21544" extrusionOk="0">
                <a:moveTo>
                  <a:pt x="7909" y="0"/>
                </a:moveTo>
                <a:cubicBezTo>
                  <a:pt x="6209" y="0"/>
                  <a:pt x="4491" y="454"/>
                  <a:pt x="3158" y="1490"/>
                </a:cubicBezTo>
                <a:cubicBezTo>
                  <a:pt x="1603" y="2711"/>
                  <a:pt x="706" y="4609"/>
                  <a:pt x="258" y="6536"/>
                </a:cubicBezTo>
                <a:cubicBezTo>
                  <a:pt x="105" y="7147"/>
                  <a:pt x="1" y="7786"/>
                  <a:pt x="58" y="8415"/>
                </a:cubicBezTo>
                <a:cubicBezTo>
                  <a:pt x="210" y="10476"/>
                  <a:pt x="2032" y="12098"/>
                  <a:pt x="4007" y="12689"/>
                </a:cubicBezTo>
                <a:cubicBezTo>
                  <a:pt x="5009" y="12975"/>
                  <a:pt x="6058" y="13071"/>
                  <a:pt x="7031" y="13424"/>
                </a:cubicBezTo>
                <a:cubicBezTo>
                  <a:pt x="8395" y="13920"/>
                  <a:pt x="8672" y="14893"/>
                  <a:pt x="8948" y="16200"/>
                </a:cubicBezTo>
                <a:cubicBezTo>
                  <a:pt x="9397" y="18298"/>
                  <a:pt x="10503" y="20540"/>
                  <a:pt x="12650" y="21294"/>
                </a:cubicBezTo>
                <a:cubicBezTo>
                  <a:pt x="12707" y="21313"/>
                  <a:pt x="12755" y="21332"/>
                  <a:pt x="12812" y="21351"/>
                </a:cubicBezTo>
                <a:cubicBezTo>
                  <a:pt x="13235" y="21483"/>
                  <a:pt x="13668" y="21544"/>
                  <a:pt x="14103" y="21544"/>
                </a:cubicBezTo>
                <a:cubicBezTo>
                  <a:pt x="15678" y="21544"/>
                  <a:pt x="17268" y="20741"/>
                  <a:pt x="18411" y="19605"/>
                </a:cubicBezTo>
                <a:cubicBezTo>
                  <a:pt x="21063" y="16972"/>
                  <a:pt x="23105" y="12336"/>
                  <a:pt x="21979" y="8616"/>
                </a:cubicBezTo>
                <a:cubicBezTo>
                  <a:pt x="20920" y="5086"/>
                  <a:pt x="17429" y="2902"/>
                  <a:pt x="14033" y="1480"/>
                </a:cubicBezTo>
                <a:cubicBezTo>
                  <a:pt x="12278" y="755"/>
                  <a:pt x="10446" y="135"/>
                  <a:pt x="8538" y="21"/>
                </a:cubicBezTo>
                <a:cubicBezTo>
                  <a:pt x="8329" y="7"/>
                  <a:pt x="8119" y="0"/>
                  <a:pt x="7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34"/>
          <p:cNvGrpSpPr/>
          <p:nvPr/>
        </p:nvGrpSpPr>
        <p:grpSpPr>
          <a:xfrm rot="1800095">
            <a:off x="5397861" y="57899"/>
            <a:ext cx="1174461" cy="1506839"/>
            <a:chOff x="5667643" y="1852875"/>
            <a:chExt cx="590032" cy="757033"/>
          </a:xfrm>
        </p:grpSpPr>
        <p:sp>
          <p:nvSpPr>
            <p:cNvPr id="419" name="Google Shape;419;p34"/>
            <p:cNvSpPr/>
            <p:nvPr/>
          </p:nvSpPr>
          <p:spPr>
            <a:xfrm>
              <a:off x="5937600" y="2183900"/>
              <a:ext cx="159575" cy="159575"/>
            </a:xfrm>
            <a:custGeom>
              <a:avLst/>
              <a:gdLst/>
              <a:ahLst/>
              <a:cxnLst/>
              <a:rect l="l" t="t" r="r" b="b"/>
              <a:pathLst>
                <a:path w="6383" h="6383" extrusionOk="0">
                  <a:moveTo>
                    <a:pt x="3998" y="191"/>
                  </a:moveTo>
                  <a:lnTo>
                    <a:pt x="6201" y="2385"/>
                  </a:lnTo>
                  <a:lnTo>
                    <a:pt x="5391" y="5390"/>
                  </a:lnTo>
                  <a:lnTo>
                    <a:pt x="2386" y="6201"/>
                  </a:lnTo>
                  <a:lnTo>
                    <a:pt x="192" y="3997"/>
                  </a:lnTo>
                  <a:lnTo>
                    <a:pt x="993" y="992"/>
                  </a:lnTo>
                  <a:lnTo>
                    <a:pt x="3998" y="191"/>
                  </a:lnTo>
                  <a:close/>
                  <a:moveTo>
                    <a:pt x="4046" y="0"/>
                  </a:moveTo>
                  <a:lnTo>
                    <a:pt x="859" y="849"/>
                  </a:lnTo>
                  <a:lnTo>
                    <a:pt x="10" y="3997"/>
                  </a:lnTo>
                  <a:lnTo>
                    <a:pt x="1" y="4045"/>
                  </a:lnTo>
                  <a:lnTo>
                    <a:pt x="2300" y="6353"/>
                  </a:lnTo>
                  <a:lnTo>
                    <a:pt x="2338" y="6382"/>
                  </a:lnTo>
                  <a:lnTo>
                    <a:pt x="5534" y="5533"/>
                  </a:lnTo>
                  <a:lnTo>
                    <a:pt x="6373" y="2385"/>
                  </a:lnTo>
                  <a:lnTo>
                    <a:pt x="6383" y="2337"/>
                  </a:lnTo>
                  <a:lnTo>
                    <a:pt x="4084" y="29"/>
                  </a:lnTo>
                  <a:lnTo>
                    <a:pt x="4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5802875" y="2147400"/>
              <a:ext cx="159800" cy="159825"/>
            </a:xfrm>
            <a:custGeom>
              <a:avLst/>
              <a:gdLst/>
              <a:ahLst/>
              <a:cxnLst/>
              <a:rect l="l" t="t" r="r" b="b"/>
              <a:pathLst>
                <a:path w="6392" h="6393" extrusionOk="0">
                  <a:moveTo>
                    <a:pt x="4007" y="191"/>
                  </a:moveTo>
                  <a:lnTo>
                    <a:pt x="6201" y="2395"/>
                  </a:lnTo>
                  <a:lnTo>
                    <a:pt x="5399" y="5400"/>
                  </a:lnTo>
                  <a:lnTo>
                    <a:pt x="2395" y="6201"/>
                  </a:lnTo>
                  <a:lnTo>
                    <a:pt x="191" y="3998"/>
                  </a:lnTo>
                  <a:lnTo>
                    <a:pt x="1002" y="993"/>
                  </a:lnTo>
                  <a:lnTo>
                    <a:pt x="4007" y="191"/>
                  </a:lnTo>
                  <a:close/>
                  <a:moveTo>
                    <a:pt x="4054" y="1"/>
                  </a:moveTo>
                  <a:lnTo>
                    <a:pt x="859" y="859"/>
                  </a:lnTo>
                  <a:lnTo>
                    <a:pt x="19" y="4007"/>
                  </a:lnTo>
                  <a:lnTo>
                    <a:pt x="0" y="4055"/>
                  </a:lnTo>
                  <a:lnTo>
                    <a:pt x="2309" y="6354"/>
                  </a:lnTo>
                  <a:lnTo>
                    <a:pt x="2337" y="6392"/>
                  </a:lnTo>
                  <a:lnTo>
                    <a:pt x="5533" y="5534"/>
                  </a:lnTo>
                  <a:lnTo>
                    <a:pt x="6382" y="2386"/>
                  </a:lnTo>
                  <a:lnTo>
                    <a:pt x="6392" y="2338"/>
                  </a:lnTo>
                  <a:lnTo>
                    <a:pt x="4093" y="39"/>
                  </a:lnTo>
                  <a:lnTo>
                    <a:pt x="4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5731325" y="1878400"/>
              <a:ext cx="159800" cy="159575"/>
            </a:xfrm>
            <a:custGeom>
              <a:avLst/>
              <a:gdLst/>
              <a:ahLst/>
              <a:cxnLst/>
              <a:rect l="l" t="t" r="r" b="b"/>
              <a:pathLst>
                <a:path w="6392" h="6383" extrusionOk="0">
                  <a:moveTo>
                    <a:pt x="4007" y="191"/>
                  </a:moveTo>
                  <a:lnTo>
                    <a:pt x="6201" y="2385"/>
                  </a:lnTo>
                  <a:lnTo>
                    <a:pt x="5400" y="5390"/>
                  </a:lnTo>
                  <a:lnTo>
                    <a:pt x="2395" y="6201"/>
                  </a:lnTo>
                  <a:lnTo>
                    <a:pt x="191" y="3997"/>
                  </a:lnTo>
                  <a:lnTo>
                    <a:pt x="1002" y="992"/>
                  </a:lnTo>
                  <a:lnTo>
                    <a:pt x="4007" y="191"/>
                  </a:lnTo>
                  <a:close/>
                  <a:moveTo>
                    <a:pt x="4055" y="0"/>
                  </a:moveTo>
                  <a:lnTo>
                    <a:pt x="859" y="859"/>
                  </a:lnTo>
                  <a:lnTo>
                    <a:pt x="20" y="3997"/>
                  </a:lnTo>
                  <a:lnTo>
                    <a:pt x="0" y="4045"/>
                  </a:lnTo>
                  <a:lnTo>
                    <a:pt x="2309" y="6354"/>
                  </a:lnTo>
                  <a:lnTo>
                    <a:pt x="2338" y="6382"/>
                  </a:lnTo>
                  <a:lnTo>
                    <a:pt x="5533" y="5533"/>
                  </a:lnTo>
                  <a:lnTo>
                    <a:pt x="6382" y="2385"/>
                  </a:lnTo>
                  <a:lnTo>
                    <a:pt x="6392" y="2338"/>
                  </a:lnTo>
                  <a:lnTo>
                    <a:pt x="4093" y="39"/>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5667643" y="2344977"/>
              <a:ext cx="159800" cy="159800"/>
            </a:xfrm>
            <a:custGeom>
              <a:avLst/>
              <a:gdLst/>
              <a:ahLst/>
              <a:cxnLst/>
              <a:rect l="l" t="t" r="r" b="b"/>
              <a:pathLst>
                <a:path w="6392" h="6392" extrusionOk="0">
                  <a:moveTo>
                    <a:pt x="4007" y="191"/>
                  </a:moveTo>
                  <a:lnTo>
                    <a:pt x="6201" y="2395"/>
                  </a:lnTo>
                  <a:lnTo>
                    <a:pt x="5400" y="5399"/>
                  </a:lnTo>
                  <a:lnTo>
                    <a:pt x="2395" y="6201"/>
                  </a:lnTo>
                  <a:lnTo>
                    <a:pt x="191" y="3997"/>
                  </a:lnTo>
                  <a:lnTo>
                    <a:pt x="1002" y="992"/>
                  </a:lnTo>
                  <a:lnTo>
                    <a:pt x="4007" y="191"/>
                  </a:lnTo>
                  <a:close/>
                  <a:moveTo>
                    <a:pt x="4055" y="0"/>
                  </a:moveTo>
                  <a:lnTo>
                    <a:pt x="859" y="859"/>
                  </a:lnTo>
                  <a:lnTo>
                    <a:pt x="20" y="4007"/>
                  </a:lnTo>
                  <a:lnTo>
                    <a:pt x="1" y="4054"/>
                  </a:lnTo>
                  <a:lnTo>
                    <a:pt x="2309" y="6353"/>
                  </a:lnTo>
                  <a:lnTo>
                    <a:pt x="2338" y="6392"/>
                  </a:lnTo>
                  <a:lnTo>
                    <a:pt x="5533" y="5533"/>
                  </a:lnTo>
                  <a:lnTo>
                    <a:pt x="6373" y="2385"/>
                  </a:lnTo>
                  <a:lnTo>
                    <a:pt x="6392" y="2337"/>
                  </a:lnTo>
                  <a:lnTo>
                    <a:pt x="4083" y="38"/>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6057505" y="2450083"/>
              <a:ext cx="159575" cy="159825"/>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6098100" y="1852875"/>
              <a:ext cx="159575" cy="159800"/>
            </a:xfrm>
            <a:custGeom>
              <a:avLst/>
              <a:gdLst/>
              <a:ahLst/>
              <a:cxnLst/>
              <a:rect l="l" t="t" r="r" b="b"/>
              <a:pathLst>
                <a:path w="6383" h="6392" extrusionOk="0">
                  <a:moveTo>
                    <a:pt x="3998" y="191"/>
                  </a:moveTo>
                  <a:lnTo>
                    <a:pt x="6201" y="2395"/>
                  </a:lnTo>
                  <a:lnTo>
                    <a:pt x="5391" y="5400"/>
                  </a:lnTo>
                  <a:lnTo>
                    <a:pt x="2386" y="6201"/>
                  </a:lnTo>
                  <a:lnTo>
                    <a:pt x="192" y="3998"/>
                  </a:lnTo>
                  <a:lnTo>
                    <a:pt x="993" y="993"/>
                  </a:lnTo>
                  <a:lnTo>
                    <a:pt x="3998" y="191"/>
                  </a:lnTo>
                  <a:close/>
                  <a:moveTo>
                    <a:pt x="4046" y="1"/>
                  </a:moveTo>
                  <a:lnTo>
                    <a:pt x="859" y="859"/>
                  </a:lnTo>
                  <a:lnTo>
                    <a:pt x="10" y="4007"/>
                  </a:lnTo>
                  <a:lnTo>
                    <a:pt x="1" y="4055"/>
                  </a:lnTo>
                  <a:lnTo>
                    <a:pt x="2300" y="6354"/>
                  </a:lnTo>
                  <a:lnTo>
                    <a:pt x="2338" y="6392"/>
                  </a:lnTo>
                  <a:lnTo>
                    <a:pt x="5534" y="5533"/>
                  </a:lnTo>
                  <a:lnTo>
                    <a:pt x="6373" y="2395"/>
                  </a:lnTo>
                  <a:lnTo>
                    <a:pt x="6383" y="2347"/>
                  </a:lnTo>
                  <a:lnTo>
                    <a:pt x="4084" y="39"/>
                  </a:lnTo>
                  <a:lnTo>
                    <a:pt x="4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6094775" y="2235400"/>
              <a:ext cx="62025" cy="9325"/>
            </a:xfrm>
            <a:custGeom>
              <a:avLst/>
              <a:gdLst/>
              <a:ahLst/>
              <a:cxnLst/>
              <a:rect l="l" t="t" r="r" b="b"/>
              <a:pathLst>
                <a:path w="2481" h="373" extrusionOk="0">
                  <a:moveTo>
                    <a:pt x="2471" y="1"/>
                  </a:moveTo>
                  <a:lnTo>
                    <a:pt x="0" y="201"/>
                  </a:lnTo>
                  <a:lnTo>
                    <a:pt x="10" y="373"/>
                  </a:lnTo>
                  <a:lnTo>
                    <a:pt x="2481" y="172"/>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5989600" y="2341300"/>
              <a:ext cx="9325" cy="62250"/>
            </a:xfrm>
            <a:custGeom>
              <a:avLst/>
              <a:gdLst/>
              <a:ahLst/>
              <a:cxnLst/>
              <a:rect l="l" t="t" r="r" b="b"/>
              <a:pathLst>
                <a:path w="373" h="2490" extrusionOk="0">
                  <a:moveTo>
                    <a:pt x="201" y="0"/>
                  </a:moveTo>
                  <a:lnTo>
                    <a:pt x="1" y="2471"/>
                  </a:lnTo>
                  <a:lnTo>
                    <a:pt x="172" y="2490"/>
                  </a:lnTo>
                  <a:lnTo>
                    <a:pt x="373" y="10"/>
                  </a:lnTo>
                  <a:lnTo>
                    <a:pt x="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5775925" y="2131200"/>
              <a:ext cx="51525" cy="41500"/>
            </a:xfrm>
            <a:custGeom>
              <a:avLst/>
              <a:gdLst/>
              <a:ahLst/>
              <a:cxnLst/>
              <a:rect l="l" t="t" r="r" b="b"/>
              <a:pathLst>
                <a:path w="2061" h="1660" extrusionOk="0">
                  <a:moveTo>
                    <a:pt x="105" y="0"/>
                  </a:moveTo>
                  <a:lnTo>
                    <a:pt x="0" y="134"/>
                  </a:lnTo>
                  <a:lnTo>
                    <a:pt x="1965" y="1660"/>
                  </a:lnTo>
                  <a:lnTo>
                    <a:pt x="2061" y="1517"/>
                  </a:lnTo>
                  <a:lnTo>
                    <a:pt x="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4"/>
          <p:cNvSpPr txBox="1">
            <a:spLocks noGrp="1"/>
          </p:cNvSpPr>
          <p:nvPr>
            <p:ph type="title"/>
          </p:nvPr>
        </p:nvSpPr>
        <p:spPr>
          <a:xfrm>
            <a:off x="579943" y="415976"/>
            <a:ext cx="4094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solidFill>
                  <a:schemeClr val="tx1">
                    <a:lumMod val="50000"/>
                  </a:schemeClr>
                </a:solidFill>
              </a:rPr>
              <a:t>ABOUT MOVIE</a:t>
            </a:r>
            <a:endParaRPr sz="3600" dirty="0">
              <a:solidFill>
                <a:schemeClr val="tx1">
                  <a:lumMod val="50000"/>
                </a:schemeClr>
              </a:solidFill>
            </a:endParaRPr>
          </a:p>
        </p:txBody>
      </p:sp>
      <p:sp>
        <p:nvSpPr>
          <p:cNvPr id="429" name="Google Shape;429;p34"/>
          <p:cNvSpPr txBox="1">
            <a:spLocks noGrp="1"/>
          </p:cNvSpPr>
          <p:nvPr>
            <p:ph type="subTitle" idx="1"/>
          </p:nvPr>
        </p:nvSpPr>
        <p:spPr>
          <a:xfrm>
            <a:off x="565238" y="1286069"/>
            <a:ext cx="4094700" cy="3603162"/>
          </a:xfrm>
          <a:prstGeom prst="rect">
            <a:avLst/>
          </a:prstGeom>
        </p:spPr>
        <p:txBody>
          <a:bodyPr spcFirstLastPara="1" wrap="square" lIns="91425" tIns="91425" rIns="91425" bIns="91425" anchor="t" anchorCtr="0">
            <a:noAutofit/>
          </a:bodyPr>
          <a:lstStyle/>
          <a:p>
            <a:pPr marL="0" lvl="0" indent="0" algn="just"/>
            <a:r>
              <a:rPr lang="en-US" dirty="0">
                <a:solidFill>
                  <a:schemeClr val="accent1"/>
                </a:solidFill>
              </a:rPr>
              <a:t>"</a:t>
            </a:r>
            <a:r>
              <a:rPr lang="en-US" dirty="0" err="1">
                <a:solidFill>
                  <a:schemeClr val="accent1"/>
                </a:solidFill>
              </a:rPr>
              <a:t>Alita</a:t>
            </a:r>
            <a:r>
              <a:rPr lang="en-US" dirty="0">
                <a:solidFill>
                  <a:schemeClr val="accent1"/>
                </a:solidFill>
              </a:rPr>
              <a:t>: Battle Angel" is a cyberpunk action film based on the Japanese manga series "</a:t>
            </a:r>
            <a:r>
              <a:rPr lang="en-US" dirty="0" err="1">
                <a:solidFill>
                  <a:schemeClr val="accent1"/>
                </a:solidFill>
              </a:rPr>
              <a:t>Gunnm</a:t>
            </a:r>
            <a:r>
              <a:rPr lang="en-US" dirty="0">
                <a:solidFill>
                  <a:schemeClr val="accent1"/>
                </a:solidFill>
              </a:rPr>
              <a:t>" by </a:t>
            </a:r>
            <a:r>
              <a:rPr lang="en-US" dirty="0" err="1">
                <a:solidFill>
                  <a:schemeClr val="accent1"/>
                </a:solidFill>
              </a:rPr>
              <a:t>Yukito</a:t>
            </a:r>
            <a:r>
              <a:rPr lang="en-US" dirty="0">
                <a:solidFill>
                  <a:schemeClr val="accent1"/>
                </a:solidFill>
              </a:rPr>
              <a:t> </a:t>
            </a:r>
            <a:r>
              <a:rPr lang="en-US" dirty="0" err="1">
                <a:solidFill>
                  <a:schemeClr val="accent1"/>
                </a:solidFill>
              </a:rPr>
              <a:t>Kishiro</a:t>
            </a:r>
            <a:r>
              <a:rPr lang="en-US" dirty="0">
                <a:solidFill>
                  <a:schemeClr val="accent1"/>
                </a:solidFill>
              </a:rPr>
              <a:t>. The film was directed by Robert Rodriguez and produced by James Cameron. It was released in 2019 and follows the story of a cyborg named </a:t>
            </a:r>
            <a:r>
              <a:rPr lang="en-US" dirty="0" err="1">
                <a:solidFill>
                  <a:schemeClr val="accent1"/>
                </a:solidFill>
              </a:rPr>
              <a:t>Alita</a:t>
            </a:r>
            <a:r>
              <a:rPr lang="en-US" dirty="0">
                <a:solidFill>
                  <a:schemeClr val="accent1"/>
                </a:solidFill>
              </a:rPr>
              <a:t> (played by Rosa </a:t>
            </a:r>
            <a:r>
              <a:rPr lang="en-US" dirty="0" smtClean="0">
                <a:solidFill>
                  <a:schemeClr val="accent1"/>
                </a:solidFill>
              </a:rPr>
              <a:t>Salazar). Set </a:t>
            </a:r>
            <a:r>
              <a:rPr lang="en-US" dirty="0">
                <a:solidFill>
                  <a:schemeClr val="accent1"/>
                </a:solidFill>
              </a:rPr>
              <a:t>several centuries in the future, the abandoned </a:t>
            </a:r>
            <a:r>
              <a:rPr lang="en-US" dirty="0" err="1">
                <a:solidFill>
                  <a:schemeClr val="accent1"/>
                </a:solidFill>
              </a:rPr>
              <a:t>Alita</a:t>
            </a:r>
            <a:r>
              <a:rPr lang="en-US" dirty="0">
                <a:solidFill>
                  <a:schemeClr val="accent1"/>
                </a:solidFill>
              </a:rPr>
              <a:t> is found in the scrapyard of Iron City by </a:t>
            </a:r>
            <a:r>
              <a:rPr lang="en-US" dirty="0" err="1">
                <a:solidFill>
                  <a:schemeClr val="accent1"/>
                </a:solidFill>
              </a:rPr>
              <a:t>Ido</a:t>
            </a:r>
            <a:r>
              <a:rPr lang="en-US" dirty="0">
                <a:solidFill>
                  <a:schemeClr val="accent1"/>
                </a:solidFill>
              </a:rPr>
              <a:t>, a compassionate cyber-doctor who takes the unconscious cyborg </a:t>
            </a:r>
            <a:r>
              <a:rPr lang="en-US" dirty="0" err="1">
                <a:solidFill>
                  <a:schemeClr val="accent1"/>
                </a:solidFill>
              </a:rPr>
              <a:t>Alita</a:t>
            </a:r>
            <a:r>
              <a:rPr lang="en-US" dirty="0">
                <a:solidFill>
                  <a:schemeClr val="accent1"/>
                </a:solidFill>
              </a:rPr>
              <a:t> to his clinic. When </a:t>
            </a:r>
            <a:r>
              <a:rPr lang="en-US" dirty="0" err="1">
                <a:solidFill>
                  <a:schemeClr val="accent1"/>
                </a:solidFill>
              </a:rPr>
              <a:t>Alita</a:t>
            </a:r>
            <a:r>
              <a:rPr lang="en-US" dirty="0">
                <a:solidFill>
                  <a:schemeClr val="accent1"/>
                </a:solidFill>
              </a:rPr>
              <a:t> awakens, she has no memory of who she is, nor does she have any recognition of the world she finds herself in. As </a:t>
            </a:r>
            <a:r>
              <a:rPr lang="en-US" dirty="0" err="1">
                <a:solidFill>
                  <a:schemeClr val="accent1"/>
                </a:solidFill>
              </a:rPr>
              <a:t>Alita</a:t>
            </a:r>
            <a:r>
              <a:rPr lang="en-US" dirty="0">
                <a:solidFill>
                  <a:schemeClr val="accent1"/>
                </a:solidFill>
              </a:rPr>
              <a:t> learns to navigate her new life and the treacherous streets of Iron City, </a:t>
            </a:r>
            <a:r>
              <a:rPr lang="en-US" dirty="0" err="1">
                <a:solidFill>
                  <a:schemeClr val="accent1"/>
                </a:solidFill>
              </a:rPr>
              <a:t>Ido</a:t>
            </a:r>
            <a:r>
              <a:rPr lang="en-US" dirty="0">
                <a:solidFill>
                  <a:schemeClr val="accent1"/>
                </a:solidFill>
              </a:rPr>
              <a:t> tries to shield her from her mysterious past.</a:t>
            </a:r>
            <a:endParaRPr dirty="0">
              <a:solidFill>
                <a:schemeClr val="accent1"/>
              </a:solidFill>
            </a:endParaRPr>
          </a:p>
        </p:txBody>
      </p:sp>
      <p:cxnSp>
        <p:nvCxnSpPr>
          <p:cNvPr id="431" name="Google Shape;431;p34"/>
          <p:cNvCxnSpPr/>
          <p:nvPr/>
        </p:nvCxnSpPr>
        <p:spPr>
          <a:xfrm>
            <a:off x="667879" y="1229233"/>
            <a:ext cx="379200" cy="0"/>
          </a:xfrm>
          <a:prstGeom prst="straightConnector1">
            <a:avLst/>
          </a:prstGeom>
          <a:ln w="38100">
            <a:solidFill>
              <a:schemeClr val="tx1">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432" name="Google Shape;432;p34"/>
          <p:cNvPicPr preferRelativeResize="0">
            <a:picLocks noGrp="1"/>
          </p:cNvPicPr>
          <p:nvPr>
            <p:ph type="pic" idx="3"/>
          </p:nvPr>
        </p:nvPicPr>
        <p:blipFill rotWithShape="1">
          <a:blip r:embed="rId3">
            <a:extLst>
              <a:ext uri="{28A0092B-C50C-407E-A947-70E740481C1C}">
                <a14:useLocalDpi xmlns:a14="http://schemas.microsoft.com/office/drawing/2010/main" val="0"/>
              </a:ext>
            </a:extLst>
          </a:blip>
          <a:srcRect l="17729" t="761" r="25038" b="-761"/>
          <a:stretch/>
        </p:blipFill>
        <p:spPr>
          <a:xfrm>
            <a:off x="5304539" y="817581"/>
            <a:ext cx="3557501" cy="3539356"/>
          </a:xfrm>
          <a:prstGeom prst="ellipse">
            <a:avLst/>
          </a:prstGeom>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428"/>
                                        </p:tgtEl>
                                        <p:attrNameLst>
                                          <p:attrName>style.visibility</p:attrName>
                                        </p:attrNameLst>
                                      </p:cBhvr>
                                      <p:to>
                                        <p:strVal val="visible"/>
                                      </p:to>
                                    </p:set>
                                    <p:animEffect transition="in" filter="fade">
                                      <p:cBhvr>
                                        <p:cTn id="7" dur="1000"/>
                                        <p:tgtEl>
                                          <p:spTgt spid="428"/>
                                        </p:tgtEl>
                                      </p:cBhvr>
                                    </p:animEffect>
                                    <p:anim calcmode="lin" valueType="num">
                                      <p:cBhvr>
                                        <p:cTn id="8" dur="1000" fill="hold"/>
                                        <p:tgtEl>
                                          <p:spTgt spid="428"/>
                                        </p:tgtEl>
                                        <p:attrNameLst>
                                          <p:attrName>ppt_x</p:attrName>
                                        </p:attrNameLst>
                                      </p:cBhvr>
                                      <p:tavLst>
                                        <p:tav tm="0">
                                          <p:val>
                                            <p:strVal val="#ppt_x"/>
                                          </p:val>
                                        </p:tav>
                                        <p:tav tm="100000">
                                          <p:val>
                                            <p:strVal val="#ppt_x"/>
                                          </p:val>
                                        </p:tav>
                                      </p:tavLst>
                                    </p:anim>
                                    <p:anim calcmode="lin" valueType="num">
                                      <p:cBhvr>
                                        <p:cTn id="9" dur="1000" fill="hold"/>
                                        <p:tgtEl>
                                          <p:spTgt spid="4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429"/>
                                        </p:tgtEl>
                                        <p:attrNameLst>
                                          <p:attrName>style.visibility</p:attrName>
                                        </p:attrNameLst>
                                      </p:cBhvr>
                                      <p:to>
                                        <p:strVal val="visible"/>
                                      </p:to>
                                    </p:set>
                                    <p:animEffect transition="in" filter="fade">
                                      <p:cBhvr>
                                        <p:cTn id="12" dur="1000"/>
                                        <p:tgtEl>
                                          <p:spTgt spid="429"/>
                                        </p:tgtEl>
                                      </p:cBhvr>
                                    </p:animEffect>
                                    <p:anim calcmode="lin" valueType="num">
                                      <p:cBhvr>
                                        <p:cTn id="13" dur="1000" fill="hold"/>
                                        <p:tgtEl>
                                          <p:spTgt spid="429"/>
                                        </p:tgtEl>
                                        <p:attrNameLst>
                                          <p:attrName>ppt_x</p:attrName>
                                        </p:attrNameLst>
                                      </p:cBhvr>
                                      <p:tavLst>
                                        <p:tav tm="0">
                                          <p:val>
                                            <p:strVal val="#ppt_x"/>
                                          </p:val>
                                        </p:tav>
                                        <p:tav tm="100000">
                                          <p:val>
                                            <p:strVal val="#ppt_x"/>
                                          </p:val>
                                        </p:tav>
                                      </p:tavLst>
                                    </p:anim>
                                    <p:anim calcmode="lin" valueType="num">
                                      <p:cBhvr>
                                        <p:cTn id="14" dur="1000" fill="hold"/>
                                        <p:tgtEl>
                                          <p:spTgt spid="42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300"/>
                                  </p:stCondLst>
                                  <p:childTnLst>
                                    <p:set>
                                      <p:cBhvr>
                                        <p:cTn id="16" dur="1" fill="hold">
                                          <p:stCondLst>
                                            <p:cond delay="0"/>
                                          </p:stCondLst>
                                        </p:cTn>
                                        <p:tgtEl>
                                          <p:spTgt spid="417"/>
                                        </p:tgtEl>
                                        <p:attrNameLst>
                                          <p:attrName>style.visibility</p:attrName>
                                        </p:attrNameLst>
                                      </p:cBhvr>
                                      <p:to>
                                        <p:strVal val="visible"/>
                                      </p:to>
                                    </p:set>
                                    <p:animEffect transition="in" filter="fade">
                                      <p:cBhvr>
                                        <p:cTn id="17" dur="1000"/>
                                        <p:tgtEl>
                                          <p:spTgt spid="417"/>
                                        </p:tgtEl>
                                      </p:cBhvr>
                                    </p:animEffect>
                                    <p:anim calcmode="lin" valueType="num">
                                      <p:cBhvr>
                                        <p:cTn id="18" dur="1000" fill="hold"/>
                                        <p:tgtEl>
                                          <p:spTgt spid="417"/>
                                        </p:tgtEl>
                                        <p:attrNameLst>
                                          <p:attrName>ppt_x</p:attrName>
                                        </p:attrNameLst>
                                      </p:cBhvr>
                                      <p:tavLst>
                                        <p:tav tm="0">
                                          <p:val>
                                            <p:strVal val="#ppt_x"/>
                                          </p:val>
                                        </p:tav>
                                        <p:tav tm="100000">
                                          <p:val>
                                            <p:strVal val="#ppt_x"/>
                                          </p:val>
                                        </p:tav>
                                      </p:tavLst>
                                    </p:anim>
                                    <p:anim calcmode="lin" valueType="num">
                                      <p:cBhvr>
                                        <p:cTn id="19" dur="1000" fill="hold"/>
                                        <p:tgtEl>
                                          <p:spTgt spid="417"/>
                                        </p:tgtEl>
                                        <p:attrNameLst>
                                          <p:attrName>ppt_y</p:attrName>
                                        </p:attrNameLst>
                                      </p:cBhvr>
                                      <p:tavLst>
                                        <p:tav tm="0">
                                          <p:val>
                                            <p:strVal val="#ppt_y-.1"/>
                                          </p:val>
                                        </p:tav>
                                        <p:tav tm="100000">
                                          <p:val>
                                            <p:strVal val="#ppt_y"/>
                                          </p:val>
                                        </p:tav>
                                      </p:tavLst>
                                    </p:anim>
                                  </p:childTnLst>
                                </p:cTn>
                              </p:par>
                              <p:par>
                                <p:cTn id="20" presetID="2" presetClass="entr" presetSubtype="2" fill="hold" nodeType="withEffect">
                                  <p:stCondLst>
                                    <p:cond delay="300"/>
                                  </p:stCondLst>
                                  <p:childTnLst>
                                    <p:set>
                                      <p:cBhvr>
                                        <p:cTn id="21" dur="1" fill="hold">
                                          <p:stCondLst>
                                            <p:cond delay="0"/>
                                          </p:stCondLst>
                                        </p:cTn>
                                        <p:tgtEl>
                                          <p:spTgt spid="432"/>
                                        </p:tgtEl>
                                        <p:attrNameLst>
                                          <p:attrName>style.visibility</p:attrName>
                                        </p:attrNameLst>
                                      </p:cBhvr>
                                      <p:to>
                                        <p:strVal val="visible"/>
                                      </p:to>
                                    </p:set>
                                    <p:anim calcmode="lin" valueType="num">
                                      <p:cBhvr additive="base">
                                        <p:cTn id="22" dur="1000" fill="hold"/>
                                        <p:tgtEl>
                                          <p:spTgt spid="432"/>
                                        </p:tgtEl>
                                        <p:attrNameLst>
                                          <p:attrName>ppt_x</p:attrName>
                                        </p:attrNameLst>
                                      </p:cBhvr>
                                      <p:tavLst>
                                        <p:tav tm="0">
                                          <p:val>
                                            <p:strVal val="1+#ppt_w/2"/>
                                          </p:val>
                                        </p:tav>
                                        <p:tav tm="100000">
                                          <p:val>
                                            <p:strVal val="#ppt_x"/>
                                          </p:val>
                                        </p:tav>
                                      </p:tavLst>
                                    </p:anim>
                                    <p:anim calcmode="lin" valueType="num">
                                      <p:cBhvr additive="base">
                                        <p:cTn id="23" dur="1000" fill="hold"/>
                                        <p:tgtEl>
                                          <p:spTgt spid="432"/>
                                        </p:tgtEl>
                                        <p:attrNameLst>
                                          <p:attrName>ppt_y</p:attrName>
                                        </p:attrNameLst>
                                      </p:cBhvr>
                                      <p:tavLst>
                                        <p:tav tm="0">
                                          <p:val>
                                            <p:strVal val="#ppt_y"/>
                                          </p:val>
                                        </p:tav>
                                        <p:tav tm="100000">
                                          <p:val>
                                            <p:strVal val="#ppt_y"/>
                                          </p:val>
                                        </p:tav>
                                      </p:tavLst>
                                    </p:anim>
                                  </p:childTnLst>
                                </p:cTn>
                              </p:par>
                              <p:par>
                                <p:cTn id="24" presetID="42" presetClass="entr" presetSubtype="0" fill="hold" grpId="0" nodeType="withEffect">
                                  <p:stCondLst>
                                    <p:cond delay="300"/>
                                  </p:stCondLst>
                                  <p:childTnLst>
                                    <p:set>
                                      <p:cBhvr>
                                        <p:cTn id="25" dur="1" fill="hold">
                                          <p:stCondLst>
                                            <p:cond delay="0"/>
                                          </p:stCondLst>
                                        </p:cTn>
                                        <p:tgtEl>
                                          <p:spTgt spid="406"/>
                                        </p:tgtEl>
                                        <p:attrNameLst>
                                          <p:attrName>style.visibility</p:attrName>
                                        </p:attrNameLst>
                                      </p:cBhvr>
                                      <p:to>
                                        <p:strVal val="visible"/>
                                      </p:to>
                                    </p:set>
                                    <p:animEffect transition="in" filter="fade">
                                      <p:cBhvr>
                                        <p:cTn id="26" dur="1000"/>
                                        <p:tgtEl>
                                          <p:spTgt spid="406"/>
                                        </p:tgtEl>
                                      </p:cBhvr>
                                    </p:animEffect>
                                    <p:anim calcmode="lin" valueType="num">
                                      <p:cBhvr>
                                        <p:cTn id="27" dur="1000" fill="hold"/>
                                        <p:tgtEl>
                                          <p:spTgt spid="406"/>
                                        </p:tgtEl>
                                        <p:attrNameLst>
                                          <p:attrName>ppt_x</p:attrName>
                                        </p:attrNameLst>
                                      </p:cBhvr>
                                      <p:tavLst>
                                        <p:tav tm="0">
                                          <p:val>
                                            <p:strVal val="#ppt_x"/>
                                          </p:val>
                                        </p:tav>
                                        <p:tav tm="100000">
                                          <p:val>
                                            <p:strVal val="#ppt_x"/>
                                          </p:val>
                                        </p:tav>
                                      </p:tavLst>
                                    </p:anim>
                                    <p:anim calcmode="lin" valueType="num">
                                      <p:cBhvr>
                                        <p:cTn id="28" dur="1000" fill="hold"/>
                                        <p:tgtEl>
                                          <p:spTgt spid="406"/>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300"/>
                                  </p:stCondLst>
                                  <p:childTnLst>
                                    <p:set>
                                      <p:cBhvr>
                                        <p:cTn id="30" dur="1" fill="hold">
                                          <p:stCondLst>
                                            <p:cond delay="0"/>
                                          </p:stCondLst>
                                        </p:cTn>
                                        <p:tgtEl>
                                          <p:spTgt spid="418"/>
                                        </p:tgtEl>
                                        <p:attrNameLst>
                                          <p:attrName>style.visibility</p:attrName>
                                        </p:attrNameLst>
                                      </p:cBhvr>
                                      <p:to>
                                        <p:strVal val="visible"/>
                                      </p:to>
                                    </p:set>
                                    <p:animEffect transition="in" filter="fade">
                                      <p:cBhvr>
                                        <p:cTn id="31" dur="1000"/>
                                        <p:tgtEl>
                                          <p:spTgt spid="418"/>
                                        </p:tgtEl>
                                      </p:cBhvr>
                                    </p:animEffect>
                                    <p:anim calcmode="lin" valueType="num">
                                      <p:cBhvr>
                                        <p:cTn id="32" dur="1000" fill="hold"/>
                                        <p:tgtEl>
                                          <p:spTgt spid="418"/>
                                        </p:tgtEl>
                                        <p:attrNameLst>
                                          <p:attrName>ppt_x</p:attrName>
                                        </p:attrNameLst>
                                      </p:cBhvr>
                                      <p:tavLst>
                                        <p:tav tm="0">
                                          <p:val>
                                            <p:strVal val="#ppt_x"/>
                                          </p:val>
                                        </p:tav>
                                        <p:tav tm="100000">
                                          <p:val>
                                            <p:strVal val="#ppt_x"/>
                                          </p:val>
                                        </p:tav>
                                      </p:tavLst>
                                    </p:anim>
                                    <p:anim calcmode="lin" valueType="num">
                                      <p:cBhvr>
                                        <p:cTn id="33" dur="1000" fill="hold"/>
                                        <p:tgtEl>
                                          <p:spTgt spid="4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300"/>
                                  </p:stCondLst>
                                  <p:childTnLst>
                                    <p:set>
                                      <p:cBhvr>
                                        <p:cTn id="35" dur="1" fill="hold">
                                          <p:stCondLst>
                                            <p:cond delay="0"/>
                                          </p:stCondLst>
                                        </p:cTn>
                                        <p:tgtEl>
                                          <p:spTgt spid="407"/>
                                        </p:tgtEl>
                                        <p:attrNameLst>
                                          <p:attrName>style.visibility</p:attrName>
                                        </p:attrNameLst>
                                      </p:cBhvr>
                                      <p:to>
                                        <p:strVal val="visible"/>
                                      </p:to>
                                    </p:set>
                                    <p:animEffect transition="in" filter="fade">
                                      <p:cBhvr>
                                        <p:cTn id="36" dur="1000"/>
                                        <p:tgtEl>
                                          <p:spTgt spid="407"/>
                                        </p:tgtEl>
                                      </p:cBhvr>
                                    </p:animEffect>
                                    <p:anim calcmode="lin" valueType="num">
                                      <p:cBhvr>
                                        <p:cTn id="37" dur="1000" fill="hold"/>
                                        <p:tgtEl>
                                          <p:spTgt spid="407"/>
                                        </p:tgtEl>
                                        <p:attrNameLst>
                                          <p:attrName>ppt_x</p:attrName>
                                        </p:attrNameLst>
                                      </p:cBhvr>
                                      <p:tavLst>
                                        <p:tav tm="0">
                                          <p:val>
                                            <p:strVal val="#ppt_x"/>
                                          </p:val>
                                        </p:tav>
                                        <p:tav tm="100000">
                                          <p:val>
                                            <p:strVal val="#ppt_x"/>
                                          </p:val>
                                        </p:tav>
                                      </p:tavLst>
                                    </p:anim>
                                    <p:anim calcmode="lin" valueType="num">
                                      <p:cBhvr>
                                        <p:cTn id="38" dur="1000" fill="hold"/>
                                        <p:tgtEl>
                                          <p:spTgt spid="407"/>
                                        </p:tgtEl>
                                        <p:attrNameLst>
                                          <p:attrName>ppt_y</p:attrName>
                                        </p:attrNameLst>
                                      </p:cBhvr>
                                      <p:tavLst>
                                        <p:tav tm="0">
                                          <p:val>
                                            <p:strVal val="#ppt_y+.1"/>
                                          </p:val>
                                        </p:tav>
                                        <p:tav tm="100000">
                                          <p:val>
                                            <p:strVal val="#ppt_y"/>
                                          </p:val>
                                        </p:tav>
                                      </p:tavLst>
                                    </p:anim>
                                  </p:childTnLst>
                                </p:cTn>
                              </p:par>
                              <p:par>
                                <p:cTn id="39" presetID="2" presetClass="entr" presetSubtype="8" fill="hold" nodeType="withEffect">
                                  <p:stCondLst>
                                    <p:cond delay="300"/>
                                  </p:stCondLst>
                                  <p:childTnLst>
                                    <p:set>
                                      <p:cBhvr>
                                        <p:cTn id="40" dur="1" fill="hold">
                                          <p:stCondLst>
                                            <p:cond delay="0"/>
                                          </p:stCondLst>
                                        </p:cTn>
                                        <p:tgtEl>
                                          <p:spTgt spid="431"/>
                                        </p:tgtEl>
                                        <p:attrNameLst>
                                          <p:attrName>style.visibility</p:attrName>
                                        </p:attrNameLst>
                                      </p:cBhvr>
                                      <p:to>
                                        <p:strVal val="visible"/>
                                      </p:to>
                                    </p:set>
                                    <p:anim calcmode="lin" valueType="num">
                                      <p:cBhvr additive="base">
                                        <p:cTn id="41" dur="1000" fill="hold"/>
                                        <p:tgtEl>
                                          <p:spTgt spid="431"/>
                                        </p:tgtEl>
                                        <p:attrNameLst>
                                          <p:attrName>ppt_x</p:attrName>
                                        </p:attrNameLst>
                                      </p:cBhvr>
                                      <p:tavLst>
                                        <p:tav tm="0">
                                          <p:val>
                                            <p:strVal val="0-#ppt_w/2"/>
                                          </p:val>
                                        </p:tav>
                                        <p:tav tm="100000">
                                          <p:val>
                                            <p:strVal val="#ppt_x"/>
                                          </p:val>
                                        </p:tav>
                                      </p:tavLst>
                                    </p:anim>
                                    <p:anim calcmode="lin" valueType="num">
                                      <p:cBhvr additive="base">
                                        <p:cTn id="42" dur="1000" fill="hold"/>
                                        <p:tgtEl>
                                          <p:spTgt spid="4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 grpId="0" animBg="1"/>
      <p:bldP spid="417" grpId="0" animBg="1"/>
      <p:bldP spid="428" grpId="0"/>
      <p:bldP spid="4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3"/>
          <p:cNvSpPr txBox="1">
            <a:spLocks noGrp="1"/>
          </p:cNvSpPr>
          <p:nvPr>
            <p:ph type="title"/>
          </p:nvPr>
        </p:nvSpPr>
        <p:spPr>
          <a:xfrm>
            <a:off x="664014" y="2545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tx1">
                    <a:lumMod val="50000"/>
                  </a:schemeClr>
                </a:solidFill>
              </a:rPr>
              <a:t>CAST &amp; CREW</a:t>
            </a:r>
            <a:endParaRPr dirty="0">
              <a:solidFill>
                <a:schemeClr val="tx1">
                  <a:lumMod val="50000"/>
                </a:schemeClr>
              </a:solidFill>
            </a:endParaRPr>
          </a:p>
        </p:txBody>
      </p:sp>
      <p:sp>
        <p:nvSpPr>
          <p:cNvPr id="383" name="Google Shape;383;p33"/>
          <p:cNvSpPr txBox="1">
            <a:spLocks noGrp="1"/>
          </p:cNvSpPr>
          <p:nvPr>
            <p:ph type="subTitle" idx="3"/>
          </p:nvPr>
        </p:nvSpPr>
        <p:spPr>
          <a:xfrm>
            <a:off x="3390869" y="4525106"/>
            <a:ext cx="2305500" cy="61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smtClean="0">
                <a:solidFill>
                  <a:schemeClr val="accent1"/>
                </a:solidFill>
              </a:rPr>
              <a:t>Jennifer Connelly</a:t>
            </a:r>
            <a:endParaRPr dirty="0">
              <a:solidFill>
                <a:schemeClr val="accent1"/>
              </a:solidFill>
            </a:endParaRPr>
          </a:p>
        </p:txBody>
      </p:sp>
      <p:sp>
        <p:nvSpPr>
          <p:cNvPr id="384" name="Google Shape;384;p33"/>
          <p:cNvSpPr txBox="1">
            <a:spLocks noGrp="1"/>
          </p:cNvSpPr>
          <p:nvPr>
            <p:ph type="subTitle" idx="1"/>
          </p:nvPr>
        </p:nvSpPr>
        <p:spPr>
          <a:xfrm>
            <a:off x="684844" y="2574175"/>
            <a:ext cx="2305500" cy="61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1"/>
                </a:solidFill>
              </a:rPr>
              <a:t>Rosa Salazar</a:t>
            </a:r>
            <a:endParaRPr lang="en-US" sz="1200" dirty="0">
              <a:solidFill>
                <a:schemeClr val="accent1"/>
              </a:solidFill>
            </a:endParaRPr>
          </a:p>
        </p:txBody>
      </p:sp>
      <p:sp>
        <p:nvSpPr>
          <p:cNvPr id="385" name="Google Shape;385;p33"/>
          <p:cNvSpPr txBox="1">
            <a:spLocks noGrp="1"/>
          </p:cNvSpPr>
          <p:nvPr>
            <p:ph type="subTitle" idx="2"/>
          </p:nvPr>
        </p:nvSpPr>
        <p:spPr>
          <a:xfrm>
            <a:off x="684844" y="4525106"/>
            <a:ext cx="2305500" cy="61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1"/>
                </a:solidFill>
              </a:rPr>
              <a:t>Mahershala Ali</a:t>
            </a:r>
            <a:endParaRPr lang="en-US" sz="1200" dirty="0">
              <a:solidFill>
                <a:schemeClr val="accent1"/>
              </a:solidFill>
            </a:endParaRPr>
          </a:p>
        </p:txBody>
      </p:sp>
      <p:sp>
        <p:nvSpPr>
          <p:cNvPr id="386" name="Google Shape;386;p33"/>
          <p:cNvSpPr txBox="1">
            <a:spLocks noGrp="1"/>
          </p:cNvSpPr>
          <p:nvPr>
            <p:ph type="subTitle" idx="4"/>
          </p:nvPr>
        </p:nvSpPr>
        <p:spPr>
          <a:xfrm>
            <a:off x="3390869" y="2574175"/>
            <a:ext cx="2305500" cy="61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smtClean="0">
                <a:solidFill>
                  <a:schemeClr val="accent1"/>
                </a:solidFill>
              </a:rPr>
              <a:t>Christoph Waltz</a:t>
            </a:r>
            <a:endParaRPr sz="1200" dirty="0">
              <a:solidFill>
                <a:schemeClr val="accent1"/>
              </a:solidFill>
            </a:endParaRPr>
          </a:p>
        </p:txBody>
      </p:sp>
      <p:sp>
        <p:nvSpPr>
          <p:cNvPr id="391" name="Google Shape;391;p33"/>
          <p:cNvSpPr txBox="1">
            <a:spLocks noGrp="1"/>
          </p:cNvSpPr>
          <p:nvPr>
            <p:ph type="subTitle" idx="9"/>
          </p:nvPr>
        </p:nvSpPr>
        <p:spPr>
          <a:xfrm>
            <a:off x="6096894" y="4525106"/>
            <a:ext cx="2305500" cy="61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smtClean="0">
                <a:solidFill>
                  <a:schemeClr val="accent1"/>
                </a:solidFill>
              </a:rPr>
              <a:t>Ed Skrein</a:t>
            </a:r>
            <a:endParaRPr sz="1200" dirty="0">
              <a:solidFill>
                <a:schemeClr val="accent1"/>
              </a:solidFill>
            </a:endParaRPr>
          </a:p>
        </p:txBody>
      </p:sp>
      <p:sp>
        <p:nvSpPr>
          <p:cNvPr id="392" name="Google Shape;392;p33"/>
          <p:cNvSpPr txBox="1">
            <a:spLocks noGrp="1"/>
          </p:cNvSpPr>
          <p:nvPr>
            <p:ph type="subTitle" idx="13"/>
          </p:nvPr>
        </p:nvSpPr>
        <p:spPr>
          <a:xfrm>
            <a:off x="6096894" y="2574175"/>
            <a:ext cx="2305500" cy="61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smtClean="0">
                <a:solidFill>
                  <a:schemeClr val="accent1"/>
                </a:solidFill>
              </a:rPr>
              <a:t>Keean Johnson</a:t>
            </a:r>
            <a:endParaRPr sz="1200" dirty="0">
              <a:solidFill>
                <a:schemeClr val="accent1"/>
              </a:solidFill>
            </a:endParaRPr>
          </a:p>
        </p:txBody>
      </p:sp>
      <p:sp>
        <p:nvSpPr>
          <p:cNvPr id="395" name="Google Shape;395;p33"/>
          <p:cNvSpPr txBox="1">
            <a:spLocks noGrp="1"/>
          </p:cNvSpPr>
          <p:nvPr>
            <p:ph type="subTitle" idx="16"/>
          </p:nvPr>
        </p:nvSpPr>
        <p:spPr>
          <a:xfrm>
            <a:off x="684843" y="2292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smtClean="0">
                <a:solidFill>
                  <a:schemeClr val="accent1"/>
                </a:solidFill>
              </a:rPr>
              <a:t>ALITA</a:t>
            </a:r>
            <a:endParaRPr sz="1600" dirty="0">
              <a:solidFill>
                <a:schemeClr val="accent1"/>
              </a:solidFill>
            </a:endParaRPr>
          </a:p>
        </p:txBody>
      </p:sp>
      <p:sp>
        <p:nvSpPr>
          <p:cNvPr id="396" name="Google Shape;396;p33"/>
          <p:cNvSpPr txBox="1">
            <a:spLocks noGrp="1"/>
          </p:cNvSpPr>
          <p:nvPr>
            <p:ph type="subTitle" idx="17"/>
          </p:nvPr>
        </p:nvSpPr>
        <p:spPr>
          <a:xfrm>
            <a:off x="684843" y="4243701"/>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smtClean="0">
                <a:solidFill>
                  <a:schemeClr val="accent1"/>
                </a:solidFill>
              </a:rPr>
              <a:t>VECTOR</a:t>
            </a:r>
            <a:endParaRPr sz="1600" dirty="0">
              <a:solidFill>
                <a:schemeClr val="accent1"/>
              </a:solidFill>
            </a:endParaRPr>
          </a:p>
        </p:txBody>
      </p:sp>
      <p:sp>
        <p:nvSpPr>
          <p:cNvPr id="397" name="Google Shape;397;p33"/>
          <p:cNvSpPr txBox="1">
            <a:spLocks noGrp="1"/>
          </p:cNvSpPr>
          <p:nvPr>
            <p:ph type="subTitle" idx="18"/>
          </p:nvPr>
        </p:nvSpPr>
        <p:spPr>
          <a:xfrm>
            <a:off x="3390869" y="4243701"/>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smtClean="0">
                <a:solidFill>
                  <a:schemeClr val="accent1"/>
                </a:solidFill>
              </a:rPr>
              <a:t>CHIREN</a:t>
            </a:r>
            <a:endParaRPr sz="1600" dirty="0">
              <a:solidFill>
                <a:schemeClr val="accent1"/>
              </a:solidFill>
            </a:endParaRPr>
          </a:p>
        </p:txBody>
      </p:sp>
      <p:sp>
        <p:nvSpPr>
          <p:cNvPr id="398" name="Google Shape;398;p33"/>
          <p:cNvSpPr txBox="1">
            <a:spLocks noGrp="1"/>
          </p:cNvSpPr>
          <p:nvPr>
            <p:ph type="subTitle" idx="19"/>
          </p:nvPr>
        </p:nvSpPr>
        <p:spPr>
          <a:xfrm>
            <a:off x="3377294" y="2292777"/>
            <a:ext cx="2328406"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smtClean="0">
                <a:solidFill>
                  <a:schemeClr val="accent1"/>
                </a:solidFill>
              </a:rPr>
              <a:t>DR. IDO</a:t>
            </a:r>
            <a:endParaRPr sz="1600" dirty="0">
              <a:solidFill>
                <a:schemeClr val="accent1"/>
              </a:solidFill>
            </a:endParaRPr>
          </a:p>
        </p:txBody>
      </p:sp>
      <p:sp>
        <p:nvSpPr>
          <p:cNvPr id="399" name="Google Shape;399;p33"/>
          <p:cNvSpPr txBox="1">
            <a:spLocks noGrp="1"/>
          </p:cNvSpPr>
          <p:nvPr>
            <p:ph type="subTitle" idx="20"/>
          </p:nvPr>
        </p:nvSpPr>
        <p:spPr>
          <a:xfrm>
            <a:off x="6096894" y="4243701"/>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smtClean="0">
                <a:solidFill>
                  <a:schemeClr val="accent1"/>
                </a:solidFill>
              </a:rPr>
              <a:t>ZAPA</a:t>
            </a:r>
            <a:endParaRPr sz="1600" dirty="0">
              <a:solidFill>
                <a:schemeClr val="accent1"/>
              </a:solidFill>
            </a:endParaRPr>
          </a:p>
        </p:txBody>
      </p:sp>
      <p:sp>
        <p:nvSpPr>
          <p:cNvPr id="400" name="Google Shape;400;p33"/>
          <p:cNvSpPr txBox="1">
            <a:spLocks noGrp="1"/>
          </p:cNvSpPr>
          <p:nvPr>
            <p:ph type="subTitle" idx="21"/>
          </p:nvPr>
        </p:nvSpPr>
        <p:spPr>
          <a:xfrm>
            <a:off x="6096894" y="2292775"/>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smtClean="0">
                <a:solidFill>
                  <a:schemeClr val="accent1"/>
                </a:solidFill>
              </a:rPr>
              <a:t>HUGO</a:t>
            </a:r>
            <a:endParaRPr sz="1600" dirty="0">
              <a:solidFill>
                <a:schemeClr val="accent1"/>
              </a:solidFill>
            </a:endParaRPr>
          </a:p>
        </p:txBody>
      </p:sp>
      <p:cxnSp>
        <p:nvCxnSpPr>
          <p:cNvPr id="27" name="Google Shape;431;p34"/>
          <p:cNvCxnSpPr/>
          <p:nvPr/>
        </p:nvCxnSpPr>
        <p:spPr>
          <a:xfrm>
            <a:off x="801229" y="867283"/>
            <a:ext cx="379200" cy="0"/>
          </a:xfrm>
          <a:prstGeom prst="straightConnector1">
            <a:avLst/>
          </a:prstGeom>
          <a:ln w="38100">
            <a:solidFill>
              <a:schemeClr val="tx1">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229" y="3156034"/>
            <a:ext cx="798971" cy="958765"/>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379" y="3152900"/>
            <a:ext cx="798970" cy="958765"/>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1429" y="3149766"/>
            <a:ext cx="798970" cy="958765"/>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943" y="1241632"/>
            <a:ext cx="798970" cy="958765"/>
          </a:xfrm>
          <a:prstGeom prst="rect">
            <a:avLst/>
          </a:prstGeom>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5371" y="1241632"/>
            <a:ext cx="798970" cy="958765"/>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8849" y="1241632"/>
            <a:ext cx="798970" cy="95876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0-#ppt_w/2"/>
                                          </p:val>
                                        </p:tav>
                                        <p:tav tm="100000">
                                          <p:val>
                                            <p:strVal val="#ppt_x"/>
                                          </p:val>
                                        </p:tav>
                                      </p:tavLst>
                                    </p:anim>
                                    <p:anim calcmode="lin" valueType="num">
                                      <p:cBhvr additive="base">
                                        <p:cTn id="8" dur="1000" fill="hold"/>
                                        <p:tgtEl>
                                          <p:spTgt spid="27"/>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300"/>
                                  </p:stCondLst>
                                  <p:childTnLst>
                                    <p:set>
                                      <p:cBhvr>
                                        <p:cTn id="10" dur="1" fill="hold">
                                          <p:stCondLst>
                                            <p:cond delay="0"/>
                                          </p:stCondLst>
                                        </p:cTn>
                                        <p:tgtEl>
                                          <p:spTgt spid="382"/>
                                        </p:tgtEl>
                                        <p:attrNameLst>
                                          <p:attrName>style.visibility</p:attrName>
                                        </p:attrNameLst>
                                      </p:cBhvr>
                                      <p:to>
                                        <p:strVal val="visible"/>
                                      </p:to>
                                    </p:set>
                                    <p:animEffect transition="in" filter="fade">
                                      <p:cBhvr>
                                        <p:cTn id="11" dur="1000"/>
                                        <p:tgtEl>
                                          <p:spTgt spid="382"/>
                                        </p:tgtEl>
                                      </p:cBhvr>
                                    </p:animEffect>
                                    <p:anim calcmode="lin" valueType="num">
                                      <p:cBhvr>
                                        <p:cTn id="12" dur="1000" fill="hold"/>
                                        <p:tgtEl>
                                          <p:spTgt spid="382"/>
                                        </p:tgtEl>
                                        <p:attrNameLst>
                                          <p:attrName>ppt_x</p:attrName>
                                        </p:attrNameLst>
                                      </p:cBhvr>
                                      <p:tavLst>
                                        <p:tav tm="0">
                                          <p:val>
                                            <p:strVal val="#ppt_x"/>
                                          </p:val>
                                        </p:tav>
                                        <p:tav tm="100000">
                                          <p:val>
                                            <p:strVal val="#ppt_x"/>
                                          </p:val>
                                        </p:tav>
                                      </p:tavLst>
                                    </p:anim>
                                    <p:anim calcmode="lin" valueType="num">
                                      <p:cBhvr>
                                        <p:cTn id="13" dur="1000" fill="hold"/>
                                        <p:tgtEl>
                                          <p:spTgt spid="38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300"/>
                                  </p:stCondLst>
                                  <p:childTnLst>
                                    <p:set>
                                      <p:cBhvr>
                                        <p:cTn id="15" dur="1" fill="hold">
                                          <p:stCondLst>
                                            <p:cond delay="0"/>
                                          </p:stCondLst>
                                        </p:cTn>
                                        <p:tgtEl>
                                          <p:spTgt spid="395"/>
                                        </p:tgtEl>
                                        <p:attrNameLst>
                                          <p:attrName>style.visibility</p:attrName>
                                        </p:attrNameLst>
                                      </p:cBhvr>
                                      <p:to>
                                        <p:strVal val="visible"/>
                                      </p:to>
                                    </p:set>
                                    <p:animEffect transition="in" filter="fade">
                                      <p:cBhvr>
                                        <p:cTn id="16" dur="1000"/>
                                        <p:tgtEl>
                                          <p:spTgt spid="395"/>
                                        </p:tgtEl>
                                      </p:cBhvr>
                                    </p:animEffect>
                                    <p:anim calcmode="lin" valueType="num">
                                      <p:cBhvr>
                                        <p:cTn id="17" dur="1000" fill="hold"/>
                                        <p:tgtEl>
                                          <p:spTgt spid="395"/>
                                        </p:tgtEl>
                                        <p:attrNameLst>
                                          <p:attrName>ppt_x</p:attrName>
                                        </p:attrNameLst>
                                      </p:cBhvr>
                                      <p:tavLst>
                                        <p:tav tm="0">
                                          <p:val>
                                            <p:strVal val="#ppt_x"/>
                                          </p:val>
                                        </p:tav>
                                        <p:tav tm="100000">
                                          <p:val>
                                            <p:strVal val="#ppt_x"/>
                                          </p:val>
                                        </p:tav>
                                      </p:tavLst>
                                    </p:anim>
                                    <p:anim calcmode="lin" valueType="num">
                                      <p:cBhvr>
                                        <p:cTn id="18" dur="1000" fill="hold"/>
                                        <p:tgtEl>
                                          <p:spTgt spid="39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300"/>
                                  </p:stCondLst>
                                  <p:childTnLst>
                                    <p:set>
                                      <p:cBhvr>
                                        <p:cTn id="20" dur="1" fill="hold">
                                          <p:stCondLst>
                                            <p:cond delay="0"/>
                                          </p:stCondLst>
                                        </p:cTn>
                                        <p:tgtEl>
                                          <p:spTgt spid="384"/>
                                        </p:tgtEl>
                                        <p:attrNameLst>
                                          <p:attrName>style.visibility</p:attrName>
                                        </p:attrNameLst>
                                      </p:cBhvr>
                                      <p:to>
                                        <p:strVal val="visible"/>
                                      </p:to>
                                    </p:set>
                                    <p:animEffect transition="in" filter="fade">
                                      <p:cBhvr>
                                        <p:cTn id="21" dur="1000"/>
                                        <p:tgtEl>
                                          <p:spTgt spid="384"/>
                                        </p:tgtEl>
                                      </p:cBhvr>
                                    </p:animEffect>
                                    <p:anim calcmode="lin" valueType="num">
                                      <p:cBhvr>
                                        <p:cTn id="22" dur="1000" fill="hold"/>
                                        <p:tgtEl>
                                          <p:spTgt spid="384"/>
                                        </p:tgtEl>
                                        <p:attrNameLst>
                                          <p:attrName>ppt_x</p:attrName>
                                        </p:attrNameLst>
                                      </p:cBhvr>
                                      <p:tavLst>
                                        <p:tav tm="0">
                                          <p:val>
                                            <p:strVal val="#ppt_x"/>
                                          </p:val>
                                        </p:tav>
                                        <p:tav tm="100000">
                                          <p:val>
                                            <p:strVal val="#ppt_x"/>
                                          </p:val>
                                        </p:tav>
                                      </p:tavLst>
                                    </p:anim>
                                    <p:anim calcmode="lin" valueType="num">
                                      <p:cBhvr>
                                        <p:cTn id="23" dur="1000" fill="hold"/>
                                        <p:tgtEl>
                                          <p:spTgt spid="38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300"/>
                                  </p:stCondLst>
                                  <p:childTnLst>
                                    <p:set>
                                      <p:cBhvr>
                                        <p:cTn id="25" dur="1" fill="hold">
                                          <p:stCondLst>
                                            <p:cond delay="0"/>
                                          </p:stCondLst>
                                        </p:cTn>
                                        <p:tgtEl>
                                          <p:spTgt spid="398"/>
                                        </p:tgtEl>
                                        <p:attrNameLst>
                                          <p:attrName>style.visibility</p:attrName>
                                        </p:attrNameLst>
                                      </p:cBhvr>
                                      <p:to>
                                        <p:strVal val="visible"/>
                                      </p:to>
                                    </p:set>
                                    <p:animEffect transition="in" filter="fade">
                                      <p:cBhvr>
                                        <p:cTn id="26" dur="1000"/>
                                        <p:tgtEl>
                                          <p:spTgt spid="398"/>
                                        </p:tgtEl>
                                      </p:cBhvr>
                                    </p:animEffect>
                                    <p:anim calcmode="lin" valueType="num">
                                      <p:cBhvr>
                                        <p:cTn id="27" dur="1000" fill="hold"/>
                                        <p:tgtEl>
                                          <p:spTgt spid="398"/>
                                        </p:tgtEl>
                                        <p:attrNameLst>
                                          <p:attrName>ppt_x</p:attrName>
                                        </p:attrNameLst>
                                      </p:cBhvr>
                                      <p:tavLst>
                                        <p:tav tm="0">
                                          <p:val>
                                            <p:strVal val="#ppt_x"/>
                                          </p:val>
                                        </p:tav>
                                        <p:tav tm="100000">
                                          <p:val>
                                            <p:strVal val="#ppt_x"/>
                                          </p:val>
                                        </p:tav>
                                      </p:tavLst>
                                    </p:anim>
                                    <p:anim calcmode="lin" valueType="num">
                                      <p:cBhvr>
                                        <p:cTn id="28" dur="1000" fill="hold"/>
                                        <p:tgtEl>
                                          <p:spTgt spid="39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300"/>
                                  </p:stCondLst>
                                  <p:childTnLst>
                                    <p:set>
                                      <p:cBhvr>
                                        <p:cTn id="30" dur="1" fill="hold">
                                          <p:stCondLst>
                                            <p:cond delay="0"/>
                                          </p:stCondLst>
                                        </p:cTn>
                                        <p:tgtEl>
                                          <p:spTgt spid="386"/>
                                        </p:tgtEl>
                                        <p:attrNameLst>
                                          <p:attrName>style.visibility</p:attrName>
                                        </p:attrNameLst>
                                      </p:cBhvr>
                                      <p:to>
                                        <p:strVal val="visible"/>
                                      </p:to>
                                    </p:set>
                                    <p:animEffect transition="in" filter="fade">
                                      <p:cBhvr>
                                        <p:cTn id="31" dur="1000"/>
                                        <p:tgtEl>
                                          <p:spTgt spid="386"/>
                                        </p:tgtEl>
                                      </p:cBhvr>
                                    </p:animEffect>
                                    <p:anim calcmode="lin" valueType="num">
                                      <p:cBhvr>
                                        <p:cTn id="32" dur="1000" fill="hold"/>
                                        <p:tgtEl>
                                          <p:spTgt spid="386"/>
                                        </p:tgtEl>
                                        <p:attrNameLst>
                                          <p:attrName>ppt_x</p:attrName>
                                        </p:attrNameLst>
                                      </p:cBhvr>
                                      <p:tavLst>
                                        <p:tav tm="0">
                                          <p:val>
                                            <p:strVal val="#ppt_x"/>
                                          </p:val>
                                        </p:tav>
                                        <p:tav tm="100000">
                                          <p:val>
                                            <p:strVal val="#ppt_x"/>
                                          </p:val>
                                        </p:tav>
                                      </p:tavLst>
                                    </p:anim>
                                    <p:anim calcmode="lin" valueType="num">
                                      <p:cBhvr>
                                        <p:cTn id="33" dur="1000" fill="hold"/>
                                        <p:tgtEl>
                                          <p:spTgt spid="38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300"/>
                                  </p:stCondLst>
                                  <p:childTnLst>
                                    <p:set>
                                      <p:cBhvr>
                                        <p:cTn id="35" dur="1" fill="hold">
                                          <p:stCondLst>
                                            <p:cond delay="0"/>
                                          </p:stCondLst>
                                        </p:cTn>
                                        <p:tgtEl>
                                          <p:spTgt spid="400"/>
                                        </p:tgtEl>
                                        <p:attrNameLst>
                                          <p:attrName>style.visibility</p:attrName>
                                        </p:attrNameLst>
                                      </p:cBhvr>
                                      <p:to>
                                        <p:strVal val="visible"/>
                                      </p:to>
                                    </p:set>
                                    <p:animEffect transition="in" filter="fade">
                                      <p:cBhvr>
                                        <p:cTn id="36" dur="1000"/>
                                        <p:tgtEl>
                                          <p:spTgt spid="400"/>
                                        </p:tgtEl>
                                      </p:cBhvr>
                                    </p:animEffect>
                                    <p:anim calcmode="lin" valueType="num">
                                      <p:cBhvr>
                                        <p:cTn id="37" dur="1000" fill="hold"/>
                                        <p:tgtEl>
                                          <p:spTgt spid="400"/>
                                        </p:tgtEl>
                                        <p:attrNameLst>
                                          <p:attrName>ppt_x</p:attrName>
                                        </p:attrNameLst>
                                      </p:cBhvr>
                                      <p:tavLst>
                                        <p:tav tm="0">
                                          <p:val>
                                            <p:strVal val="#ppt_x"/>
                                          </p:val>
                                        </p:tav>
                                        <p:tav tm="100000">
                                          <p:val>
                                            <p:strVal val="#ppt_x"/>
                                          </p:val>
                                        </p:tav>
                                      </p:tavLst>
                                    </p:anim>
                                    <p:anim calcmode="lin" valueType="num">
                                      <p:cBhvr>
                                        <p:cTn id="38" dur="1000" fill="hold"/>
                                        <p:tgtEl>
                                          <p:spTgt spid="40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300"/>
                                  </p:stCondLst>
                                  <p:childTnLst>
                                    <p:set>
                                      <p:cBhvr>
                                        <p:cTn id="40" dur="1" fill="hold">
                                          <p:stCondLst>
                                            <p:cond delay="0"/>
                                          </p:stCondLst>
                                        </p:cTn>
                                        <p:tgtEl>
                                          <p:spTgt spid="392"/>
                                        </p:tgtEl>
                                        <p:attrNameLst>
                                          <p:attrName>style.visibility</p:attrName>
                                        </p:attrNameLst>
                                      </p:cBhvr>
                                      <p:to>
                                        <p:strVal val="visible"/>
                                      </p:to>
                                    </p:set>
                                    <p:animEffect transition="in" filter="fade">
                                      <p:cBhvr>
                                        <p:cTn id="41" dur="1000"/>
                                        <p:tgtEl>
                                          <p:spTgt spid="392"/>
                                        </p:tgtEl>
                                      </p:cBhvr>
                                    </p:animEffect>
                                    <p:anim calcmode="lin" valueType="num">
                                      <p:cBhvr>
                                        <p:cTn id="42" dur="1000" fill="hold"/>
                                        <p:tgtEl>
                                          <p:spTgt spid="392"/>
                                        </p:tgtEl>
                                        <p:attrNameLst>
                                          <p:attrName>ppt_x</p:attrName>
                                        </p:attrNameLst>
                                      </p:cBhvr>
                                      <p:tavLst>
                                        <p:tav tm="0">
                                          <p:val>
                                            <p:strVal val="#ppt_x"/>
                                          </p:val>
                                        </p:tav>
                                        <p:tav tm="100000">
                                          <p:val>
                                            <p:strVal val="#ppt_x"/>
                                          </p:val>
                                        </p:tav>
                                      </p:tavLst>
                                    </p:anim>
                                    <p:anim calcmode="lin" valueType="num">
                                      <p:cBhvr>
                                        <p:cTn id="43" dur="1000" fill="hold"/>
                                        <p:tgtEl>
                                          <p:spTgt spid="39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300"/>
                                  </p:stCondLst>
                                  <p:childTnLst>
                                    <p:set>
                                      <p:cBhvr>
                                        <p:cTn id="45" dur="1" fill="hold">
                                          <p:stCondLst>
                                            <p:cond delay="0"/>
                                          </p:stCondLst>
                                        </p:cTn>
                                        <p:tgtEl>
                                          <p:spTgt spid="396"/>
                                        </p:tgtEl>
                                        <p:attrNameLst>
                                          <p:attrName>style.visibility</p:attrName>
                                        </p:attrNameLst>
                                      </p:cBhvr>
                                      <p:to>
                                        <p:strVal val="visible"/>
                                      </p:to>
                                    </p:set>
                                    <p:animEffect transition="in" filter="fade">
                                      <p:cBhvr>
                                        <p:cTn id="46" dur="1000"/>
                                        <p:tgtEl>
                                          <p:spTgt spid="396"/>
                                        </p:tgtEl>
                                      </p:cBhvr>
                                    </p:animEffect>
                                    <p:anim calcmode="lin" valueType="num">
                                      <p:cBhvr>
                                        <p:cTn id="47" dur="1000" fill="hold"/>
                                        <p:tgtEl>
                                          <p:spTgt spid="396"/>
                                        </p:tgtEl>
                                        <p:attrNameLst>
                                          <p:attrName>ppt_x</p:attrName>
                                        </p:attrNameLst>
                                      </p:cBhvr>
                                      <p:tavLst>
                                        <p:tav tm="0">
                                          <p:val>
                                            <p:strVal val="#ppt_x"/>
                                          </p:val>
                                        </p:tav>
                                        <p:tav tm="100000">
                                          <p:val>
                                            <p:strVal val="#ppt_x"/>
                                          </p:val>
                                        </p:tav>
                                      </p:tavLst>
                                    </p:anim>
                                    <p:anim calcmode="lin" valueType="num">
                                      <p:cBhvr>
                                        <p:cTn id="48" dur="1000" fill="hold"/>
                                        <p:tgtEl>
                                          <p:spTgt spid="39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300"/>
                                  </p:stCondLst>
                                  <p:childTnLst>
                                    <p:set>
                                      <p:cBhvr>
                                        <p:cTn id="50" dur="1" fill="hold">
                                          <p:stCondLst>
                                            <p:cond delay="0"/>
                                          </p:stCondLst>
                                        </p:cTn>
                                        <p:tgtEl>
                                          <p:spTgt spid="385"/>
                                        </p:tgtEl>
                                        <p:attrNameLst>
                                          <p:attrName>style.visibility</p:attrName>
                                        </p:attrNameLst>
                                      </p:cBhvr>
                                      <p:to>
                                        <p:strVal val="visible"/>
                                      </p:to>
                                    </p:set>
                                    <p:animEffect transition="in" filter="fade">
                                      <p:cBhvr>
                                        <p:cTn id="51" dur="1000"/>
                                        <p:tgtEl>
                                          <p:spTgt spid="385"/>
                                        </p:tgtEl>
                                      </p:cBhvr>
                                    </p:animEffect>
                                    <p:anim calcmode="lin" valueType="num">
                                      <p:cBhvr>
                                        <p:cTn id="52" dur="1000" fill="hold"/>
                                        <p:tgtEl>
                                          <p:spTgt spid="385"/>
                                        </p:tgtEl>
                                        <p:attrNameLst>
                                          <p:attrName>ppt_x</p:attrName>
                                        </p:attrNameLst>
                                      </p:cBhvr>
                                      <p:tavLst>
                                        <p:tav tm="0">
                                          <p:val>
                                            <p:strVal val="#ppt_x"/>
                                          </p:val>
                                        </p:tav>
                                        <p:tav tm="100000">
                                          <p:val>
                                            <p:strVal val="#ppt_x"/>
                                          </p:val>
                                        </p:tav>
                                      </p:tavLst>
                                    </p:anim>
                                    <p:anim calcmode="lin" valueType="num">
                                      <p:cBhvr>
                                        <p:cTn id="53" dur="1000" fill="hold"/>
                                        <p:tgtEl>
                                          <p:spTgt spid="38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300"/>
                                  </p:stCondLst>
                                  <p:childTnLst>
                                    <p:set>
                                      <p:cBhvr>
                                        <p:cTn id="55" dur="1" fill="hold">
                                          <p:stCondLst>
                                            <p:cond delay="0"/>
                                          </p:stCondLst>
                                        </p:cTn>
                                        <p:tgtEl>
                                          <p:spTgt spid="397"/>
                                        </p:tgtEl>
                                        <p:attrNameLst>
                                          <p:attrName>style.visibility</p:attrName>
                                        </p:attrNameLst>
                                      </p:cBhvr>
                                      <p:to>
                                        <p:strVal val="visible"/>
                                      </p:to>
                                    </p:set>
                                    <p:animEffect transition="in" filter="fade">
                                      <p:cBhvr>
                                        <p:cTn id="56" dur="1000"/>
                                        <p:tgtEl>
                                          <p:spTgt spid="397"/>
                                        </p:tgtEl>
                                      </p:cBhvr>
                                    </p:animEffect>
                                    <p:anim calcmode="lin" valueType="num">
                                      <p:cBhvr>
                                        <p:cTn id="57" dur="1000" fill="hold"/>
                                        <p:tgtEl>
                                          <p:spTgt spid="397"/>
                                        </p:tgtEl>
                                        <p:attrNameLst>
                                          <p:attrName>ppt_x</p:attrName>
                                        </p:attrNameLst>
                                      </p:cBhvr>
                                      <p:tavLst>
                                        <p:tav tm="0">
                                          <p:val>
                                            <p:strVal val="#ppt_x"/>
                                          </p:val>
                                        </p:tav>
                                        <p:tav tm="100000">
                                          <p:val>
                                            <p:strVal val="#ppt_x"/>
                                          </p:val>
                                        </p:tav>
                                      </p:tavLst>
                                    </p:anim>
                                    <p:anim calcmode="lin" valueType="num">
                                      <p:cBhvr>
                                        <p:cTn id="58" dur="1000" fill="hold"/>
                                        <p:tgtEl>
                                          <p:spTgt spid="39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300"/>
                                  </p:stCondLst>
                                  <p:childTnLst>
                                    <p:set>
                                      <p:cBhvr>
                                        <p:cTn id="60" dur="1" fill="hold">
                                          <p:stCondLst>
                                            <p:cond delay="0"/>
                                          </p:stCondLst>
                                        </p:cTn>
                                        <p:tgtEl>
                                          <p:spTgt spid="383"/>
                                        </p:tgtEl>
                                        <p:attrNameLst>
                                          <p:attrName>style.visibility</p:attrName>
                                        </p:attrNameLst>
                                      </p:cBhvr>
                                      <p:to>
                                        <p:strVal val="visible"/>
                                      </p:to>
                                    </p:set>
                                    <p:animEffect transition="in" filter="fade">
                                      <p:cBhvr>
                                        <p:cTn id="61" dur="1000"/>
                                        <p:tgtEl>
                                          <p:spTgt spid="383"/>
                                        </p:tgtEl>
                                      </p:cBhvr>
                                    </p:animEffect>
                                    <p:anim calcmode="lin" valueType="num">
                                      <p:cBhvr>
                                        <p:cTn id="62" dur="1000" fill="hold"/>
                                        <p:tgtEl>
                                          <p:spTgt spid="383"/>
                                        </p:tgtEl>
                                        <p:attrNameLst>
                                          <p:attrName>ppt_x</p:attrName>
                                        </p:attrNameLst>
                                      </p:cBhvr>
                                      <p:tavLst>
                                        <p:tav tm="0">
                                          <p:val>
                                            <p:strVal val="#ppt_x"/>
                                          </p:val>
                                        </p:tav>
                                        <p:tav tm="100000">
                                          <p:val>
                                            <p:strVal val="#ppt_x"/>
                                          </p:val>
                                        </p:tav>
                                      </p:tavLst>
                                    </p:anim>
                                    <p:anim calcmode="lin" valueType="num">
                                      <p:cBhvr>
                                        <p:cTn id="63" dur="1000" fill="hold"/>
                                        <p:tgtEl>
                                          <p:spTgt spid="38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300"/>
                                  </p:stCondLst>
                                  <p:childTnLst>
                                    <p:set>
                                      <p:cBhvr>
                                        <p:cTn id="65" dur="1" fill="hold">
                                          <p:stCondLst>
                                            <p:cond delay="0"/>
                                          </p:stCondLst>
                                        </p:cTn>
                                        <p:tgtEl>
                                          <p:spTgt spid="399"/>
                                        </p:tgtEl>
                                        <p:attrNameLst>
                                          <p:attrName>style.visibility</p:attrName>
                                        </p:attrNameLst>
                                      </p:cBhvr>
                                      <p:to>
                                        <p:strVal val="visible"/>
                                      </p:to>
                                    </p:set>
                                    <p:animEffect transition="in" filter="fade">
                                      <p:cBhvr>
                                        <p:cTn id="66" dur="1000"/>
                                        <p:tgtEl>
                                          <p:spTgt spid="399"/>
                                        </p:tgtEl>
                                      </p:cBhvr>
                                    </p:animEffect>
                                    <p:anim calcmode="lin" valueType="num">
                                      <p:cBhvr>
                                        <p:cTn id="67" dur="1000" fill="hold"/>
                                        <p:tgtEl>
                                          <p:spTgt spid="399"/>
                                        </p:tgtEl>
                                        <p:attrNameLst>
                                          <p:attrName>ppt_x</p:attrName>
                                        </p:attrNameLst>
                                      </p:cBhvr>
                                      <p:tavLst>
                                        <p:tav tm="0">
                                          <p:val>
                                            <p:strVal val="#ppt_x"/>
                                          </p:val>
                                        </p:tav>
                                        <p:tav tm="100000">
                                          <p:val>
                                            <p:strVal val="#ppt_x"/>
                                          </p:val>
                                        </p:tav>
                                      </p:tavLst>
                                    </p:anim>
                                    <p:anim calcmode="lin" valueType="num">
                                      <p:cBhvr>
                                        <p:cTn id="68" dur="1000" fill="hold"/>
                                        <p:tgtEl>
                                          <p:spTgt spid="39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300"/>
                                  </p:stCondLst>
                                  <p:childTnLst>
                                    <p:set>
                                      <p:cBhvr>
                                        <p:cTn id="70" dur="1" fill="hold">
                                          <p:stCondLst>
                                            <p:cond delay="0"/>
                                          </p:stCondLst>
                                        </p:cTn>
                                        <p:tgtEl>
                                          <p:spTgt spid="391"/>
                                        </p:tgtEl>
                                        <p:attrNameLst>
                                          <p:attrName>style.visibility</p:attrName>
                                        </p:attrNameLst>
                                      </p:cBhvr>
                                      <p:to>
                                        <p:strVal val="visible"/>
                                      </p:to>
                                    </p:set>
                                    <p:animEffect transition="in" filter="fade">
                                      <p:cBhvr>
                                        <p:cTn id="71" dur="1000"/>
                                        <p:tgtEl>
                                          <p:spTgt spid="391"/>
                                        </p:tgtEl>
                                      </p:cBhvr>
                                    </p:animEffect>
                                    <p:anim calcmode="lin" valueType="num">
                                      <p:cBhvr>
                                        <p:cTn id="72" dur="1000" fill="hold"/>
                                        <p:tgtEl>
                                          <p:spTgt spid="391"/>
                                        </p:tgtEl>
                                        <p:attrNameLst>
                                          <p:attrName>ppt_x</p:attrName>
                                        </p:attrNameLst>
                                      </p:cBhvr>
                                      <p:tavLst>
                                        <p:tav tm="0">
                                          <p:val>
                                            <p:strVal val="#ppt_x"/>
                                          </p:val>
                                        </p:tav>
                                        <p:tav tm="100000">
                                          <p:val>
                                            <p:strVal val="#ppt_x"/>
                                          </p:val>
                                        </p:tav>
                                      </p:tavLst>
                                    </p:anim>
                                    <p:anim calcmode="lin" valueType="num">
                                      <p:cBhvr>
                                        <p:cTn id="73" dur="1000" fill="hold"/>
                                        <p:tgtEl>
                                          <p:spTgt spid="391"/>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3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1000"/>
                                        <p:tgtEl>
                                          <p:spTgt spid="31"/>
                                        </p:tgtEl>
                                      </p:cBhvr>
                                    </p:animEffect>
                                    <p:anim calcmode="lin" valueType="num">
                                      <p:cBhvr>
                                        <p:cTn id="77" dur="1000" fill="hold"/>
                                        <p:tgtEl>
                                          <p:spTgt spid="31"/>
                                        </p:tgtEl>
                                        <p:attrNameLst>
                                          <p:attrName>ppt_x</p:attrName>
                                        </p:attrNameLst>
                                      </p:cBhvr>
                                      <p:tavLst>
                                        <p:tav tm="0">
                                          <p:val>
                                            <p:strVal val="#ppt_x"/>
                                          </p:val>
                                        </p:tav>
                                        <p:tav tm="100000">
                                          <p:val>
                                            <p:strVal val="#ppt_x"/>
                                          </p:val>
                                        </p:tav>
                                      </p:tavLst>
                                    </p:anim>
                                    <p:anim calcmode="lin" valueType="num">
                                      <p:cBhvr>
                                        <p:cTn id="78" dur="100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3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anim calcmode="lin" valueType="num">
                                      <p:cBhvr>
                                        <p:cTn id="82" dur="1000" fill="hold"/>
                                        <p:tgtEl>
                                          <p:spTgt spid="32"/>
                                        </p:tgtEl>
                                        <p:attrNameLst>
                                          <p:attrName>ppt_x</p:attrName>
                                        </p:attrNameLst>
                                      </p:cBhvr>
                                      <p:tavLst>
                                        <p:tav tm="0">
                                          <p:val>
                                            <p:strVal val="#ppt_x"/>
                                          </p:val>
                                        </p:tav>
                                        <p:tav tm="100000">
                                          <p:val>
                                            <p:strVal val="#ppt_x"/>
                                          </p:val>
                                        </p:tav>
                                      </p:tavLst>
                                    </p:anim>
                                    <p:anim calcmode="lin" valueType="num">
                                      <p:cBhvr>
                                        <p:cTn id="83" dur="1000" fill="hold"/>
                                        <p:tgtEl>
                                          <p:spTgt spid="32"/>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3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1000"/>
                                        <p:tgtEl>
                                          <p:spTgt spid="33"/>
                                        </p:tgtEl>
                                      </p:cBhvr>
                                    </p:animEffect>
                                    <p:anim calcmode="lin" valueType="num">
                                      <p:cBhvr>
                                        <p:cTn id="87" dur="1000" fill="hold"/>
                                        <p:tgtEl>
                                          <p:spTgt spid="33"/>
                                        </p:tgtEl>
                                        <p:attrNameLst>
                                          <p:attrName>ppt_x</p:attrName>
                                        </p:attrNameLst>
                                      </p:cBhvr>
                                      <p:tavLst>
                                        <p:tav tm="0">
                                          <p:val>
                                            <p:strVal val="#ppt_x"/>
                                          </p:val>
                                        </p:tav>
                                        <p:tav tm="100000">
                                          <p:val>
                                            <p:strVal val="#ppt_x"/>
                                          </p:val>
                                        </p:tav>
                                      </p:tavLst>
                                    </p:anim>
                                    <p:anim calcmode="lin" valueType="num">
                                      <p:cBhvr>
                                        <p:cTn id="88" dur="1000" fill="hold"/>
                                        <p:tgtEl>
                                          <p:spTgt spid="33"/>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30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1000"/>
                                        <p:tgtEl>
                                          <p:spTgt spid="30"/>
                                        </p:tgtEl>
                                      </p:cBhvr>
                                    </p:animEffect>
                                    <p:anim calcmode="lin" valueType="num">
                                      <p:cBhvr>
                                        <p:cTn id="92" dur="1000" fill="hold"/>
                                        <p:tgtEl>
                                          <p:spTgt spid="30"/>
                                        </p:tgtEl>
                                        <p:attrNameLst>
                                          <p:attrName>ppt_x</p:attrName>
                                        </p:attrNameLst>
                                      </p:cBhvr>
                                      <p:tavLst>
                                        <p:tav tm="0">
                                          <p:val>
                                            <p:strVal val="#ppt_x"/>
                                          </p:val>
                                        </p:tav>
                                        <p:tav tm="100000">
                                          <p:val>
                                            <p:strVal val="#ppt_x"/>
                                          </p:val>
                                        </p:tav>
                                      </p:tavLst>
                                    </p:anim>
                                    <p:anim calcmode="lin" valueType="num">
                                      <p:cBhvr>
                                        <p:cTn id="93" dur="1000" fill="hold"/>
                                        <p:tgtEl>
                                          <p:spTgt spid="30"/>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30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1000"/>
                                        <p:tgtEl>
                                          <p:spTgt spid="29"/>
                                        </p:tgtEl>
                                      </p:cBhvr>
                                    </p:animEffect>
                                    <p:anim calcmode="lin" valueType="num">
                                      <p:cBhvr>
                                        <p:cTn id="97" dur="1000" fill="hold"/>
                                        <p:tgtEl>
                                          <p:spTgt spid="29"/>
                                        </p:tgtEl>
                                        <p:attrNameLst>
                                          <p:attrName>ppt_x</p:attrName>
                                        </p:attrNameLst>
                                      </p:cBhvr>
                                      <p:tavLst>
                                        <p:tav tm="0">
                                          <p:val>
                                            <p:strVal val="#ppt_x"/>
                                          </p:val>
                                        </p:tav>
                                        <p:tav tm="100000">
                                          <p:val>
                                            <p:strVal val="#ppt_x"/>
                                          </p:val>
                                        </p:tav>
                                      </p:tavLst>
                                    </p:anim>
                                    <p:anim calcmode="lin" valueType="num">
                                      <p:cBhvr>
                                        <p:cTn id="98" dur="1000" fill="hold"/>
                                        <p:tgtEl>
                                          <p:spTgt spid="29"/>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300"/>
                                  </p:stCondLst>
                                  <p:childTnLst>
                                    <p:set>
                                      <p:cBhvr>
                                        <p:cTn id="100" dur="1" fill="hold">
                                          <p:stCondLst>
                                            <p:cond delay="0"/>
                                          </p:stCondLst>
                                        </p:cTn>
                                        <p:tgtEl>
                                          <p:spTgt spid="8"/>
                                        </p:tgtEl>
                                        <p:attrNameLst>
                                          <p:attrName>style.visibility</p:attrName>
                                        </p:attrNameLst>
                                      </p:cBhvr>
                                      <p:to>
                                        <p:strVal val="visible"/>
                                      </p:to>
                                    </p:set>
                                    <p:animEffect transition="in" filter="fade">
                                      <p:cBhvr>
                                        <p:cTn id="101" dur="1000"/>
                                        <p:tgtEl>
                                          <p:spTgt spid="8"/>
                                        </p:tgtEl>
                                      </p:cBhvr>
                                    </p:animEffect>
                                    <p:anim calcmode="lin" valueType="num">
                                      <p:cBhvr>
                                        <p:cTn id="102" dur="1000" fill="hold"/>
                                        <p:tgtEl>
                                          <p:spTgt spid="8"/>
                                        </p:tgtEl>
                                        <p:attrNameLst>
                                          <p:attrName>ppt_x</p:attrName>
                                        </p:attrNameLst>
                                      </p:cBhvr>
                                      <p:tavLst>
                                        <p:tav tm="0">
                                          <p:val>
                                            <p:strVal val="#ppt_x"/>
                                          </p:val>
                                        </p:tav>
                                        <p:tav tm="100000">
                                          <p:val>
                                            <p:strVal val="#ppt_x"/>
                                          </p:val>
                                        </p:tav>
                                      </p:tavLst>
                                    </p:anim>
                                    <p:anim calcmode="lin" valueType="num">
                                      <p:cBhvr>
                                        <p:cTn id="10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 grpId="0"/>
      <p:bldP spid="383" grpId="0"/>
      <p:bldP spid="384" grpId="0"/>
      <p:bldP spid="385" grpId="0"/>
      <p:bldP spid="386" grpId="0"/>
      <p:bldP spid="391" grpId="0"/>
      <p:bldP spid="392" grpId="0"/>
      <p:bldP spid="395" grpId="0"/>
      <p:bldP spid="396" grpId="0"/>
      <p:bldP spid="397" grpId="0"/>
      <p:bldP spid="398" grpId="0"/>
      <p:bldP spid="399" grpId="0"/>
      <p:bldP spid="4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Google Shape;449;p36"/>
          <p:cNvSpPr/>
          <p:nvPr/>
        </p:nvSpPr>
        <p:spPr>
          <a:xfrm>
            <a:off x="489488" y="2874275"/>
            <a:ext cx="2181425" cy="1998525"/>
          </a:xfrm>
          <a:custGeom>
            <a:avLst/>
            <a:gdLst/>
            <a:ahLst/>
            <a:cxnLst/>
            <a:rect l="l" t="t" r="r" b="b"/>
            <a:pathLst>
              <a:path w="87257" h="79941" extrusionOk="0">
                <a:moveTo>
                  <a:pt x="57052" y="0"/>
                </a:moveTo>
                <a:cubicBezTo>
                  <a:pt x="55372" y="0"/>
                  <a:pt x="53710" y="191"/>
                  <a:pt x="52114" y="564"/>
                </a:cubicBezTo>
                <a:cubicBezTo>
                  <a:pt x="46190" y="1938"/>
                  <a:pt x="41125" y="5601"/>
                  <a:pt x="37051" y="10103"/>
                </a:cubicBezTo>
                <a:cubicBezTo>
                  <a:pt x="32978" y="14615"/>
                  <a:pt x="29811" y="19967"/>
                  <a:pt x="26739" y="25338"/>
                </a:cubicBezTo>
                <a:cubicBezTo>
                  <a:pt x="26005" y="26625"/>
                  <a:pt x="25232" y="27961"/>
                  <a:pt x="24021" y="28743"/>
                </a:cubicBezTo>
                <a:cubicBezTo>
                  <a:pt x="23191" y="29287"/>
                  <a:pt x="22199" y="29535"/>
                  <a:pt x="21197" y="29678"/>
                </a:cubicBezTo>
                <a:cubicBezTo>
                  <a:pt x="20257" y="29808"/>
                  <a:pt x="19291" y="29847"/>
                  <a:pt x="18316" y="29847"/>
                </a:cubicBezTo>
                <a:cubicBezTo>
                  <a:pt x="16780" y="29847"/>
                  <a:pt x="15220" y="29749"/>
                  <a:pt x="13697" y="29749"/>
                </a:cubicBezTo>
                <a:cubicBezTo>
                  <a:pt x="11422" y="29749"/>
                  <a:pt x="9230" y="29968"/>
                  <a:pt x="7327" y="31061"/>
                </a:cubicBezTo>
                <a:cubicBezTo>
                  <a:pt x="1" y="35249"/>
                  <a:pt x="2519" y="44655"/>
                  <a:pt x="5553" y="50788"/>
                </a:cubicBezTo>
                <a:cubicBezTo>
                  <a:pt x="10275" y="60356"/>
                  <a:pt x="18469" y="68293"/>
                  <a:pt x="26797" y="74761"/>
                </a:cubicBezTo>
                <a:cubicBezTo>
                  <a:pt x="29191" y="76621"/>
                  <a:pt x="31709" y="78414"/>
                  <a:pt x="34590" y="79359"/>
                </a:cubicBezTo>
                <a:cubicBezTo>
                  <a:pt x="35823" y="79757"/>
                  <a:pt x="37044" y="79941"/>
                  <a:pt x="38237" y="79941"/>
                </a:cubicBezTo>
                <a:cubicBezTo>
                  <a:pt x="39786" y="79941"/>
                  <a:pt x="41290" y="79632"/>
                  <a:pt x="42718" y="79082"/>
                </a:cubicBezTo>
                <a:cubicBezTo>
                  <a:pt x="48079" y="77002"/>
                  <a:pt x="52391" y="71498"/>
                  <a:pt x="54003" y="66147"/>
                </a:cubicBezTo>
                <a:cubicBezTo>
                  <a:pt x="54823" y="63399"/>
                  <a:pt x="55272" y="60461"/>
                  <a:pt x="56578" y="57981"/>
                </a:cubicBezTo>
                <a:cubicBezTo>
                  <a:pt x="59230" y="52982"/>
                  <a:pt x="64906" y="50807"/>
                  <a:pt x="70458" y="50121"/>
                </a:cubicBezTo>
                <a:cubicBezTo>
                  <a:pt x="73349" y="49768"/>
                  <a:pt x="76363" y="49710"/>
                  <a:pt x="78986" y="48566"/>
                </a:cubicBezTo>
                <a:cubicBezTo>
                  <a:pt x="84786" y="46019"/>
                  <a:pt x="87257" y="38502"/>
                  <a:pt x="86236" y="31548"/>
                </a:cubicBezTo>
                <a:cubicBezTo>
                  <a:pt x="85225" y="24593"/>
                  <a:pt x="81400" y="18154"/>
                  <a:pt x="77231" y="12335"/>
                </a:cubicBezTo>
                <a:cubicBezTo>
                  <a:pt x="75151" y="9436"/>
                  <a:pt x="72919" y="6574"/>
                  <a:pt x="70153" y="4418"/>
                </a:cubicBezTo>
                <a:cubicBezTo>
                  <a:pt x="66299" y="1407"/>
                  <a:pt x="61609" y="0"/>
                  <a:pt x="5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489504" y="272811"/>
            <a:ext cx="2012598" cy="1811011"/>
          </a:xfrm>
          <a:custGeom>
            <a:avLst/>
            <a:gdLst/>
            <a:ahLst/>
            <a:cxnLst/>
            <a:rect l="l" t="t" r="r" b="b"/>
            <a:pathLst>
              <a:path w="41792" h="37606" extrusionOk="0">
                <a:moveTo>
                  <a:pt x="22634" y="1"/>
                </a:moveTo>
                <a:cubicBezTo>
                  <a:pt x="22520" y="1"/>
                  <a:pt x="22407" y="2"/>
                  <a:pt x="22293" y="5"/>
                </a:cubicBezTo>
                <a:cubicBezTo>
                  <a:pt x="15749" y="177"/>
                  <a:pt x="10369" y="5137"/>
                  <a:pt x="6363" y="10298"/>
                </a:cubicBezTo>
                <a:cubicBezTo>
                  <a:pt x="4293" y="12969"/>
                  <a:pt x="2375" y="15822"/>
                  <a:pt x="1288" y="19027"/>
                </a:cubicBezTo>
                <a:cubicBezTo>
                  <a:pt x="200" y="22222"/>
                  <a:pt x="0" y="25828"/>
                  <a:pt x="1307" y="28938"/>
                </a:cubicBezTo>
                <a:cubicBezTo>
                  <a:pt x="2662" y="32181"/>
                  <a:pt x="5504" y="34595"/>
                  <a:pt x="8595" y="36264"/>
                </a:cubicBezTo>
                <a:cubicBezTo>
                  <a:pt x="9578" y="36798"/>
                  <a:pt x="10617" y="37275"/>
                  <a:pt x="11724" y="37485"/>
                </a:cubicBezTo>
                <a:cubicBezTo>
                  <a:pt x="12150" y="37566"/>
                  <a:pt x="12576" y="37605"/>
                  <a:pt x="13000" y="37605"/>
                </a:cubicBezTo>
                <a:cubicBezTo>
                  <a:pt x="16164" y="37605"/>
                  <a:pt x="19192" y="35448"/>
                  <a:pt x="20891" y="32697"/>
                </a:cubicBezTo>
                <a:cubicBezTo>
                  <a:pt x="21855" y="31132"/>
                  <a:pt x="22494" y="29367"/>
                  <a:pt x="23562" y="27870"/>
                </a:cubicBezTo>
                <a:cubicBezTo>
                  <a:pt x="24764" y="26167"/>
                  <a:pt x="26158" y="25821"/>
                  <a:pt x="27901" y="25821"/>
                </a:cubicBezTo>
                <a:cubicBezTo>
                  <a:pt x="28317" y="25821"/>
                  <a:pt x="28752" y="25841"/>
                  <a:pt x="29209" y="25866"/>
                </a:cubicBezTo>
                <a:cubicBezTo>
                  <a:pt x="29578" y="25888"/>
                  <a:pt x="29951" y="25899"/>
                  <a:pt x="30326" y="25899"/>
                </a:cubicBezTo>
                <a:cubicBezTo>
                  <a:pt x="33844" y="25899"/>
                  <a:pt x="37587" y="24915"/>
                  <a:pt x="39665" y="21898"/>
                </a:cubicBezTo>
                <a:cubicBezTo>
                  <a:pt x="39722" y="21822"/>
                  <a:pt x="39779" y="21736"/>
                  <a:pt x="39836" y="21650"/>
                </a:cubicBezTo>
                <a:cubicBezTo>
                  <a:pt x="41792" y="18578"/>
                  <a:pt x="41258" y="14419"/>
                  <a:pt x="39464" y="11252"/>
                </a:cubicBezTo>
                <a:cubicBezTo>
                  <a:pt x="36237" y="5566"/>
                  <a:pt x="29419" y="1"/>
                  <a:pt x="22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36"/>
          <p:cNvGrpSpPr/>
          <p:nvPr/>
        </p:nvGrpSpPr>
        <p:grpSpPr>
          <a:xfrm>
            <a:off x="489507" y="4007224"/>
            <a:ext cx="669817" cy="865565"/>
            <a:chOff x="6643907" y="4354736"/>
            <a:chExt cx="669817" cy="865565"/>
          </a:xfrm>
        </p:grpSpPr>
        <p:sp>
          <p:nvSpPr>
            <p:cNvPr id="452" name="Google Shape;452;p36"/>
            <p:cNvSpPr/>
            <p:nvPr/>
          </p:nvSpPr>
          <p:spPr>
            <a:xfrm rot="-4499976">
              <a:off x="6817722" y="4866752"/>
              <a:ext cx="318087" cy="317639"/>
            </a:xfrm>
            <a:custGeom>
              <a:avLst/>
              <a:gdLst/>
              <a:ahLst/>
              <a:cxnLst/>
              <a:rect l="l" t="t" r="r" b="b"/>
              <a:pathLst>
                <a:path w="6392" h="6383" extrusionOk="0">
                  <a:moveTo>
                    <a:pt x="4007" y="191"/>
                  </a:moveTo>
                  <a:lnTo>
                    <a:pt x="6201" y="2385"/>
                  </a:lnTo>
                  <a:lnTo>
                    <a:pt x="5400" y="5390"/>
                  </a:lnTo>
                  <a:lnTo>
                    <a:pt x="2395" y="6201"/>
                  </a:lnTo>
                  <a:lnTo>
                    <a:pt x="191" y="3997"/>
                  </a:lnTo>
                  <a:lnTo>
                    <a:pt x="1002" y="992"/>
                  </a:lnTo>
                  <a:lnTo>
                    <a:pt x="4007" y="191"/>
                  </a:lnTo>
                  <a:close/>
                  <a:moveTo>
                    <a:pt x="4055" y="0"/>
                  </a:moveTo>
                  <a:lnTo>
                    <a:pt x="859" y="859"/>
                  </a:lnTo>
                  <a:lnTo>
                    <a:pt x="20" y="3997"/>
                  </a:lnTo>
                  <a:lnTo>
                    <a:pt x="0" y="4045"/>
                  </a:lnTo>
                  <a:lnTo>
                    <a:pt x="2309" y="6354"/>
                  </a:lnTo>
                  <a:lnTo>
                    <a:pt x="2338" y="6382"/>
                  </a:lnTo>
                  <a:lnTo>
                    <a:pt x="5533" y="5533"/>
                  </a:lnTo>
                  <a:lnTo>
                    <a:pt x="6382" y="2385"/>
                  </a:lnTo>
                  <a:lnTo>
                    <a:pt x="6392" y="2338"/>
                  </a:lnTo>
                  <a:lnTo>
                    <a:pt x="4093" y="39"/>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rot="-4499976">
              <a:off x="6679652" y="4627062"/>
              <a:ext cx="318087" cy="318087"/>
            </a:xfrm>
            <a:custGeom>
              <a:avLst/>
              <a:gdLst/>
              <a:ahLst/>
              <a:cxnLst/>
              <a:rect l="l" t="t" r="r" b="b"/>
              <a:pathLst>
                <a:path w="6392" h="6392" extrusionOk="0">
                  <a:moveTo>
                    <a:pt x="4007" y="191"/>
                  </a:moveTo>
                  <a:lnTo>
                    <a:pt x="6201" y="2395"/>
                  </a:lnTo>
                  <a:lnTo>
                    <a:pt x="5400" y="5399"/>
                  </a:lnTo>
                  <a:lnTo>
                    <a:pt x="2395" y="6201"/>
                  </a:lnTo>
                  <a:lnTo>
                    <a:pt x="191" y="3997"/>
                  </a:lnTo>
                  <a:lnTo>
                    <a:pt x="1002" y="992"/>
                  </a:lnTo>
                  <a:lnTo>
                    <a:pt x="4007" y="191"/>
                  </a:lnTo>
                  <a:close/>
                  <a:moveTo>
                    <a:pt x="4055" y="0"/>
                  </a:moveTo>
                  <a:lnTo>
                    <a:pt x="859" y="859"/>
                  </a:lnTo>
                  <a:lnTo>
                    <a:pt x="20" y="4007"/>
                  </a:lnTo>
                  <a:lnTo>
                    <a:pt x="1" y="4054"/>
                  </a:lnTo>
                  <a:lnTo>
                    <a:pt x="2309" y="6353"/>
                  </a:lnTo>
                  <a:lnTo>
                    <a:pt x="2338" y="6392"/>
                  </a:lnTo>
                  <a:lnTo>
                    <a:pt x="5533" y="5533"/>
                  </a:lnTo>
                  <a:lnTo>
                    <a:pt x="6373" y="2385"/>
                  </a:lnTo>
                  <a:lnTo>
                    <a:pt x="6392" y="2337"/>
                  </a:lnTo>
                  <a:lnTo>
                    <a:pt x="4083" y="38"/>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rot="-4499976">
              <a:off x="6960150" y="4629770"/>
              <a:ext cx="317639" cy="318136"/>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rot="-4499976">
              <a:off x="6821839" y="4390265"/>
              <a:ext cx="317639" cy="318087"/>
            </a:xfrm>
            <a:custGeom>
              <a:avLst/>
              <a:gdLst/>
              <a:ahLst/>
              <a:cxnLst/>
              <a:rect l="l" t="t" r="r" b="b"/>
              <a:pathLst>
                <a:path w="6383" h="6392" extrusionOk="0">
                  <a:moveTo>
                    <a:pt x="3998" y="191"/>
                  </a:moveTo>
                  <a:lnTo>
                    <a:pt x="6201" y="2395"/>
                  </a:lnTo>
                  <a:lnTo>
                    <a:pt x="5391" y="5400"/>
                  </a:lnTo>
                  <a:lnTo>
                    <a:pt x="2386" y="6201"/>
                  </a:lnTo>
                  <a:lnTo>
                    <a:pt x="192" y="3998"/>
                  </a:lnTo>
                  <a:lnTo>
                    <a:pt x="993" y="993"/>
                  </a:lnTo>
                  <a:lnTo>
                    <a:pt x="3998" y="191"/>
                  </a:lnTo>
                  <a:close/>
                  <a:moveTo>
                    <a:pt x="4046" y="1"/>
                  </a:moveTo>
                  <a:lnTo>
                    <a:pt x="859" y="859"/>
                  </a:lnTo>
                  <a:lnTo>
                    <a:pt x="10" y="4007"/>
                  </a:lnTo>
                  <a:lnTo>
                    <a:pt x="1" y="4055"/>
                  </a:lnTo>
                  <a:lnTo>
                    <a:pt x="2300" y="6354"/>
                  </a:lnTo>
                  <a:lnTo>
                    <a:pt x="2338" y="6392"/>
                  </a:lnTo>
                  <a:lnTo>
                    <a:pt x="5534" y="5533"/>
                  </a:lnTo>
                  <a:lnTo>
                    <a:pt x="6373" y="2395"/>
                  </a:lnTo>
                  <a:lnTo>
                    <a:pt x="6383" y="2347"/>
                  </a:lnTo>
                  <a:lnTo>
                    <a:pt x="4084" y="39"/>
                  </a:lnTo>
                  <a:lnTo>
                    <a:pt x="4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36"/>
          <p:cNvSpPr txBox="1">
            <a:spLocks noGrp="1"/>
          </p:cNvSpPr>
          <p:nvPr>
            <p:ph type="subTitle" idx="1"/>
          </p:nvPr>
        </p:nvSpPr>
        <p:spPr>
          <a:xfrm>
            <a:off x="3981102" y="1372928"/>
            <a:ext cx="4562398" cy="2634296"/>
          </a:xfrm>
          <a:prstGeom prst="rect">
            <a:avLst/>
          </a:prstGeom>
        </p:spPr>
        <p:txBody>
          <a:bodyPr spcFirstLastPara="1" wrap="square" lIns="91425" tIns="91425" rIns="91425" bIns="91425" anchor="b" anchorCtr="0">
            <a:noAutofit/>
          </a:bodyPr>
          <a:lstStyle/>
          <a:p>
            <a:pPr marL="0" lvl="0" indent="0" algn="just"/>
            <a:r>
              <a:rPr lang="en-US" sz="1800" dirty="0" smtClean="0">
                <a:solidFill>
                  <a:schemeClr val="accent1"/>
                </a:solidFill>
              </a:rPr>
              <a:t>One </a:t>
            </a:r>
            <a:r>
              <a:rPr lang="en-US" sz="1800" dirty="0">
                <a:solidFill>
                  <a:schemeClr val="accent1"/>
                </a:solidFill>
              </a:rPr>
              <a:t>of the standout features of "</a:t>
            </a:r>
            <a:r>
              <a:rPr lang="en-US" sz="1800" dirty="0" err="1">
                <a:solidFill>
                  <a:schemeClr val="accent1"/>
                </a:solidFill>
              </a:rPr>
              <a:t>Alita</a:t>
            </a:r>
            <a:r>
              <a:rPr lang="en-US" sz="1800" dirty="0">
                <a:solidFill>
                  <a:schemeClr val="accent1"/>
                </a:solidFill>
              </a:rPr>
              <a:t>: Battle Angel" is its visually stunning and detailed world-building. The CGI work to bring the character of </a:t>
            </a:r>
            <a:r>
              <a:rPr lang="en-US" sz="1800" dirty="0" err="1">
                <a:solidFill>
                  <a:schemeClr val="accent1"/>
                </a:solidFill>
              </a:rPr>
              <a:t>Alita</a:t>
            </a:r>
            <a:r>
              <a:rPr lang="en-US" sz="1800" dirty="0">
                <a:solidFill>
                  <a:schemeClr val="accent1"/>
                </a:solidFill>
              </a:rPr>
              <a:t> to life is particularly impressive, capturing the manga's intricate art style and making the titular cyborg character a compelling and believable part of the film.</a:t>
            </a:r>
            <a:endParaRPr sz="1800" dirty="0">
              <a:solidFill>
                <a:schemeClr val="accent1"/>
              </a:solidFill>
            </a:endParaRPr>
          </a:p>
        </p:txBody>
      </p:sp>
      <p:sp>
        <p:nvSpPr>
          <p:cNvPr id="457" name="Google Shape;457;p36"/>
          <p:cNvSpPr txBox="1">
            <a:spLocks noGrp="1"/>
          </p:cNvSpPr>
          <p:nvPr>
            <p:ph type="title"/>
          </p:nvPr>
        </p:nvSpPr>
        <p:spPr>
          <a:xfrm>
            <a:off x="3961106" y="539511"/>
            <a:ext cx="4240500" cy="531900"/>
          </a:xfrm>
          <a:prstGeom prst="rect">
            <a:avLst/>
          </a:prstGeom>
        </p:spPr>
        <p:txBody>
          <a:bodyPr spcFirstLastPara="1" wrap="square" lIns="91425" tIns="91425" rIns="91425" bIns="91425" anchor="t" anchorCtr="0">
            <a:noAutofit/>
          </a:bodyPr>
          <a:lstStyle/>
          <a:p>
            <a:pPr lvl="0" algn="l"/>
            <a:r>
              <a:rPr lang="en-US" sz="3600" dirty="0">
                <a:solidFill>
                  <a:schemeClr val="tx1">
                    <a:lumMod val="50000"/>
                  </a:schemeClr>
                </a:solidFill>
              </a:rPr>
              <a:t>Visual Spectacle:</a:t>
            </a:r>
            <a:endParaRPr sz="3600" dirty="0">
              <a:solidFill>
                <a:schemeClr val="tx1">
                  <a:lumMod val="50000"/>
                </a:schemeClr>
              </a:solidFill>
            </a:endParaRPr>
          </a:p>
        </p:txBody>
      </p:sp>
      <p:pic>
        <p:nvPicPr>
          <p:cNvPr id="458" name="Google Shape;458;p36"/>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291834" y="834131"/>
            <a:ext cx="3211194" cy="3211194"/>
          </a:xfrm>
          <a:prstGeom prst="ellipse">
            <a:avLst/>
          </a:prstGeom>
          <a:ln>
            <a:noFill/>
          </a:ln>
        </p:spPr>
      </p:pic>
      <p:cxnSp>
        <p:nvCxnSpPr>
          <p:cNvPr id="13" name="Google Shape;431;p34"/>
          <p:cNvCxnSpPr/>
          <p:nvPr/>
        </p:nvCxnSpPr>
        <p:spPr>
          <a:xfrm>
            <a:off x="4096879" y="4026274"/>
            <a:ext cx="379200" cy="0"/>
          </a:xfrm>
          <a:prstGeom prst="straightConnector1">
            <a:avLst/>
          </a:prstGeom>
          <a:ln w="38100">
            <a:solidFill>
              <a:schemeClr val="tx1">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450"/>
                                        </p:tgtEl>
                                        <p:attrNameLst>
                                          <p:attrName>style.visibility</p:attrName>
                                        </p:attrNameLst>
                                      </p:cBhvr>
                                      <p:to>
                                        <p:strVal val="visible"/>
                                      </p:to>
                                    </p:set>
                                    <p:animEffect transition="in" filter="fade">
                                      <p:cBhvr>
                                        <p:cTn id="7" dur="1000"/>
                                        <p:tgtEl>
                                          <p:spTgt spid="450"/>
                                        </p:tgtEl>
                                      </p:cBhvr>
                                    </p:animEffect>
                                    <p:anim calcmode="lin" valueType="num">
                                      <p:cBhvr>
                                        <p:cTn id="8" dur="1000" fill="hold"/>
                                        <p:tgtEl>
                                          <p:spTgt spid="450"/>
                                        </p:tgtEl>
                                        <p:attrNameLst>
                                          <p:attrName>ppt_x</p:attrName>
                                        </p:attrNameLst>
                                      </p:cBhvr>
                                      <p:tavLst>
                                        <p:tav tm="0">
                                          <p:val>
                                            <p:strVal val="#ppt_x"/>
                                          </p:val>
                                        </p:tav>
                                        <p:tav tm="100000">
                                          <p:val>
                                            <p:strVal val="#ppt_x"/>
                                          </p:val>
                                        </p:tav>
                                      </p:tavLst>
                                    </p:anim>
                                    <p:anim calcmode="lin" valueType="num">
                                      <p:cBhvr>
                                        <p:cTn id="9" dur="1000" fill="hold"/>
                                        <p:tgtEl>
                                          <p:spTgt spid="4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449"/>
                                        </p:tgtEl>
                                        <p:attrNameLst>
                                          <p:attrName>style.visibility</p:attrName>
                                        </p:attrNameLst>
                                      </p:cBhvr>
                                      <p:to>
                                        <p:strVal val="visible"/>
                                      </p:to>
                                    </p:set>
                                    <p:animEffect transition="in" filter="fade">
                                      <p:cBhvr>
                                        <p:cTn id="12" dur="1000"/>
                                        <p:tgtEl>
                                          <p:spTgt spid="449"/>
                                        </p:tgtEl>
                                      </p:cBhvr>
                                    </p:animEffect>
                                    <p:anim calcmode="lin" valueType="num">
                                      <p:cBhvr>
                                        <p:cTn id="13" dur="1000" fill="hold"/>
                                        <p:tgtEl>
                                          <p:spTgt spid="449"/>
                                        </p:tgtEl>
                                        <p:attrNameLst>
                                          <p:attrName>ppt_x</p:attrName>
                                        </p:attrNameLst>
                                      </p:cBhvr>
                                      <p:tavLst>
                                        <p:tav tm="0">
                                          <p:val>
                                            <p:strVal val="#ppt_x"/>
                                          </p:val>
                                        </p:tav>
                                        <p:tav tm="100000">
                                          <p:val>
                                            <p:strVal val="#ppt_x"/>
                                          </p:val>
                                        </p:tav>
                                      </p:tavLst>
                                    </p:anim>
                                    <p:anim calcmode="lin" valueType="num">
                                      <p:cBhvr>
                                        <p:cTn id="14" dur="1000" fill="hold"/>
                                        <p:tgtEl>
                                          <p:spTgt spid="44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300"/>
                                  </p:stCondLst>
                                  <p:childTnLst>
                                    <p:set>
                                      <p:cBhvr>
                                        <p:cTn id="16" dur="1" fill="hold">
                                          <p:stCondLst>
                                            <p:cond delay="0"/>
                                          </p:stCondLst>
                                        </p:cTn>
                                        <p:tgtEl>
                                          <p:spTgt spid="451"/>
                                        </p:tgtEl>
                                        <p:attrNameLst>
                                          <p:attrName>style.visibility</p:attrName>
                                        </p:attrNameLst>
                                      </p:cBhvr>
                                      <p:to>
                                        <p:strVal val="visible"/>
                                      </p:to>
                                    </p:set>
                                    <p:animEffect transition="in" filter="fade">
                                      <p:cBhvr>
                                        <p:cTn id="17" dur="1000"/>
                                        <p:tgtEl>
                                          <p:spTgt spid="451"/>
                                        </p:tgtEl>
                                      </p:cBhvr>
                                    </p:animEffect>
                                    <p:anim calcmode="lin" valueType="num">
                                      <p:cBhvr>
                                        <p:cTn id="18" dur="1000" fill="hold"/>
                                        <p:tgtEl>
                                          <p:spTgt spid="451"/>
                                        </p:tgtEl>
                                        <p:attrNameLst>
                                          <p:attrName>ppt_x</p:attrName>
                                        </p:attrNameLst>
                                      </p:cBhvr>
                                      <p:tavLst>
                                        <p:tav tm="0">
                                          <p:val>
                                            <p:strVal val="#ppt_x"/>
                                          </p:val>
                                        </p:tav>
                                        <p:tav tm="100000">
                                          <p:val>
                                            <p:strVal val="#ppt_x"/>
                                          </p:val>
                                        </p:tav>
                                      </p:tavLst>
                                    </p:anim>
                                    <p:anim calcmode="lin" valueType="num">
                                      <p:cBhvr>
                                        <p:cTn id="19" dur="1000" fill="hold"/>
                                        <p:tgtEl>
                                          <p:spTgt spid="45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300"/>
                                  </p:stCondLst>
                                  <p:childTnLst>
                                    <p:set>
                                      <p:cBhvr>
                                        <p:cTn id="21" dur="1" fill="hold">
                                          <p:stCondLst>
                                            <p:cond delay="0"/>
                                          </p:stCondLst>
                                        </p:cTn>
                                        <p:tgtEl>
                                          <p:spTgt spid="457"/>
                                        </p:tgtEl>
                                        <p:attrNameLst>
                                          <p:attrName>style.visibility</p:attrName>
                                        </p:attrNameLst>
                                      </p:cBhvr>
                                      <p:to>
                                        <p:strVal val="visible"/>
                                      </p:to>
                                    </p:set>
                                    <p:animEffect transition="in" filter="fade">
                                      <p:cBhvr>
                                        <p:cTn id="22" dur="1000"/>
                                        <p:tgtEl>
                                          <p:spTgt spid="457"/>
                                        </p:tgtEl>
                                      </p:cBhvr>
                                    </p:animEffect>
                                    <p:anim calcmode="lin" valueType="num">
                                      <p:cBhvr>
                                        <p:cTn id="23" dur="1000" fill="hold"/>
                                        <p:tgtEl>
                                          <p:spTgt spid="457"/>
                                        </p:tgtEl>
                                        <p:attrNameLst>
                                          <p:attrName>ppt_x</p:attrName>
                                        </p:attrNameLst>
                                      </p:cBhvr>
                                      <p:tavLst>
                                        <p:tav tm="0">
                                          <p:val>
                                            <p:strVal val="#ppt_x"/>
                                          </p:val>
                                        </p:tav>
                                        <p:tav tm="100000">
                                          <p:val>
                                            <p:strVal val="#ppt_x"/>
                                          </p:val>
                                        </p:tav>
                                      </p:tavLst>
                                    </p:anim>
                                    <p:anim calcmode="lin" valueType="num">
                                      <p:cBhvr>
                                        <p:cTn id="24" dur="1000" fill="hold"/>
                                        <p:tgtEl>
                                          <p:spTgt spid="45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300"/>
                                  </p:stCondLst>
                                  <p:childTnLst>
                                    <p:set>
                                      <p:cBhvr>
                                        <p:cTn id="26" dur="1" fill="hold">
                                          <p:stCondLst>
                                            <p:cond delay="0"/>
                                          </p:stCondLst>
                                        </p:cTn>
                                        <p:tgtEl>
                                          <p:spTgt spid="456"/>
                                        </p:tgtEl>
                                        <p:attrNameLst>
                                          <p:attrName>style.visibility</p:attrName>
                                        </p:attrNameLst>
                                      </p:cBhvr>
                                      <p:to>
                                        <p:strVal val="visible"/>
                                      </p:to>
                                    </p:set>
                                    <p:animEffect transition="in" filter="fade">
                                      <p:cBhvr>
                                        <p:cTn id="27" dur="1000"/>
                                        <p:tgtEl>
                                          <p:spTgt spid="456"/>
                                        </p:tgtEl>
                                      </p:cBhvr>
                                    </p:animEffect>
                                    <p:anim calcmode="lin" valueType="num">
                                      <p:cBhvr>
                                        <p:cTn id="28" dur="1000" fill="hold"/>
                                        <p:tgtEl>
                                          <p:spTgt spid="456"/>
                                        </p:tgtEl>
                                        <p:attrNameLst>
                                          <p:attrName>ppt_x</p:attrName>
                                        </p:attrNameLst>
                                      </p:cBhvr>
                                      <p:tavLst>
                                        <p:tav tm="0">
                                          <p:val>
                                            <p:strVal val="#ppt_x"/>
                                          </p:val>
                                        </p:tav>
                                        <p:tav tm="100000">
                                          <p:val>
                                            <p:strVal val="#ppt_x"/>
                                          </p:val>
                                        </p:tav>
                                      </p:tavLst>
                                    </p:anim>
                                    <p:anim calcmode="lin" valueType="num">
                                      <p:cBhvr>
                                        <p:cTn id="29" dur="1000" fill="hold"/>
                                        <p:tgtEl>
                                          <p:spTgt spid="456"/>
                                        </p:tgtEl>
                                        <p:attrNameLst>
                                          <p:attrName>ppt_y</p:attrName>
                                        </p:attrNameLst>
                                      </p:cBhvr>
                                      <p:tavLst>
                                        <p:tav tm="0">
                                          <p:val>
                                            <p:strVal val="#ppt_y+.1"/>
                                          </p:val>
                                        </p:tav>
                                        <p:tav tm="100000">
                                          <p:val>
                                            <p:strVal val="#ppt_y"/>
                                          </p:val>
                                        </p:tav>
                                      </p:tavLst>
                                    </p:anim>
                                  </p:childTnLst>
                                </p:cTn>
                              </p:par>
                              <p:par>
                                <p:cTn id="30" presetID="2" presetClass="entr" presetSubtype="2" fill="hold" nodeType="withEffect">
                                  <p:stCondLst>
                                    <p:cond delay="30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1000" fill="hold"/>
                                        <p:tgtEl>
                                          <p:spTgt spid="13"/>
                                        </p:tgtEl>
                                        <p:attrNameLst>
                                          <p:attrName>ppt_x</p:attrName>
                                        </p:attrNameLst>
                                      </p:cBhvr>
                                      <p:tavLst>
                                        <p:tav tm="0">
                                          <p:val>
                                            <p:strVal val="1+#ppt_w/2"/>
                                          </p:val>
                                        </p:tav>
                                        <p:tav tm="100000">
                                          <p:val>
                                            <p:strVal val="#ppt_x"/>
                                          </p:val>
                                        </p:tav>
                                      </p:tavLst>
                                    </p:anim>
                                    <p:anim calcmode="lin" valueType="num">
                                      <p:cBhvr additive="base">
                                        <p:cTn id="33" dur="1000" fill="hold"/>
                                        <p:tgtEl>
                                          <p:spTgt spid="13"/>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300"/>
                                  </p:stCondLst>
                                  <p:childTnLst>
                                    <p:set>
                                      <p:cBhvr>
                                        <p:cTn id="35" dur="1" fill="hold">
                                          <p:stCondLst>
                                            <p:cond delay="0"/>
                                          </p:stCondLst>
                                        </p:cTn>
                                        <p:tgtEl>
                                          <p:spTgt spid="458"/>
                                        </p:tgtEl>
                                        <p:attrNameLst>
                                          <p:attrName>style.visibility</p:attrName>
                                        </p:attrNameLst>
                                      </p:cBhvr>
                                      <p:to>
                                        <p:strVal val="visible"/>
                                      </p:to>
                                    </p:set>
                                    <p:anim calcmode="lin" valueType="num">
                                      <p:cBhvr additive="base">
                                        <p:cTn id="36" dur="1000" fill="hold"/>
                                        <p:tgtEl>
                                          <p:spTgt spid="458"/>
                                        </p:tgtEl>
                                        <p:attrNameLst>
                                          <p:attrName>ppt_x</p:attrName>
                                        </p:attrNameLst>
                                      </p:cBhvr>
                                      <p:tavLst>
                                        <p:tav tm="0">
                                          <p:val>
                                            <p:strVal val="0-#ppt_w/2"/>
                                          </p:val>
                                        </p:tav>
                                        <p:tav tm="100000">
                                          <p:val>
                                            <p:strVal val="#ppt_x"/>
                                          </p:val>
                                        </p:tav>
                                      </p:tavLst>
                                    </p:anim>
                                    <p:anim calcmode="lin" valueType="num">
                                      <p:cBhvr additive="base">
                                        <p:cTn id="37" dur="1000" fill="hold"/>
                                        <p:tgtEl>
                                          <p:spTgt spid="4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animBg="1"/>
      <p:bldP spid="450" grpId="0" animBg="1"/>
      <p:bldP spid="456" grpId="0"/>
      <p:bldP spid="4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 name="Rectangle 3"/>
          <p:cNvSpPr/>
          <p:nvPr/>
        </p:nvSpPr>
        <p:spPr>
          <a:xfrm>
            <a:off x="0" y="0"/>
            <a:ext cx="1733266" cy="1583140"/>
          </a:xfrm>
          <a:prstGeom prst="rect">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3" name="Google Shape;463;p37"/>
          <p:cNvSpPr/>
          <p:nvPr/>
        </p:nvSpPr>
        <p:spPr>
          <a:xfrm>
            <a:off x="5562888" y="3091288"/>
            <a:ext cx="2135150" cy="1860775"/>
          </a:xfrm>
          <a:custGeom>
            <a:avLst/>
            <a:gdLst/>
            <a:ahLst/>
            <a:cxnLst/>
            <a:rect l="l" t="t" r="r" b="b"/>
            <a:pathLst>
              <a:path w="85406" h="74431" extrusionOk="0">
                <a:moveTo>
                  <a:pt x="58631" y="0"/>
                </a:moveTo>
                <a:cubicBezTo>
                  <a:pt x="52558" y="0"/>
                  <a:pt x="46800" y="2402"/>
                  <a:pt x="41820" y="5858"/>
                </a:cubicBezTo>
                <a:cubicBezTo>
                  <a:pt x="36822" y="9320"/>
                  <a:pt x="32520" y="13804"/>
                  <a:pt x="28303" y="18335"/>
                </a:cubicBezTo>
                <a:cubicBezTo>
                  <a:pt x="27292" y="19422"/>
                  <a:pt x="26233" y="20539"/>
                  <a:pt x="24869" y="21035"/>
                </a:cubicBezTo>
                <a:cubicBezTo>
                  <a:pt x="24244" y="21260"/>
                  <a:pt x="23575" y="21342"/>
                  <a:pt x="22896" y="21342"/>
                </a:cubicBezTo>
                <a:cubicBezTo>
                  <a:pt x="22569" y="21342"/>
                  <a:pt x="22240" y="21323"/>
                  <a:pt x="21912" y="21292"/>
                </a:cubicBezTo>
                <a:cubicBezTo>
                  <a:pt x="18150" y="20945"/>
                  <a:pt x="14320" y="19116"/>
                  <a:pt x="10663" y="19116"/>
                </a:cubicBezTo>
                <a:cubicBezTo>
                  <a:pt x="9794" y="19116"/>
                  <a:pt x="8935" y="19219"/>
                  <a:pt x="8089" y="19470"/>
                </a:cubicBezTo>
                <a:cubicBezTo>
                  <a:pt x="0" y="21884"/>
                  <a:pt x="305" y="31614"/>
                  <a:pt x="1860" y="38282"/>
                </a:cubicBezTo>
                <a:cubicBezTo>
                  <a:pt x="4274" y="48680"/>
                  <a:pt x="10436" y="58267"/>
                  <a:pt x="17075" y="66470"/>
                </a:cubicBezTo>
                <a:cubicBezTo>
                  <a:pt x="18983" y="68827"/>
                  <a:pt x="21025" y="71154"/>
                  <a:pt x="23619" y="72719"/>
                </a:cubicBezTo>
                <a:cubicBezTo>
                  <a:pt x="25583" y="73914"/>
                  <a:pt x="27672" y="74430"/>
                  <a:pt x="29758" y="74430"/>
                </a:cubicBezTo>
                <a:cubicBezTo>
                  <a:pt x="30368" y="74430"/>
                  <a:pt x="30978" y="74386"/>
                  <a:pt x="31585" y="74302"/>
                </a:cubicBezTo>
                <a:cubicBezTo>
                  <a:pt x="37289" y="73510"/>
                  <a:pt x="42736" y="69132"/>
                  <a:pt x="45531" y="64286"/>
                </a:cubicBezTo>
                <a:cubicBezTo>
                  <a:pt x="46953" y="61806"/>
                  <a:pt x="48059" y="59039"/>
                  <a:pt x="49900" y="56931"/>
                </a:cubicBezTo>
                <a:cubicBezTo>
                  <a:pt x="52926" y="53463"/>
                  <a:pt x="57479" y="52273"/>
                  <a:pt x="62061" y="52273"/>
                </a:cubicBezTo>
                <a:cubicBezTo>
                  <a:pt x="63112" y="52273"/>
                  <a:pt x="64165" y="52335"/>
                  <a:pt x="65201" y="52448"/>
                </a:cubicBezTo>
                <a:cubicBezTo>
                  <a:pt x="67308" y="52669"/>
                  <a:pt x="69440" y="53067"/>
                  <a:pt x="71527" y="53067"/>
                </a:cubicBezTo>
                <a:cubicBezTo>
                  <a:pt x="72313" y="53067"/>
                  <a:pt x="73093" y="53011"/>
                  <a:pt x="73863" y="52867"/>
                </a:cubicBezTo>
                <a:cubicBezTo>
                  <a:pt x="80092" y="51723"/>
                  <a:pt x="84213" y="44959"/>
                  <a:pt x="84814" y="37957"/>
                </a:cubicBezTo>
                <a:cubicBezTo>
                  <a:pt x="85406" y="30965"/>
                  <a:pt x="83154" y="23820"/>
                  <a:pt x="80426" y="17200"/>
                </a:cubicBezTo>
                <a:cubicBezTo>
                  <a:pt x="79071" y="13899"/>
                  <a:pt x="77545" y="10608"/>
                  <a:pt x="75342" y="7880"/>
                </a:cubicBezTo>
                <a:cubicBezTo>
                  <a:pt x="71144" y="2662"/>
                  <a:pt x="64743" y="10"/>
                  <a:pt x="58667" y="0"/>
                </a:cubicBezTo>
                <a:cubicBezTo>
                  <a:pt x="58655" y="0"/>
                  <a:pt x="58643" y="0"/>
                  <a:pt x="58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6799825" y="303800"/>
            <a:ext cx="2104426" cy="2070710"/>
          </a:xfrm>
          <a:custGeom>
            <a:avLst/>
            <a:gdLst/>
            <a:ahLst/>
            <a:cxnLst/>
            <a:rect l="l" t="t" r="r" b="b"/>
            <a:pathLst>
              <a:path w="50807" h="49993" extrusionOk="0">
                <a:moveTo>
                  <a:pt x="17556" y="0"/>
                </a:moveTo>
                <a:cubicBezTo>
                  <a:pt x="14488" y="0"/>
                  <a:pt x="11432" y="688"/>
                  <a:pt x="8834" y="2282"/>
                </a:cubicBezTo>
                <a:cubicBezTo>
                  <a:pt x="5037" y="4619"/>
                  <a:pt x="2566" y="8654"/>
                  <a:pt x="1078" y="12851"/>
                </a:cubicBezTo>
                <a:cubicBezTo>
                  <a:pt x="601" y="14196"/>
                  <a:pt x="201" y="15589"/>
                  <a:pt x="153" y="17010"/>
                </a:cubicBezTo>
                <a:cubicBezTo>
                  <a:pt x="0" y="21665"/>
                  <a:pt x="3663" y="25767"/>
                  <a:pt x="7956" y="27570"/>
                </a:cubicBezTo>
                <a:cubicBezTo>
                  <a:pt x="10112" y="28477"/>
                  <a:pt x="12440" y="28934"/>
                  <a:pt x="14529" y="29974"/>
                </a:cubicBezTo>
                <a:cubicBezTo>
                  <a:pt x="17467" y="31434"/>
                  <a:pt x="17858" y="33666"/>
                  <a:pt x="18144" y="36671"/>
                </a:cubicBezTo>
                <a:cubicBezTo>
                  <a:pt x="18611" y="41498"/>
                  <a:pt x="20538" y="46773"/>
                  <a:pt x="25165" y="49015"/>
                </a:cubicBezTo>
                <a:cubicBezTo>
                  <a:pt x="25279" y="49062"/>
                  <a:pt x="25394" y="49120"/>
                  <a:pt x="25508" y="49167"/>
                </a:cubicBezTo>
                <a:cubicBezTo>
                  <a:pt x="26803" y="49736"/>
                  <a:pt x="28180" y="49993"/>
                  <a:pt x="29571" y="49993"/>
                </a:cubicBezTo>
                <a:cubicBezTo>
                  <a:pt x="32731" y="49993"/>
                  <a:pt x="35965" y="48668"/>
                  <a:pt x="38482" y="46668"/>
                </a:cubicBezTo>
                <a:cubicBezTo>
                  <a:pt x="45083" y="41431"/>
                  <a:pt x="50807" y="31558"/>
                  <a:pt x="49233" y="22934"/>
                </a:cubicBezTo>
                <a:cubicBezTo>
                  <a:pt x="47725" y="14778"/>
                  <a:pt x="40466" y="8997"/>
                  <a:pt x="33197" y="4981"/>
                </a:cubicBezTo>
                <a:cubicBezTo>
                  <a:pt x="29448" y="2902"/>
                  <a:pt x="25499" y="1061"/>
                  <a:pt x="21273" y="326"/>
                </a:cubicBezTo>
                <a:cubicBezTo>
                  <a:pt x="20052" y="114"/>
                  <a:pt x="18803" y="0"/>
                  <a:pt x="17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7" name="Google Shape;467;p37"/>
          <p:cNvPicPr preferRelativeResize="0">
            <a:picLocks noGrp="1"/>
          </p:cNvPicPr>
          <p:nvPr>
            <p:ph type="pic" idx="2"/>
          </p:nvPr>
        </p:nvPicPr>
        <p:blipFill rotWithShape="1">
          <a:blip r:embed="rId3">
            <a:extLst>
              <a:ext uri="{28A0092B-C50C-407E-A947-70E740481C1C}">
                <a14:useLocalDpi xmlns:a14="http://schemas.microsoft.com/office/drawing/2010/main" val="0"/>
              </a:ext>
            </a:extLst>
          </a:blip>
          <a:srcRect l="5955"/>
          <a:stretch/>
        </p:blipFill>
        <p:spPr>
          <a:xfrm>
            <a:off x="5562888" y="791569"/>
            <a:ext cx="3341363" cy="3312839"/>
          </a:xfrm>
          <a:prstGeom prst="ellipse">
            <a:avLst/>
          </a:prstGeom>
          <a:ln>
            <a:noFill/>
          </a:ln>
        </p:spPr>
      </p:pic>
      <p:sp>
        <p:nvSpPr>
          <p:cNvPr id="10" name="Google Shape;456;p36"/>
          <p:cNvSpPr txBox="1">
            <a:spLocks noGrp="1"/>
          </p:cNvSpPr>
          <p:nvPr>
            <p:ph type="subTitle" idx="1"/>
          </p:nvPr>
        </p:nvSpPr>
        <p:spPr>
          <a:xfrm>
            <a:off x="563759" y="970660"/>
            <a:ext cx="4404026" cy="2878010"/>
          </a:xfrm>
          <a:prstGeom prst="rect">
            <a:avLst/>
          </a:prstGeom>
        </p:spPr>
        <p:txBody>
          <a:bodyPr spcFirstLastPara="1" wrap="square" lIns="91425" tIns="91425" rIns="91425" bIns="91425" anchor="b" anchorCtr="0">
            <a:noAutofit/>
          </a:bodyPr>
          <a:lstStyle/>
          <a:p>
            <a:pPr marL="0" lvl="0" indent="0" algn="l"/>
            <a:r>
              <a:rPr lang="en-US" sz="2000" dirty="0">
                <a:solidFill>
                  <a:schemeClr val="accent1"/>
                </a:solidFill>
              </a:rPr>
              <a:t>The film is filled with intense and well-choreographed action sequences, showcasing </a:t>
            </a:r>
            <a:r>
              <a:rPr lang="en-US" sz="2000" dirty="0" err="1">
                <a:solidFill>
                  <a:schemeClr val="accent1"/>
                </a:solidFill>
              </a:rPr>
              <a:t>Alita's</a:t>
            </a:r>
            <a:r>
              <a:rPr lang="en-US" sz="2000" dirty="0">
                <a:solidFill>
                  <a:schemeClr val="accent1"/>
                </a:solidFill>
              </a:rPr>
              <a:t> combat skills and agility. The use of CGI and practical effects in these scenes contributes to a visceral and engaging experience for the audience.</a:t>
            </a:r>
            <a:endParaRPr sz="2000" dirty="0">
              <a:solidFill>
                <a:schemeClr val="accent1"/>
              </a:solidFill>
            </a:endParaRPr>
          </a:p>
        </p:txBody>
      </p:sp>
      <p:sp>
        <p:nvSpPr>
          <p:cNvPr id="11" name="Google Shape;457;p36"/>
          <p:cNvSpPr txBox="1">
            <a:spLocks noGrp="1"/>
          </p:cNvSpPr>
          <p:nvPr>
            <p:ph type="title"/>
          </p:nvPr>
        </p:nvSpPr>
        <p:spPr>
          <a:xfrm>
            <a:off x="581866" y="525620"/>
            <a:ext cx="4240500" cy="531900"/>
          </a:xfrm>
          <a:prstGeom prst="rect">
            <a:avLst/>
          </a:prstGeom>
        </p:spPr>
        <p:txBody>
          <a:bodyPr spcFirstLastPara="1" wrap="square" lIns="91425" tIns="91425" rIns="91425" bIns="91425" anchor="t" anchorCtr="0">
            <a:noAutofit/>
          </a:bodyPr>
          <a:lstStyle/>
          <a:p>
            <a:pPr lvl="0" algn="l"/>
            <a:r>
              <a:rPr lang="en-US" sz="3200" dirty="0">
                <a:solidFill>
                  <a:schemeClr val="tx1">
                    <a:lumMod val="50000"/>
                  </a:schemeClr>
                </a:solidFill>
              </a:rPr>
              <a:t>Action Sequences:</a:t>
            </a:r>
            <a:endParaRPr sz="3200" dirty="0">
              <a:solidFill>
                <a:schemeClr val="tx1">
                  <a:lumMod val="5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1000"/>
                                        <p:tgtEl>
                                          <p:spTgt spid="464"/>
                                        </p:tgtEl>
                                      </p:cBhvr>
                                    </p:animEffect>
                                    <p:anim calcmode="lin" valueType="num">
                                      <p:cBhvr>
                                        <p:cTn id="8" dur="1000" fill="hold"/>
                                        <p:tgtEl>
                                          <p:spTgt spid="464"/>
                                        </p:tgtEl>
                                        <p:attrNameLst>
                                          <p:attrName>ppt_x</p:attrName>
                                        </p:attrNameLst>
                                      </p:cBhvr>
                                      <p:tavLst>
                                        <p:tav tm="0">
                                          <p:val>
                                            <p:strVal val="#ppt_x"/>
                                          </p:val>
                                        </p:tav>
                                        <p:tav tm="100000">
                                          <p:val>
                                            <p:strVal val="#ppt_x"/>
                                          </p:val>
                                        </p:tav>
                                      </p:tavLst>
                                    </p:anim>
                                    <p:anim calcmode="lin" valueType="num">
                                      <p:cBhvr>
                                        <p:cTn id="9" dur="1000" fill="hold"/>
                                        <p:tgtEl>
                                          <p:spTgt spid="46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463"/>
                                        </p:tgtEl>
                                        <p:attrNameLst>
                                          <p:attrName>style.visibility</p:attrName>
                                        </p:attrNameLst>
                                      </p:cBhvr>
                                      <p:to>
                                        <p:strVal val="visible"/>
                                      </p:to>
                                    </p:set>
                                    <p:animEffect transition="in" filter="fade">
                                      <p:cBhvr>
                                        <p:cTn id="12" dur="1000"/>
                                        <p:tgtEl>
                                          <p:spTgt spid="463"/>
                                        </p:tgtEl>
                                      </p:cBhvr>
                                    </p:animEffect>
                                    <p:anim calcmode="lin" valueType="num">
                                      <p:cBhvr>
                                        <p:cTn id="13" dur="1000" fill="hold"/>
                                        <p:tgtEl>
                                          <p:spTgt spid="463"/>
                                        </p:tgtEl>
                                        <p:attrNameLst>
                                          <p:attrName>ppt_x</p:attrName>
                                        </p:attrNameLst>
                                      </p:cBhvr>
                                      <p:tavLst>
                                        <p:tav tm="0">
                                          <p:val>
                                            <p:strVal val="#ppt_x"/>
                                          </p:val>
                                        </p:tav>
                                        <p:tav tm="100000">
                                          <p:val>
                                            <p:strVal val="#ppt_x"/>
                                          </p:val>
                                        </p:tav>
                                      </p:tavLst>
                                    </p:anim>
                                    <p:anim calcmode="lin" valueType="num">
                                      <p:cBhvr>
                                        <p:cTn id="14" dur="1000" fill="hold"/>
                                        <p:tgtEl>
                                          <p:spTgt spid="46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3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3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300"/>
                                  </p:stCondLst>
                                  <p:childTnLst>
                                    <p:set>
                                      <p:cBhvr>
                                        <p:cTn id="26" dur="1" fill="hold">
                                          <p:stCondLst>
                                            <p:cond delay="0"/>
                                          </p:stCondLst>
                                        </p:cTn>
                                        <p:tgtEl>
                                          <p:spTgt spid="467"/>
                                        </p:tgtEl>
                                        <p:attrNameLst>
                                          <p:attrName>style.visibility</p:attrName>
                                        </p:attrNameLst>
                                      </p:cBhvr>
                                      <p:to>
                                        <p:strVal val="visible"/>
                                      </p:to>
                                    </p:set>
                                    <p:anim calcmode="lin" valueType="num">
                                      <p:cBhvr additive="base">
                                        <p:cTn id="27" dur="1000" fill="hold"/>
                                        <p:tgtEl>
                                          <p:spTgt spid="467"/>
                                        </p:tgtEl>
                                        <p:attrNameLst>
                                          <p:attrName>ppt_x</p:attrName>
                                        </p:attrNameLst>
                                      </p:cBhvr>
                                      <p:tavLst>
                                        <p:tav tm="0">
                                          <p:val>
                                            <p:strVal val="1+#ppt_w/2"/>
                                          </p:val>
                                        </p:tav>
                                        <p:tav tm="100000">
                                          <p:val>
                                            <p:strVal val="#ppt_x"/>
                                          </p:val>
                                        </p:tav>
                                      </p:tavLst>
                                    </p:anim>
                                    <p:anim calcmode="lin" valueType="num">
                                      <p:cBhvr additive="base">
                                        <p:cTn id="28" dur="1000" fill="hold"/>
                                        <p:tgtEl>
                                          <p:spTgt spid="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 grpId="0" animBg="1"/>
      <p:bldP spid="464" grpId="0" animBg="1"/>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8"/>
          <p:cNvSpPr/>
          <p:nvPr/>
        </p:nvSpPr>
        <p:spPr>
          <a:xfrm>
            <a:off x="2494375" y="595750"/>
            <a:ext cx="1584416" cy="1559032"/>
          </a:xfrm>
          <a:custGeom>
            <a:avLst/>
            <a:gdLst/>
            <a:ahLst/>
            <a:cxnLst/>
            <a:rect l="l" t="t" r="r" b="b"/>
            <a:pathLst>
              <a:path w="50807" h="49993" extrusionOk="0">
                <a:moveTo>
                  <a:pt x="17556" y="0"/>
                </a:moveTo>
                <a:cubicBezTo>
                  <a:pt x="14488" y="0"/>
                  <a:pt x="11432" y="688"/>
                  <a:pt x="8834" y="2282"/>
                </a:cubicBezTo>
                <a:cubicBezTo>
                  <a:pt x="5037" y="4619"/>
                  <a:pt x="2566" y="8654"/>
                  <a:pt x="1078" y="12851"/>
                </a:cubicBezTo>
                <a:cubicBezTo>
                  <a:pt x="601" y="14196"/>
                  <a:pt x="201" y="15589"/>
                  <a:pt x="153" y="17010"/>
                </a:cubicBezTo>
                <a:cubicBezTo>
                  <a:pt x="0" y="21665"/>
                  <a:pt x="3663" y="25767"/>
                  <a:pt x="7956" y="27570"/>
                </a:cubicBezTo>
                <a:cubicBezTo>
                  <a:pt x="10112" y="28477"/>
                  <a:pt x="12440" y="28934"/>
                  <a:pt x="14529" y="29974"/>
                </a:cubicBezTo>
                <a:cubicBezTo>
                  <a:pt x="17467" y="31434"/>
                  <a:pt x="17858" y="33666"/>
                  <a:pt x="18144" y="36671"/>
                </a:cubicBezTo>
                <a:cubicBezTo>
                  <a:pt x="18611" y="41498"/>
                  <a:pt x="20538" y="46773"/>
                  <a:pt x="25165" y="49015"/>
                </a:cubicBezTo>
                <a:cubicBezTo>
                  <a:pt x="25279" y="49062"/>
                  <a:pt x="25394" y="49120"/>
                  <a:pt x="25508" y="49167"/>
                </a:cubicBezTo>
                <a:cubicBezTo>
                  <a:pt x="26803" y="49736"/>
                  <a:pt x="28180" y="49993"/>
                  <a:pt x="29571" y="49993"/>
                </a:cubicBezTo>
                <a:cubicBezTo>
                  <a:pt x="32731" y="49993"/>
                  <a:pt x="35965" y="48668"/>
                  <a:pt x="38482" y="46668"/>
                </a:cubicBezTo>
                <a:cubicBezTo>
                  <a:pt x="45083" y="41431"/>
                  <a:pt x="50807" y="31558"/>
                  <a:pt x="49233" y="22934"/>
                </a:cubicBezTo>
                <a:cubicBezTo>
                  <a:pt x="47725" y="14778"/>
                  <a:pt x="40466" y="8997"/>
                  <a:pt x="33197" y="4981"/>
                </a:cubicBezTo>
                <a:cubicBezTo>
                  <a:pt x="29448" y="2902"/>
                  <a:pt x="25499" y="1061"/>
                  <a:pt x="21273" y="326"/>
                </a:cubicBezTo>
                <a:cubicBezTo>
                  <a:pt x="20052" y="114"/>
                  <a:pt x="18803" y="0"/>
                  <a:pt x="17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0" name="Google Shape;480;p38"/>
          <p:cNvPicPr preferRelativeResize="0">
            <a:picLocks noGrp="1"/>
          </p:cNvPicPr>
          <p:nvPr>
            <p:ph type="pic" idx="6"/>
          </p:nvPr>
        </p:nvPicPr>
        <p:blipFill rotWithShape="1">
          <a:blip r:embed="rId3">
            <a:extLst>
              <a:ext uri="{28A0092B-C50C-407E-A947-70E740481C1C}">
                <a14:useLocalDpi xmlns:a14="http://schemas.microsoft.com/office/drawing/2010/main" val="0"/>
              </a:ext>
            </a:extLst>
          </a:blip>
          <a:srcRect l="31362" r="12001"/>
          <a:stretch/>
        </p:blipFill>
        <p:spPr>
          <a:xfrm>
            <a:off x="451822" y="978946"/>
            <a:ext cx="3474720" cy="3356386"/>
          </a:xfrm>
          <a:prstGeom prst="ellipse">
            <a:avLst/>
          </a:prstGeom>
          <a:ln>
            <a:noFill/>
          </a:ln>
        </p:spPr>
      </p:pic>
      <p:sp>
        <p:nvSpPr>
          <p:cNvPr id="19" name="Google Shape;456;p36"/>
          <p:cNvSpPr txBox="1">
            <a:spLocks noGrp="1"/>
          </p:cNvSpPr>
          <p:nvPr>
            <p:ph type="subTitle" idx="1"/>
          </p:nvPr>
        </p:nvSpPr>
        <p:spPr>
          <a:xfrm>
            <a:off x="4412429" y="1334322"/>
            <a:ext cx="4404026" cy="2647966"/>
          </a:xfrm>
          <a:prstGeom prst="rect">
            <a:avLst/>
          </a:prstGeom>
        </p:spPr>
        <p:txBody>
          <a:bodyPr spcFirstLastPara="1" wrap="square" lIns="91425" tIns="91425" rIns="91425" bIns="91425" anchor="b" anchorCtr="0">
            <a:noAutofit/>
          </a:bodyPr>
          <a:lstStyle/>
          <a:p>
            <a:pPr marL="0" lvl="0" indent="0" algn="l"/>
            <a:r>
              <a:rPr lang="en-US" sz="1800" dirty="0">
                <a:solidFill>
                  <a:schemeClr val="accent1"/>
                </a:solidFill>
              </a:rPr>
              <a:t>"</a:t>
            </a:r>
            <a:r>
              <a:rPr lang="en-US" sz="1800" dirty="0" err="1">
                <a:solidFill>
                  <a:schemeClr val="accent1"/>
                </a:solidFill>
              </a:rPr>
              <a:t>Alita</a:t>
            </a:r>
            <a:r>
              <a:rPr lang="en-US" sz="1800" dirty="0">
                <a:solidFill>
                  <a:schemeClr val="accent1"/>
                </a:solidFill>
              </a:rPr>
              <a:t>: Battle Angel" successfully creates a rich and immersive cyberpunk world, exploring the societal divide between the wealthy elite in the floating city of </a:t>
            </a:r>
            <a:r>
              <a:rPr lang="en-US" sz="1800" dirty="0" err="1">
                <a:solidFill>
                  <a:schemeClr val="accent1"/>
                </a:solidFill>
              </a:rPr>
              <a:t>Zalem</a:t>
            </a:r>
            <a:r>
              <a:rPr lang="en-US" sz="1800" dirty="0">
                <a:solidFill>
                  <a:schemeClr val="accent1"/>
                </a:solidFill>
              </a:rPr>
              <a:t> and the impoverished residents on the ground. The film delves into themes of class disparity and the consequences of advanced technology.</a:t>
            </a:r>
            <a:endParaRPr sz="1800" dirty="0">
              <a:solidFill>
                <a:schemeClr val="accent1"/>
              </a:solidFill>
            </a:endParaRPr>
          </a:p>
        </p:txBody>
      </p:sp>
      <p:sp>
        <p:nvSpPr>
          <p:cNvPr id="20" name="Google Shape;457;p36"/>
          <p:cNvSpPr txBox="1">
            <a:spLocks noGrp="1"/>
          </p:cNvSpPr>
          <p:nvPr>
            <p:ph type="title"/>
          </p:nvPr>
        </p:nvSpPr>
        <p:spPr>
          <a:xfrm>
            <a:off x="4416887" y="454517"/>
            <a:ext cx="4240500" cy="531900"/>
          </a:xfrm>
          <a:prstGeom prst="rect">
            <a:avLst/>
          </a:prstGeom>
        </p:spPr>
        <p:txBody>
          <a:bodyPr spcFirstLastPara="1" wrap="square" lIns="91425" tIns="91425" rIns="91425" bIns="91425" anchor="t" anchorCtr="0">
            <a:noAutofit/>
          </a:bodyPr>
          <a:lstStyle/>
          <a:p>
            <a:pPr lvl="0" algn="l"/>
            <a:r>
              <a:rPr lang="en-US" sz="3200" dirty="0" smtClean="0">
                <a:solidFill>
                  <a:schemeClr val="tx1">
                    <a:lumMod val="50000"/>
                  </a:schemeClr>
                </a:solidFill>
              </a:rPr>
              <a:t>World Building:</a:t>
            </a:r>
            <a:endParaRPr sz="3200" dirty="0">
              <a:solidFill>
                <a:schemeClr val="tx1">
                  <a:lumMod val="50000"/>
                </a:schemeClr>
              </a:solidFill>
            </a:endParaRPr>
          </a:p>
        </p:txBody>
      </p:sp>
      <p:sp>
        <p:nvSpPr>
          <p:cNvPr id="21" name="Google Shape;473;p38"/>
          <p:cNvSpPr/>
          <p:nvPr/>
        </p:nvSpPr>
        <p:spPr>
          <a:xfrm>
            <a:off x="8351792" y="4160089"/>
            <a:ext cx="1584416" cy="1559032"/>
          </a:xfrm>
          <a:custGeom>
            <a:avLst/>
            <a:gdLst/>
            <a:ahLst/>
            <a:cxnLst/>
            <a:rect l="l" t="t" r="r" b="b"/>
            <a:pathLst>
              <a:path w="50807" h="49993" extrusionOk="0">
                <a:moveTo>
                  <a:pt x="17556" y="0"/>
                </a:moveTo>
                <a:cubicBezTo>
                  <a:pt x="14488" y="0"/>
                  <a:pt x="11432" y="688"/>
                  <a:pt x="8834" y="2282"/>
                </a:cubicBezTo>
                <a:cubicBezTo>
                  <a:pt x="5037" y="4619"/>
                  <a:pt x="2566" y="8654"/>
                  <a:pt x="1078" y="12851"/>
                </a:cubicBezTo>
                <a:cubicBezTo>
                  <a:pt x="601" y="14196"/>
                  <a:pt x="201" y="15589"/>
                  <a:pt x="153" y="17010"/>
                </a:cubicBezTo>
                <a:cubicBezTo>
                  <a:pt x="0" y="21665"/>
                  <a:pt x="3663" y="25767"/>
                  <a:pt x="7956" y="27570"/>
                </a:cubicBezTo>
                <a:cubicBezTo>
                  <a:pt x="10112" y="28477"/>
                  <a:pt x="12440" y="28934"/>
                  <a:pt x="14529" y="29974"/>
                </a:cubicBezTo>
                <a:cubicBezTo>
                  <a:pt x="17467" y="31434"/>
                  <a:pt x="17858" y="33666"/>
                  <a:pt x="18144" y="36671"/>
                </a:cubicBezTo>
                <a:cubicBezTo>
                  <a:pt x="18611" y="41498"/>
                  <a:pt x="20538" y="46773"/>
                  <a:pt x="25165" y="49015"/>
                </a:cubicBezTo>
                <a:cubicBezTo>
                  <a:pt x="25279" y="49062"/>
                  <a:pt x="25394" y="49120"/>
                  <a:pt x="25508" y="49167"/>
                </a:cubicBezTo>
                <a:cubicBezTo>
                  <a:pt x="26803" y="49736"/>
                  <a:pt x="28180" y="49993"/>
                  <a:pt x="29571" y="49993"/>
                </a:cubicBezTo>
                <a:cubicBezTo>
                  <a:pt x="32731" y="49993"/>
                  <a:pt x="35965" y="48668"/>
                  <a:pt x="38482" y="46668"/>
                </a:cubicBezTo>
                <a:cubicBezTo>
                  <a:pt x="45083" y="41431"/>
                  <a:pt x="50807" y="31558"/>
                  <a:pt x="49233" y="22934"/>
                </a:cubicBezTo>
                <a:cubicBezTo>
                  <a:pt x="47725" y="14778"/>
                  <a:pt x="40466" y="8997"/>
                  <a:pt x="33197" y="4981"/>
                </a:cubicBezTo>
                <a:cubicBezTo>
                  <a:pt x="29448" y="2902"/>
                  <a:pt x="25499" y="1061"/>
                  <a:pt x="21273" y="326"/>
                </a:cubicBezTo>
                <a:cubicBezTo>
                  <a:pt x="20052" y="114"/>
                  <a:pt x="18803" y="0"/>
                  <a:pt x="17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431;p34"/>
          <p:cNvCxnSpPr/>
          <p:nvPr/>
        </p:nvCxnSpPr>
        <p:spPr>
          <a:xfrm>
            <a:off x="4535029" y="4010533"/>
            <a:ext cx="379200" cy="0"/>
          </a:xfrm>
          <a:prstGeom prst="straightConnector1">
            <a:avLst/>
          </a:prstGeom>
          <a:ln w="38100">
            <a:solidFill>
              <a:schemeClr val="tx1">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1+#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473"/>
                                        </p:tgtEl>
                                        <p:attrNameLst>
                                          <p:attrName>style.visibility</p:attrName>
                                        </p:attrNameLst>
                                      </p:cBhvr>
                                      <p:to>
                                        <p:strVal val="visible"/>
                                      </p:to>
                                    </p:set>
                                    <p:animEffect transition="in" filter="fade">
                                      <p:cBhvr>
                                        <p:cTn id="11" dur="1000"/>
                                        <p:tgtEl>
                                          <p:spTgt spid="473"/>
                                        </p:tgtEl>
                                      </p:cBhvr>
                                    </p:animEffect>
                                    <p:anim calcmode="lin" valueType="num">
                                      <p:cBhvr>
                                        <p:cTn id="12" dur="1000" fill="hold"/>
                                        <p:tgtEl>
                                          <p:spTgt spid="473"/>
                                        </p:tgtEl>
                                        <p:attrNameLst>
                                          <p:attrName>ppt_x</p:attrName>
                                        </p:attrNameLst>
                                      </p:cBhvr>
                                      <p:tavLst>
                                        <p:tav tm="0">
                                          <p:val>
                                            <p:strVal val="#ppt_x"/>
                                          </p:val>
                                        </p:tav>
                                        <p:tav tm="100000">
                                          <p:val>
                                            <p:strVal val="#ppt_x"/>
                                          </p:val>
                                        </p:tav>
                                      </p:tavLst>
                                    </p:anim>
                                    <p:anim calcmode="lin" valueType="num">
                                      <p:cBhvr>
                                        <p:cTn id="13" dur="1000" fill="hold"/>
                                        <p:tgtEl>
                                          <p:spTgt spid="47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80"/>
                                        </p:tgtEl>
                                        <p:attrNameLst>
                                          <p:attrName>style.visibility</p:attrName>
                                        </p:attrNameLst>
                                      </p:cBhvr>
                                      <p:to>
                                        <p:strVal val="visible"/>
                                      </p:to>
                                    </p:set>
                                    <p:anim calcmode="lin" valueType="num">
                                      <p:cBhvr additive="base">
                                        <p:cTn id="31" dur="1000" fill="hold"/>
                                        <p:tgtEl>
                                          <p:spTgt spid="480"/>
                                        </p:tgtEl>
                                        <p:attrNameLst>
                                          <p:attrName>ppt_x</p:attrName>
                                        </p:attrNameLst>
                                      </p:cBhvr>
                                      <p:tavLst>
                                        <p:tav tm="0">
                                          <p:val>
                                            <p:strVal val="0-#ppt_w/2"/>
                                          </p:val>
                                        </p:tav>
                                        <p:tav tm="100000">
                                          <p:val>
                                            <p:strVal val="#ppt_x"/>
                                          </p:val>
                                        </p:tav>
                                      </p:tavLst>
                                    </p:anim>
                                    <p:anim calcmode="lin" valueType="num">
                                      <p:cBhvr additive="base">
                                        <p:cTn id="32" dur="1000" fill="hold"/>
                                        <p:tgtEl>
                                          <p:spTgt spid="4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0" animBg="1"/>
      <p:bldP spid="19" grpId="0"/>
      <p:bldP spid="20" grpId="0"/>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9"/>
          <p:cNvSpPr/>
          <p:nvPr/>
        </p:nvSpPr>
        <p:spPr>
          <a:xfrm>
            <a:off x="6682137" y="2539175"/>
            <a:ext cx="2199181" cy="2163947"/>
          </a:xfrm>
          <a:custGeom>
            <a:avLst/>
            <a:gdLst/>
            <a:ahLst/>
            <a:cxnLst/>
            <a:rect l="l" t="t" r="r" b="b"/>
            <a:pathLst>
              <a:path w="50807" h="49993" extrusionOk="0">
                <a:moveTo>
                  <a:pt x="17556" y="0"/>
                </a:moveTo>
                <a:cubicBezTo>
                  <a:pt x="14488" y="0"/>
                  <a:pt x="11432" y="688"/>
                  <a:pt x="8834" y="2282"/>
                </a:cubicBezTo>
                <a:cubicBezTo>
                  <a:pt x="5037" y="4619"/>
                  <a:pt x="2566" y="8654"/>
                  <a:pt x="1078" y="12851"/>
                </a:cubicBezTo>
                <a:cubicBezTo>
                  <a:pt x="601" y="14196"/>
                  <a:pt x="201" y="15589"/>
                  <a:pt x="153" y="17010"/>
                </a:cubicBezTo>
                <a:cubicBezTo>
                  <a:pt x="0" y="21665"/>
                  <a:pt x="3663" y="25767"/>
                  <a:pt x="7956" y="27570"/>
                </a:cubicBezTo>
                <a:cubicBezTo>
                  <a:pt x="10112" y="28477"/>
                  <a:pt x="12440" y="28934"/>
                  <a:pt x="14529" y="29974"/>
                </a:cubicBezTo>
                <a:cubicBezTo>
                  <a:pt x="17467" y="31434"/>
                  <a:pt x="17858" y="33666"/>
                  <a:pt x="18144" y="36671"/>
                </a:cubicBezTo>
                <a:cubicBezTo>
                  <a:pt x="18611" y="41498"/>
                  <a:pt x="20538" y="46773"/>
                  <a:pt x="25165" y="49015"/>
                </a:cubicBezTo>
                <a:cubicBezTo>
                  <a:pt x="25279" y="49062"/>
                  <a:pt x="25394" y="49120"/>
                  <a:pt x="25508" y="49167"/>
                </a:cubicBezTo>
                <a:cubicBezTo>
                  <a:pt x="26803" y="49736"/>
                  <a:pt x="28180" y="49993"/>
                  <a:pt x="29571" y="49993"/>
                </a:cubicBezTo>
                <a:cubicBezTo>
                  <a:pt x="32731" y="49993"/>
                  <a:pt x="35965" y="48668"/>
                  <a:pt x="38482" y="46668"/>
                </a:cubicBezTo>
                <a:cubicBezTo>
                  <a:pt x="45083" y="41431"/>
                  <a:pt x="50807" y="31558"/>
                  <a:pt x="49233" y="22934"/>
                </a:cubicBezTo>
                <a:cubicBezTo>
                  <a:pt x="47725" y="14778"/>
                  <a:pt x="40466" y="8997"/>
                  <a:pt x="33197" y="4981"/>
                </a:cubicBezTo>
                <a:cubicBezTo>
                  <a:pt x="29448" y="2902"/>
                  <a:pt x="25499" y="1061"/>
                  <a:pt x="21273" y="326"/>
                </a:cubicBezTo>
                <a:cubicBezTo>
                  <a:pt x="20052" y="114"/>
                  <a:pt x="18803" y="0"/>
                  <a:pt x="17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4983716" y="401636"/>
            <a:ext cx="2012598" cy="1811011"/>
          </a:xfrm>
          <a:custGeom>
            <a:avLst/>
            <a:gdLst/>
            <a:ahLst/>
            <a:cxnLst/>
            <a:rect l="l" t="t" r="r" b="b"/>
            <a:pathLst>
              <a:path w="41792" h="37606" extrusionOk="0">
                <a:moveTo>
                  <a:pt x="22634" y="1"/>
                </a:moveTo>
                <a:cubicBezTo>
                  <a:pt x="22520" y="1"/>
                  <a:pt x="22407" y="2"/>
                  <a:pt x="22293" y="5"/>
                </a:cubicBezTo>
                <a:cubicBezTo>
                  <a:pt x="15749" y="177"/>
                  <a:pt x="10369" y="5137"/>
                  <a:pt x="6363" y="10298"/>
                </a:cubicBezTo>
                <a:cubicBezTo>
                  <a:pt x="4293" y="12969"/>
                  <a:pt x="2375" y="15822"/>
                  <a:pt x="1288" y="19027"/>
                </a:cubicBezTo>
                <a:cubicBezTo>
                  <a:pt x="200" y="22222"/>
                  <a:pt x="0" y="25828"/>
                  <a:pt x="1307" y="28938"/>
                </a:cubicBezTo>
                <a:cubicBezTo>
                  <a:pt x="2662" y="32181"/>
                  <a:pt x="5504" y="34595"/>
                  <a:pt x="8595" y="36264"/>
                </a:cubicBezTo>
                <a:cubicBezTo>
                  <a:pt x="9578" y="36798"/>
                  <a:pt x="10617" y="37275"/>
                  <a:pt x="11724" y="37485"/>
                </a:cubicBezTo>
                <a:cubicBezTo>
                  <a:pt x="12150" y="37566"/>
                  <a:pt x="12576" y="37605"/>
                  <a:pt x="13000" y="37605"/>
                </a:cubicBezTo>
                <a:cubicBezTo>
                  <a:pt x="16164" y="37605"/>
                  <a:pt x="19192" y="35448"/>
                  <a:pt x="20891" y="32697"/>
                </a:cubicBezTo>
                <a:cubicBezTo>
                  <a:pt x="21855" y="31132"/>
                  <a:pt x="22494" y="29367"/>
                  <a:pt x="23562" y="27870"/>
                </a:cubicBezTo>
                <a:cubicBezTo>
                  <a:pt x="24764" y="26167"/>
                  <a:pt x="26158" y="25821"/>
                  <a:pt x="27901" y="25821"/>
                </a:cubicBezTo>
                <a:cubicBezTo>
                  <a:pt x="28317" y="25821"/>
                  <a:pt x="28752" y="25841"/>
                  <a:pt x="29209" y="25866"/>
                </a:cubicBezTo>
                <a:cubicBezTo>
                  <a:pt x="29578" y="25888"/>
                  <a:pt x="29951" y="25899"/>
                  <a:pt x="30326" y="25899"/>
                </a:cubicBezTo>
                <a:cubicBezTo>
                  <a:pt x="33844" y="25899"/>
                  <a:pt x="37587" y="24915"/>
                  <a:pt x="39665" y="21898"/>
                </a:cubicBezTo>
                <a:cubicBezTo>
                  <a:pt x="39722" y="21822"/>
                  <a:pt x="39779" y="21736"/>
                  <a:pt x="39836" y="21650"/>
                </a:cubicBezTo>
                <a:cubicBezTo>
                  <a:pt x="41792" y="18578"/>
                  <a:pt x="41258" y="14419"/>
                  <a:pt x="39464" y="11252"/>
                </a:cubicBezTo>
                <a:cubicBezTo>
                  <a:pt x="36237" y="5566"/>
                  <a:pt x="29419" y="1"/>
                  <a:pt x="22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1" name="Google Shape;491;p39"/>
          <p:cNvPicPr preferRelativeResize="0">
            <a:picLocks noGrp="1"/>
          </p:cNvPicPr>
          <p:nvPr>
            <p:ph type="pic" idx="2"/>
          </p:nvPr>
        </p:nvPicPr>
        <p:blipFill rotWithShape="1">
          <a:blip r:embed="rId3">
            <a:extLst>
              <a:ext uri="{28A0092B-C50C-407E-A947-70E740481C1C}">
                <a14:useLocalDpi xmlns:a14="http://schemas.microsoft.com/office/drawing/2010/main" val="0"/>
              </a:ext>
            </a:extLst>
          </a:blip>
          <a:srcRect l="14403" r="25953"/>
          <a:stretch/>
        </p:blipFill>
        <p:spPr>
          <a:xfrm>
            <a:off x="5497156" y="1161791"/>
            <a:ext cx="3184265" cy="3087480"/>
          </a:xfrm>
          <a:prstGeom prst="ellipse">
            <a:avLst/>
          </a:prstGeom>
          <a:ln>
            <a:noFill/>
          </a:ln>
        </p:spPr>
      </p:pic>
      <p:sp>
        <p:nvSpPr>
          <p:cNvPr id="9" name="Google Shape;456;p36"/>
          <p:cNvSpPr txBox="1">
            <a:spLocks noGrp="1"/>
          </p:cNvSpPr>
          <p:nvPr>
            <p:ph type="subTitle" idx="1"/>
          </p:nvPr>
        </p:nvSpPr>
        <p:spPr>
          <a:xfrm>
            <a:off x="495523" y="1655046"/>
            <a:ext cx="4404026" cy="2647966"/>
          </a:xfrm>
          <a:prstGeom prst="rect">
            <a:avLst/>
          </a:prstGeom>
        </p:spPr>
        <p:txBody>
          <a:bodyPr spcFirstLastPara="1" wrap="square" lIns="91425" tIns="91425" rIns="91425" bIns="91425" anchor="b" anchorCtr="0">
            <a:noAutofit/>
          </a:bodyPr>
          <a:lstStyle/>
          <a:p>
            <a:pPr marL="0" lvl="0" indent="0"/>
            <a:r>
              <a:rPr lang="en-US" sz="1800" dirty="0">
                <a:solidFill>
                  <a:schemeClr val="accent1"/>
                </a:solidFill>
              </a:rPr>
              <a:t>While the film is generally well-received for its action and visuals, some critics note that the plot may feel formulaic or predictable at times. However, the pacing keeps the story moving forward, and the narrative does offer enough twists and turns to keep viewers engaged.</a:t>
            </a:r>
            <a:endParaRPr sz="1800" dirty="0">
              <a:solidFill>
                <a:schemeClr val="accent1"/>
              </a:solidFill>
            </a:endParaRPr>
          </a:p>
        </p:txBody>
      </p:sp>
      <p:sp>
        <p:nvSpPr>
          <p:cNvPr id="10" name="Google Shape;457;p36"/>
          <p:cNvSpPr txBox="1">
            <a:spLocks noGrp="1"/>
          </p:cNvSpPr>
          <p:nvPr>
            <p:ph type="title"/>
          </p:nvPr>
        </p:nvSpPr>
        <p:spPr>
          <a:xfrm>
            <a:off x="499981" y="775241"/>
            <a:ext cx="4240500" cy="531900"/>
          </a:xfrm>
          <a:prstGeom prst="rect">
            <a:avLst/>
          </a:prstGeom>
        </p:spPr>
        <p:txBody>
          <a:bodyPr spcFirstLastPara="1" wrap="square" lIns="91425" tIns="91425" rIns="91425" bIns="91425" anchor="t" anchorCtr="0">
            <a:noAutofit/>
          </a:bodyPr>
          <a:lstStyle/>
          <a:p>
            <a:pPr lvl="0" algn="l"/>
            <a:r>
              <a:rPr lang="en-US" sz="3200" dirty="0" smtClean="0">
                <a:solidFill>
                  <a:schemeClr val="tx1">
                    <a:lumMod val="50000"/>
                  </a:schemeClr>
                </a:solidFill>
              </a:rPr>
              <a:t>Plot and Pacing:</a:t>
            </a:r>
            <a:endParaRPr sz="3200" dirty="0">
              <a:solidFill>
                <a:schemeClr val="tx1">
                  <a:lumMod val="5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88"/>
                                        </p:tgtEl>
                                        <p:attrNameLst>
                                          <p:attrName>style.visibility</p:attrName>
                                        </p:attrNameLst>
                                      </p:cBhvr>
                                      <p:to>
                                        <p:strVal val="visible"/>
                                      </p:to>
                                    </p:set>
                                    <p:animEffect transition="in" filter="fade">
                                      <p:cBhvr>
                                        <p:cTn id="7" dur="1000"/>
                                        <p:tgtEl>
                                          <p:spTgt spid="488"/>
                                        </p:tgtEl>
                                      </p:cBhvr>
                                    </p:animEffect>
                                    <p:anim calcmode="lin" valueType="num">
                                      <p:cBhvr>
                                        <p:cTn id="8" dur="1000" fill="hold"/>
                                        <p:tgtEl>
                                          <p:spTgt spid="488"/>
                                        </p:tgtEl>
                                        <p:attrNameLst>
                                          <p:attrName>ppt_x</p:attrName>
                                        </p:attrNameLst>
                                      </p:cBhvr>
                                      <p:tavLst>
                                        <p:tav tm="0">
                                          <p:val>
                                            <p:strVal val="#ppt_x"/>
                                          </p:val>
                                        </p:tav>
                                        <p:tav tm="100000">
                                          <p:val>
                                            <p:strVal val="#ppt_x"/>
                                          </p:val>
                                        </p:tav>
                                      </p:tavLst>
                                    </p:anim>
                                    <p:anim calcmode="lin" valueType="num">
                                      <p:cBhvr>
                                        <p:cTn id="9" dur="1000" fill="hold"/>
                                        <p:tgtEl>
                                          <p:spTgt spid="48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7"/>
                                        </p:tgtEl>
                                        <p:attrNameLst>
                                          <p:attrName>style.visibility</p:attrName>
                                        </p:attrNameLst>
                                      </p:cBhvr>
                                      <p:to>
                                        <p:strVal val="visible"/>
                                      </p:to>
                                    </p:set>
                                    <p:animEffect transition="in" filter="fade">
                                      <p:cBhvr>
                                        <p:cTn id="12" dur="1000"/>
                                        <p:tgtEl>
                                          <p:spTgt spid="487"/>
                                        </p:tgtEl>
                                      </p:cBhvr>
                                    </p:animEffect>
                                    <p:anim calcmode="lin" valueType="num">
                                      <p:cBhvr>
                                        <p:cTn id="13" dur="1000" fill="hold"/>
                                        <p:tgtEl>
                                          <p:spTgt spid="487"/>
                                        </p:tgtEl>
                                        <p:attrNameLst>
                                          <p:attrName>ppt_x</p:attrName>
                                        </p:attrNameLst>
                                      </p:cBhvr>
                                      <p:tavLst>
                                        <p:tav tm="0">
                                          <p:val>
                                            <p:strVal val="#ppt_x"/>
                                          </p:val>
                                        </p:tav>
                                        <p:tav tm="100000">
                                          <p:val>
                                            <p:strVal val="#ppt_x"/>
                                          </p:val>
                                        </p:tav>
                                      </p:tavLst>
                                    </p:anim>
                                    <p:anim calcmode="lin" valueType="num">
                                      <p:cBhvr>
                                        <p:cTn id="14" dur="1000" fill="hold"/>
                                        <p:tgtEl>
                                          <p:spTgt spid="48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491"/>
                                        </p:tgtEl>
                                        <p:attrNameLst>
                                          <p:attrName>style.visibility</p:attrName>
                                        </p:attrNameLst>
                                      </p:cBhvr>
                                      <p:to>
                                        <p:strVal val="visible"/>
                                      </p:to>
                                    </p:set>
                                    <p:anim calcmode="lin" valueType="num">
                                      <p:cBhvr additive="base">
                                        <p:cTn id="27" dur="1000" fill="hold"/>
                                        <p:tgtEl>
                                          <p:spTgt spid="491"/>
                                        </p:tgtEl>
                                        <p:attrNameLst>
                                          <p:attrName>ppt_x</p:attrName>
                                        </p:attrNameLst>
                                      </p:cBhvr>
                                      <p:tavLst>
                                        <p:tav tm="0">
                                          <p:val>
                                            <p:strVal val="1+#ppt_w/2"/>
                                          </p:val>
                                        </p:tav>
                                        <p:tav tm="100000">
                                          <p:val>
                                            <p:strVal val="#ppt_x"/>
                                          </p:val>
                                        </p:tav>
                                      </p:tavLst>
                                    </p:anim>
                                    <p:anim calcmode="lin" valueType="num">
                                      <p:cBhvr additive="base">
                                        <p:cTn id="28" dur="1000" fill="hold"/>
                                        <p:tgtEl>
                                          <p:spTgt spid="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 grpId="0" animBg="1"/>
      <p:bldP spid="488" grpId="0" animBg="1"/>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Google Shape;449;p36"/>
          <p:cNvSpPr/>
          <p:nvPr/>
        </p:nvSpPr>
        <p:spPr>
          <a:xfrm>
            <a:off x="375188" y="2874275"/>
            <a:ext cx="2181425" cy="1998525"/>
          </a:xfrm>
          <a:custGeom>
            <a:avLst/>
            <a:gdLst/>
            <a:ahLst/>
            <a:cxnLst/>
            <a:rect l="l" t="t" r="r" b="b"/>
            <a:pathLst>
              <a:path w="87257" h="79941" extrusionOk="0">
                <a:moveTo>
                  <a:pt x="57052" y="0"/>
                </a:moveTo>
                <a:cubicBezTo>
                  <a:pt x="55372" y="0"/>
                  <a:pt x="53710" y="191"/>
                  <a:pt x="52114" y="564"/>
                </a:cubicBezTo>
                <a:cubicBezTo>
                  <a:pt x="46190" y="1938"/>
                  <a:pt x="41125" y="5601"/>
                  <a:pt x="37051" y="10103"/>
                </a:cubicBezTo>
                <a:cubicBezTo>
                  <a:pt x="32978" y="14615"/>
                  <a:pt x="29811" y="19967"/>
                  <a:pt x="26739" y="25338"/>
                </a:cubicBezTo>
                <a:cubicBezTo>
                  <a:pt x="26005" y="26625"/>
                  <a:pt x="25232" y="27961"/>
                  <a:pt x="24021" y="28743"/>
                </a:cubicBezTo>
                <a:cubicBezTo>
                  <a:pt x="23191" y="29287"/>
                  <a:pt x="22199" y="29535"/>
                  <a:pt x="21197" y="29678"/>
                </a:cubicBezTo>
                <a:cubicBezTo>
                  <a:pt x="20257" y="29808"/>
                  <a:pt x="19291" y="29847"/>
                  <a:pt x="18316" y="29847"/>
                </a:cubicBezTo>
                <a:cubicBezTo>
                  <a:pt x="16780" y="29847"/>
                  <a:pt x="15220" y="29749"/>
                  <a:pt x="13697" y="29749"/>
                </a:cubicBezTo>
                <a:cubicBezTo>
                  <a:pt x="11422" y="29749"/>
                  <a:pt x="9230" y="29968"/>
                  <a:pt x="7327" y="31061"/>
                </a:cubicBezTo>
                <a:cubicBezTo>
                  <a:pt x="1" y="35249"/>
                  <a:pt x="2519" y="44655"/>
                  <a:pt x="5553" y="50788"/>
                </a:cubicBezTo>
                <a:cubicBezTo>
                  <a:pt x="10275" y="60356"/>
                  <a:pt x="18469" y="68293"/>
                  <a:pt x="26797" y="74761"/>
                </a:cubicBezTo>
                <a:cubicBezTo>
                  <a:pt x="29191" y="76621"/>
                  <a:pt x="31709" y="78414"/>
                  <a:pt x="34590" y="79359"/>
                </a:cubicBezTo>
                <a:cubicBezTo>
                  <a:pt x="35823" y="79757"/>
                  <a:pt x="37044" y="79941"/>
                  <a:pt x="38237" y="79941"/>
                </a:cubicBezTo>
                <a:cubicBezTo>
                  <a:pt x="39786" y="79941"/>
                  <a:pt x="41290" y="79632"/>
                  <a:pt x="42718" y="79082"/>
                </a:cubicBezTo>
                <a:cubicBezTo>
                  <a:pt x="48079" y="77002"/>
                  <a:pt x="52391" y="71498"/>
                  <a:pt x="54003" y="66147"/>
                </a:cubicBezTo>
                <a:cubicBezTo>
                  <a:pt x="54823" y="63399"/>
                  <a:pt x="55272" y="60461"/>
                  <a:pt x="56578" y="57981"/>
                </a:cubicBezTo>
                <a:cubicBezTo>
                  <a:pt x="59230" y="52982"/>
                  <a:pt x="64906" y="50807"/>
                  <a:pt x="70458" y="50121"/>
                </a:cubicBezTo>
                <a:cubicBezTo>
                  <a:pt x="73349" y="49768"/>
                  <a:pt x="76363" y="49710"/>
                  <a:pt x="78986" y="48566"/>
                </a:cubicBezTo>
                <a:cubicBezTo>
                  <a:pt x="84786" y="46019"/>
                  <a:pt x="87257" y="38502"/>
                  <a:pt x="86236" y="31548"/>
                </a:cubicBezTo>
                <a:cubicBezTo>
                  <a:pt x="85225" y="24593"/>
                  <a:pt x="81400" y="18154"/>
                  <a:pt x="77231" y="12335"/>
                </a:cubicBezTo>
                <a:cubicBezTo>
                  <a:pt x="75151" y="9436"/>
                  <a:pt x="72919" y="6574"/>
                  <a:pt x="70153" y="4418"/>
                </a:cubicBezTo>
                <a:cubicBezTo>
                  <a:pt x="66299" y="1407"/>
                  <a:pt x="61609" y="0"/>
                  <a:pt x="5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375188" y="158511"/>
            <a:ext cx="2012598" cy="1811011"/>
          </a:xfrm>
          <a:custGeom>
            <a:avLst/>
            <a:gdLst/>
            <a:ahLst/>
            <a:cxnLst/>
            <a:rect l="l" t="t" r="r" b="b"/>
            <a:pathLst>
              <a:path w="41792" h="37606" extrusionOk="0">
                <a:moveTo>
                  <a:pt x="22634" y="1"/>
                </a:moveTo>
                <a:cubicBezTo>
                  <a:pt x="22520" y="1"/>
                  <a:pt x="22407" y="2"/>
                  <a:pt x="22293" y="5"/>
                </a:cubicBezTo>
                <a:cubicBezTo>
                  <a:pt x="15749" y="177"/>
                  <a:pt x="10369" y="5137"/>
                  <a:pt x="6363" y="10298"/>
                </a:cubicBezTo>
                <a:cubicBezTo>
                  <a:pt x="4293" y="12969"/>
                  <a:pt x="2375" y="15822"/>
                  <a:pt x="1288" y="19027"/>
                </a:cubicBezTo>
                <a:cubicBezTo>
                  <a:pt x="200" y="22222"/>
                  <a:pt x="0" y="25828"/>
                  <a:pt x="1307" y="28938"/>
                </a:cubicBezTo>
                <a:cubicBezTo>
                  <a:pt x="2662" y="32181"/>
                  <a:pt x="5504" y="34595"/>
                  <a:pt x="8595" y="36264"/>
                </a:cubicBezTo>
                <a:cubicBezTo>
                  <a:pt x="9578" y="36798"/>
                  <a:pt x="10617" y="37275"/>
                  <a:pt x="11724" y="37485"/>
                </a:cubicBezTo>
                <a:cubicBezTo>
                  <a:pt x="12150" y="37566"/>
                  <a:pt x="12576" y="37605"/>
                  <a:pt x="13000" y="37605"/>
                </a:cubicBezTo>
                <a:cubicBezTo>
                  <a:pt x="16164" y="37605"/>
                  <a:pt x="19192" y="35448"/>
                  <a:pt x="20891" y="32697"/>
                </a:cubicBezTo>
                <a:cubicBezTo>
                  <a:pt x="21855" y="31132"/>
                  <a:pt x="22494" y="29367"/>
                  <a:pt x="23562" y="27870"/>
                </a:cubicBezTo>
                <a:cubicBezTo>
                  <a:pt x="24764" y="26167"/>
                  <a:pt x="26158" y="25821"/>
                  <a:pt x="27901" y="25821"/>
                </a:cubicBezTo>
                <a:cubicBezTo>
                  <a:pt x="28317" y="25821"/>
                  <a:pt x="28752" y="25841"/>
                  <a:pt x="29209" y="25866"/>
                </a:cubicBezTo>
                <a:cubicBezTo>
                  <a:pt x="29578" y="25888"/>
                  <a:pt x="29951" y="25899"/>
                  <a:pt x="30326" y="25899"/>
                </a:cubicBezTo>
                <a:cubicBezTo>
                  <a:pt x="33844" y="25899"/>
                  <a:pt x="37587" y="24915"/>
                  <a:pt x="39665" y="21898"/>
                </a:cubicBezTo>
                <a:cubicBezTo>
                  <a:pt x="39722" y="21822"/>
                  <a:pt x="39779" y="21736"/>
                  <a:pt x="39836" y="21650"/>
                </a:cubicBezTo>
                <a:cubicBezTo>
                  <a:pt x="41792" y="18578"/>
                  <a:pt x="41258" y="14419"/>
                  <a:pt x="39464" y="11252"/>
                </a:cubicBezTo>
                <a:cubicBezTo>
                  <a:pt x="36237" y="5566"/>
                  <a:pt x="29419" y="1"/>
                  <a:pt x="22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36"/>
          <p:cNvGrpSpPr/>
          <p:nvPr/>
        </p:nvGrpSpPr>
        <p:grpSpPr>
          <a:xfrm>
            <a:off x="375207" y="4007224"/>
            <a:ext cx="669817" cy="865565"/>
            <a:chOff x="6643907" y="4354736"/>
            <a:chExt cx="669817" cy="865565"/>
          </a:xfrm>
        </p:grpSpPr>
        <p:sp>
          <p:nvSpPr>
            <p:cNvPr id="452" name="Google Shape;452;p36"/>
            <p:cNvSpPr/>
            <p:nvPr/>
          </p:nvSpPr>
          <p:spPr>
            <a:xfrm rot="-4499976">
              <a:off x="6817722" y="4866752"/>
              <a:ext cx="318087" cy="317639"/>
            </a:xfrm>
            <a:custGeom>
              <a:avLst/>
              <a:gdLst/>
              <a:ahLst/>
              <a:cxnLst/>
              <a:rect l="l" t="t" r="r" b="b"/>
              <a:pathLst>
                <a:path w="6392" h="6383" extrusionOk="0">
                  <a:moveTo>
                    <a:pt x="4007" y="191"/>
                  </a:moveTo>
                  <a:lnTo>
                    <a:pt x="6201" y="2385"/>
                  </a:lnTo>
                  <a:lnTo>
                    <a:pt x="5400" y="5390"/>
                  </a:lnTo>
                  <a:lnTo>
                    <a:pt x="2395" y="6201"/>
                  </a:lnTo>
                  <a:lnTo>
                    <a:pt x="191" y="3997"/>
                  </a:lnTo>
                  <a:lnTo>
                    <a:pt x="1002" y="992"/>
                  </a:lnTo>
                  <a:lnTo>
                    <a:pt x="4007" y="191"/>
                  </a:lnTo>
                  <a:close/>
                  <a:moveTo>
                    <a:pt x="4055" y="0"/>
                  </a:moveTo>
                  <a:lnTo>
                    <a:pt x="859" y="859"/>
                  </a:lnTo>
                  <a:lnTo>
                    <a:pt x="20" y="3997"/>
                  </a:lnTo>
                  <a:lnTo>
                    <a:pt x="0" y="4045"/>
                  </a:lnTo>
                  <a:lnTo>
                    <a:pt x="2309" y="6354"/>
                  </a:lnTo>
                  <a:lnTo>
                    <a:pt x="2338" y="6382"/>
                  </a:lnTo>
                  <a:lnTo>
                    <a:pt x="5533" y="5533"/>
                  </a:lnTo>
                  <a:lnTo>
                    <a:pt x="6382" y="2385"/>
                  </a:lnTo>
                  <a:lnTo>
                    <a:pt x="6392" y="2338"/>
                  </a:lnTo>
                  <a:lnTo>
                    <a:pt x="4093" y="39"/>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rot="-4499976">
              <a:off x="6679652" y="4627062"/>
              <a:ext cx="318087" cy="318087"/>
            </a:xfrm>
            <a:custGeom>
              <a:avLst/>
              <a:gdLst/>
              <a:ahLst/>
              <a:cxnLst/>
              <a:rect l="l" t="t" r="r" b="b"/>
              <a:pathLst>
                <a:path w="6392" h="6392" extrusionOk="0">
                  <a:moveTo>
                    <a:pt x="4007" y="191"/>
                  </a:moveTo>
                  <a:lnTo>
                    <a:pt x="6201" y="2395"/>
                  </a:lnTo>
                  <a:lnTo>
                    <a:pt x="5400" y="5399"/>
                  </a:lnTo>
                  <a:lnTo>
                    <a:pt x="2395" y="6201"/>
                  </a:lnTo>
                  <a:lnTo>
                    <a:pt x="191" y="3997"/>
                  </a:lnTo>
                  <a:lnTo>
                    <a:pt x="1002" y="992"/>
                  </a:lnTo>
                  <a:lnTo>
                    <a:pt x="4007" y="191"/>
                  </a:lnTo>
                  <a:close/>
                  <a:moveTo>
                    <a:pt x="4055" y="0"/>
                  </a:moveTo>
                  <a:lnTo>
                    <a:pt x="859" y="859"/>
                  </a:lnTo>
                  <a:lnTo>
                    <a:pt x="20" y="4007"/>
                  </a:lnTo>
                  <a:lnTo>
                    <a:pt x="1" y="4054"/>
                  </a:lnTo>
                  <a:lnTo>
                    <a:pt x="2309" y="6353"/>
                  </a:lnTo>
                  <a:lnTo>
                    <a:pt x="2338" y="6392"/>
                  </a:lnTo>
                  <a:lnTo>
                    <a:pt x="5533" y="5533"/>
                  </a:lnTo>
                  <a:lnTo>
                    <a:pt x="6373" y="2385"/>
                  </a:lnTo>
                  <a:lnTo>
                    <a:pt x="6392" y="2337"/>
                  </a:lnTo>
                  <a:lnTo>
                    <a:pt x="4083" y="38"/>
                  </a:lnTo>
                  <a:lnTo>
                    <a:pt x="4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rot="-4499976">
              <a:off x="6960150" y="4629770"/>
              <a:ext cx="317639" cy="318136"/>
            </a:xfrm>
            <a:custGeom>
              <a:avLst/>
              <a:gdLst/>
              <a:ahLst/>
              <a:cxnLst/>
              <a:rect l="l" t="t" r="r" b="b"/>
              <a:pathLst>
                <a:path w="6383" h="6393" extrusionOk="0">
                  <a:moveTo>
                    <a:pt x="3998" y="192"/>
                  </a:moveTo>
                  <a:lnTo>
                    <a:pt x="6192" y="2386"/>
                  </a:lnTo>
                  <a:lnTo>
                    <a:pt x="5390" y="5391"/>
                  </a:lnTo>
                  <a:lnTo>
                    <a:pt x="2386" y="6201"/>
                  </a:lnTo>
                  <a:lnTo>
                    <a:pt x="191" y="3998"/>
                  </a:lnTo>
                  <a:lnTo>
                    <a:pt x="993" y="993"/>
                  </a:lnTo>
                  <a:lnTo>
                    <a:pt x="3998" y="192"/>
                  </a:lnTo>
                  <a:close/>
                  <a:moveTo>
                    <a:pt x="4045" y="1"/>
                  </a:moveTo>
                  <a:lnTo>
                    <a:pt x="850" y="859"/>
                  </a:lnTo>
                  <a:lnTo>
                    <a:pt x="10" y="4007"/>
                  </a:lnTo>
                  <a:lnTo>
                    <a:pt x="1" y="4055"/>
                  </a:lnTo>
                  <a:lnTo>
                    <a:pt x="2300" y="6354"/>
                  </a:lnTo>
                  <a:lnTo>
                    <a:pt x="2338" y="6392"/>
                  </a:lnTo>
                  <a:lnTo>
                    <a:pt x="5524" y="5534"/>
                  </a:lnTo>
                  <a:lnTo>
                    <a:pt x="6373" y="2386"/>
                  </a:lnTo>
                  <a:lnTo>
                    <a:pt x="6382" y="2338"/>
                  </a:lnTo>
                  <a:lnTo>
                    <a:pt x="4084" y="39"/>
                  </a:lnTo>
                  <a:lnTo>
                    <a:pt x="4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rot="-4499976">
              <a:off x="6821839" y="4390265"/>
              <a:ext cx="317639" cy="318087"/>
            </a:xfrm>
            <a:custGeom>
              <a:avLst/>
              <a:gdLst/>
              <a:ahLst/>
              <a:cxnLst/>
              <a:rect l="l" t="t" r="r" b="b"/>
              <a:pathLst>
                <a:path w="6383" h="6392" extrusionOk="0">
                  <a:moveTo>
                    <a:pt x="3998" y="191"/>
                  </a:moveTo>
                  <a:lnTo>
                    <a:pt x="6201" y="2395"/>
                  </a:lnTo>
                  <a:lnTo>
                    <a:pt x="5391" y="5400"/>
                  </a:lnTo>
                  <a:lnTo>
                    <a:pt x="2386" y="6201"/>
                  </a:lnTo>
                  <a:lnTo>
                    <a:pt x="192" y="3998"/>
                  </a:lnTo>
                  <a:lnTo>
                    <a:pt x="993" y="993"/>
                  </a:lnTo>
                  <a:lnTo>
                    <a:pt x="3998" y="191"/>
                  </a:lnTo>
                  <a:close/>
                  <a:moveTo>
                    <a:pt x="4046" y="1"/>
                  </a:moveTo>
                  <a:lnTo>
                    <a:pt x="859" y="859"/>
                  </a:lnTo>
                  <a:lnTo>
                    <a:pt x="10" y="4007"/>
                  </a:lnTo>
                  <a:lnTo>
                    <a:pt x="1" y="4055"/>
                  </a:lnTo>
                  <a:lnTo>
                    <a:pt x="2300" y="6354"/>
                  </a:lnTo>
                  <a:lnTo>
                    <a:pt x="2338" y="6392"/>
                  </a:lnTo>
                  <a:lnTo>
                    <a:pt x="5534" y="5533"/>
                  </a:lnTo>
                  <a:lnTo>
                    <a:pt x="6373" y="2395"/>
                  </a:lnTo>
                  <a:lnTo>
                    <a:pt x="6383" y="2347"/>
                  </a:lnTo>
                  <a:lnTo>
                    <a:pt x="4084" y="39"/>
                  </a:lnTo>
                  <a:lnTo>
                    <a:pt x="4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36"/>
          <p:cNvSpPr txBox="1">
            <a:spLocks noGrp="1"/>
          </p:cNvSpPr>
          <p:nvPr>
            <p:ph type="subTitle" idx="1"/>
          </p:nvPr>
        </p:nvSpPr>
        <p:spPr>
          <a:xfrm>
            <a:off x="4034892" y="1927838"/>
            <a:ext cx="4562398" cy="2273958"/>
          </a:xfrm>
          <a:prstGeom prst="rect">
            <a:avLst/>
          </a:prstGeom>
        </p:spPr>
        <p:txBody>
          <a:bodyPr spcFirstLastPara="1" wrap="square" lIns="91425" tIns="91425" rIns="91425" bIns="91425" anchor="b" anchorCtr="0">
            <a:noAutofit/>
          </a:bodyPr>
          <a:lstStyle/>
          <a:p>
            <a:pPr marL="0" lvl="0" indent="0" algn="l"/>
            <a:r>
              <a:rPr lang="en-US" sz="2000" dirty="0">
                <a:solidFill>
                  <a:schemeClr val="accent1"/>
                </a:solidFill>
              </a:rPr>
              <a:t>The film's production design and cinematography contribute to the overall immersive experience. The gritty, dystopian aesthetic is well-captured, and the world feels lived-in and authentic.</a:t>
            </a:r>
            <a:endParaRPr sz="2000" dirty="0">
              <a:solidFill>
                <a:schemeClr val="accent1"/>
              </a:solidFill>
            </a:endParaRPr>
          </a:p>
        </p:txBody>
      </p:sp>
      <p:sp>
        <p:nvSpPr>
          <p:cNvPr id="457" name="Google Shape;457;p36"/>
          <p:cNvSpPr txBox="1">
            <a:spLocks noGrp="1"/>
          </p:cNvSpPr>
          <p:nvPr>
            <p:ph type="title"/>
          </p:nvPr>
        </p:nvSpPr>
        <p:spPr>
          <a:xfrm>
            <a:off x="3998403" y="713003"/>
            <a:ext cx="4953725" cy="531900"/>
          </a:xfrm>
          <a:prstGeom prst="rect">
            <a:avLst/>
          </a:prstGeom>
        </p:spPr>
        <p:txBody>
          <a:bodyPr spcFirstLastPara="1" wrap="square" lIns="91425" tIns="91425" rIns="91425" bIns="91425" anchor="t" anchorCtr="0">
            <a:noAutofit/>
          </a:bodyPr>
          <a:lstStyle/>
          <a:p>
            <a:pPr lvl="0" algn="l"/>
            <a:r>
              <a:rPr lang="en-US" sz="2800" dirty="0" smtClean="0">
                <a:solidFill>
                  <a:schemeClr val="tx1">
                    <a:lumMod val="50000"/>
                  </a:schemeClr>
                </a:solidFill>
              </a:rPr>
              <a:t>Set Design and </a:t>
            </a:r>
            <a:br>
              <a:rPr lang="en-US" sz="2800" dirty="0" smtClean="0">
                <a:solidFill>
                  <a:schemeClr val="tx1">
                    <a:lumMod val="50000"/>
                  </a:schemeClr>
                </a:solidFill>
              </a:rPr>
            </a:br>
            <a:r>
              <a:rPr lang="en-US" sz="2800" dirty="0" smtClean="0">
                <a:solidFill>
                  <a:schemeClr val="tx1">
                    <a:lumMod val="50000"/>
                  </a:schemeClr>
                </a:solidFill>
              </a:rPr>
              <a:t>Cinematography:</a:t>
            </a:r>
            <a:endParaRPr sz="2800" dirty="0">
              <a:solidFill>
                <a:schemeClr val="tx1">
                  <a:lumMod val="50000"/>
                </a:schemeClr>
              </a:solidFill>
            </a:endParaRPr>
          </a:p>
        </p:txBody>
      </p:sp>
      <p:pic>
        <p:nvPicPr>
          <p:cNvPr id="458" name="Google Shape;458;p36"/>
          <p:cNvPicPr preferRelativeResize="0">
            <a:picLocks noGrp="1"/>
          </p:cNvPicPr>
          <p:nvPr>
            <p:ph type="pic" idx="2"/>
          </p:nvPr>
        </p:nvPicPr>
        <p:blipFill rotWithShape="1">
          <a:blip r:embed="rId3">
            <a:extLst>
              <a:ext uri="{28A0092B-C50C-407E-A947-70E740481C1C}">
                <a14:useLocalDpi xmlns:a14="http://schemas.microsoft.com/office/drawing/2010/main" val="0"/>
              </a:ext>
            </a:extLst>
          </a:blip>
          <a:srcRect l="17454" t="-1108" r="21542" b="1108"/>
          <a:stretch/>
        </p:blipFill>
        <p:spPr>
          <a:xfrm>
            <a:off x="375188" y="889818"/>
            <a:ext cx="3389988" cy="3236674"/>
          </a:xfrm>
          <a:prstGeom prst="ellipse">
            <a:avLst/>
          </a:prstGeom>
          <a:ln>
            <a:noFill/>
          </a:ln>
        </p:spPr>
      </p:pic>
    </p:spTree>
    <p:extLst>
      <p:ext uri="{BB962C8B-B14F-4D97-AF65-F5344CB8AC3E}">
        <p14:creationId xmlns:p14="http://schemas.microsoft.com/office/powerpoint/2010/main" val="2787194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450"/>
                                        </p:tgtEl>
                                        <p:attrNameLst>
                                          <p:attrName>style.visibility</p:attrName>
                                        </p:attrNameLst>
                                      </p:cBhvr>
                                      <p:to>
                                        <p:strVal val="visible"/>
                                      </p:to>
                                    </p:set>
                                    <p:animEffect transition="in" filter="fade">
                                      <p:cBhvr>
                                        <p:cTn id="7" dur="1000"/>
                                        <p:tgtEl>
                                          <p:spTgt spid="450"/>
                                        </p:tgtEl>
                                      </p:cBhvr>
                                    </p:animEffect>
                                    <p:anim calcmode="lin" valueType="num">
                                      <p:cBhvr>
                                        <p:cTn id="8" dur="1000" fill="hold"/>
                                        <p:tgtEl>
                                          <p:spTgt spid="450"/>
                                        </p:tgtEl>
                                        <p:attrNameLst>
                                          <p:attrName>ppt_x</p:attrName>
                                        </p:attrNameLst>
                                      </p:cBhvr>
                                      <p:tavLst>
                                        <p:tav tm="0">
                                          <p:val>
                                            <p:strVal val="#ppt_x"/>
                                          </p:val>
                                        </p:tav>
                                        <p:tav tm="100000">
                                          <p:val>
                                            <p:strVal val="#ppt_x"/>
                                          </p:val>
                                        </p:tav>
                                      </p:tavLst>
                                    </p:anim>
                                    <p:anim calcmode="lin" valueType="num">
                                      <p:cBhvr>
                                        <p:cTn id="9" dur="1000" fill="hold"/>
                                        <p:tgtEl>
                                          <p:spTgt spid="4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449"/>
                                        </p:tgtEl>
                                        <p:attrNameLst>
                                          <p:attrName>style.visibility</p:attrName>
                                        </p:attrNameLst>
                                      </p:cBhvr>
                                      <p:to>
                                        <p:strVal val="visible"/>
                                      </p:to>
                                    </p:set>
                                    <p:animEffect transition="in" filter="fade">
                                      <p:cBhvr>
                                        <p:cTn id="12" dur="1000"/>
                                        <p:tgtEl>
                                          <p:spTgt spid="449"/>
                                        </p:tgtEl>
                                      </p:cBhvr>
                                    </p:animEffect>
                                    <p:anim calcmode="lin" valueType="num">
                                      <p:cBhvr>
                                        <p:cTn id="13" dur="1000" fill="hold"/>
                                        <p:tgtEl>
                                          <p:spTgt spid="449"/>
                                        </p:tgtEl>
                                        <p:attrNameLst>
                                          <p:attrName>ppt_x</p:attrName>
                                        </p:attrNameLst>
                                      </p:cBhvr>
                                      <p:tavLst>
                                        <p:tav tm="0">
                                          <p:val>
                                            <p:strVal val="#ppt_x"/>
                                          </p:val>
                                        </p:tav>
                                        <p:tav tm="100000">
                                          <p:val>
                                            <p:strVal val="#ppt_x"/>
                                          </p:val>
                                        </p:tav>
                                      </p:tavLst>
                                    </p:anim>
                                    <p:anim calcmode="lin" valueType="num">
                                      <p:cBhvr>
                                        <p:cTn id="14" dur="1000" fill="hold"/>
                                        <p:tgtEl>
                                          <p:spTgt spid="44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300"/>
                                  </p:stCondLst>
                                  <p:childTnLst>
                                    <p:set>
                                      <p:cBhvr>
                                        <p:cTn id="16" dur="1" fill="hold">
                                          <p:stCondLst>
                                            <p:cond delay="0"/>
                                          </p:stCondLst>
                                        </p:cTn>
                                        <p:tgtEl>
                                          <p:spTgt spid="451"/>
                                        </p:tgtEl>
                                        <p:attrNameLst>
                                          <p:attrName>style.visibility</p:attrName>
                                        </p:attrNameLst>
                                      </p:cBhvr>
                                      <p:to>
                                        <p:strVal val="visible"/>
                                      </p:to>
                                    </p:set>
                                    <p:animEffect transition="in" filter="fade">
                                      <p:cBhvr>
                                        <p:cTn id="17" dur="1000"/>
                                        <p:tgtEl>
                                          <p:spTgt spid="451"/>
                                        </p:tgtEl>
                                      </p:cBhvr>
                                    </p:animEffect>
                                    <p:anim calcmode="lin" valueType="num">
                                      <p:cBhvr>
                                        <p:cTn id="18" dur="1000" fill="hold"/>
                                        <p:tgtEl>
                                          <p:spTgt spid="451"/>
                                        </p:tgtEl>
                                        <p:attrNameLst>
                                          <p:attrName>ppt_x</p:attrName>
                                        </p:attrNameLst>
                                      </p:cBhvr>
                                      <p:tavLst>
                                        <p:tav tm="0">
                                          <p:val>
                                            <p:strVal val="#ppt_x"/>
                                          </p:val>
                                        </p:tav>
                                        <p:tav tm="100000">
                                          <p:val>
                                            <p:strVal val="#ppt_x"/>
                                          </p:val>
                                        </p:tav>
                                      </p:tavLst>
                                    </p:anim>
                                    <p:anim calcmode="lin" valueType="num">
                                      <p:cBhvr>
                                        <p:cTn id="19" dur="1000" fill="hold"/>
                                        <p:tgtEl>
                                          <p:spTgt spid="45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300"/>
                                  </p:stCondLst>
                                  <p:childTnLst>
                                    <p:set>
                                      <p:cBhvr>
                                        <p:cTn id="21" dur="1" fill="hold">
                                          <p:stCondLst>
                                            <p:cond delay="0"/>
                                          </p:stCondLst>
                                        </p:cTn>
                                        <p:tgtEl>
                                          <p:spTgt spid="457"/>
                                        </p:tgtEl>
                                        <p:attrNameLst>
                                          <p:attrName>style.visibility</p:attrName>
                                        </p:attrNameLst>
                                      </p:cBhvr>
                                      <p:to>
                                        <p:strVal val="visible"/>
                                      </p:to>
                                    </p:set>
                                    <p:animEffect transition="in" filter="fade">
                                      <p:cBhvr>
                                        <p:cTn id="22" dur="1000"/>
                                        <p:tgtEl>
                                          <p:spTgt spid="457"/>
                                        </p:tgtEl>
                                      </p:cBhvr>
                                    </p:animEffect>
                                    <p:anim calcmode="lin" valueType="num">
                                      <p:cBhvr>
                                        <p:cTn id="23" dur="1000" fill="hold"/>
                                        <p:tgtEl>
                                          <p:spTgt spid="457"/>
                                        </p:tgtEl>
                                        <p:attrNameLst>
                                          <p:attrName>ppt_x</p:attrName>
                                        </p:attrNameLst>
                                      </p:cBhvr>
                                      <p:tavLst>
                                        <p:tav tm="0">
                                          <p:val>
                                            <p:strVal val="#ppt_x"/>
                                          </p:val>
                                        </p:tav>
                                        <p:tav tm="100000">
                                          <p:val>
                                            <p:strVal val="#ppt_x"/>
                                          </p:val>
                                        </p:tav>
                                      </p:tavLst>
                                    </p:anim>
                                    <p:anim calcmode="lin" valueType="num">
                                      <p:cBhvr>
                                        <p:cTn id="24" dur="1000" fill="hold"/>
                                        <p:tgtEl>
                                          <p:spTgt spid="45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300"/>
                                  </p:stCondLst>
                                  <p:childTnLst>
                                    <p:set>
                                      <p:cBhvr>
                                        <p:cTn id="26" dur="1" fill="hold">
                                          <p:stCondLst>
                                            <p:cond delay="0"/>
                                          </p:stCondLst>
                                        </p:cTn>
                                        <p:tgtEl>
                                          <p:spTgt spid="456"/>
                                        </p:tgtEl>
                                        <p:attrNameLst>
                                          <p:attrName>style.visibility</p:attrName>
                                        </p:attrNameLst>
                                      </p:cBhvr>
                                      <p:to>
                                        <p:strVal val="visible"/>
                                      </p:to>
                                    </p:set>
                                    <p:animEffect transition="in" filter="fade">
                                      <p:cBhvr>
                                        <p:cTn id="27" dur="1000"/>
                                        <p:tgtEl>
                                          <p:spTgt spid="456"/>
                                        </p:tgtEl>
                                      </p:cBhvr>
                                    </p:animEffect>
                                    <p:anim calcmode="lin" valueType="num">
                                      <p:cBhvr>
                                        <p:cTn id="28" dur="1000" fill="hold"/>
                                        <p:tgtEl>
                                          <p:spTgt spid="456"/>
                                        </p:tgtEl>
                                        <p:attrNameLst>
                                          <p:attrName>ppt_x</p:attrName>
                                        </p:attrNameLst>
                                      </p:cBhvr>
                                      <p:tavLst>
                                        <p:tav tm="0">
                                          <p:val>
                                            <p:strVal val="#ppt_x"/>
                                          </p:val>
                                        </p:tav>
                                        <p:tav tm="100000">
                                          <p:val>
                                            <p:strVal val="#ppt_x"/>
                                          </p:val>
                                        </p:tav>
                                      </p:tavLst>
                                    </p:anim>
                                    <p:anim calcmode="lin" valueType="num">
                                      <p:cBhvr>
                                        <p:cTn id="29" dur="1000" fill="hold"/>
                                        <p:tgtEl>
                                          <p:spTgt spid="456"/>
                                        </p:tgtEl>
                                        <p:attrNameLst>
                                          <p:attrName>ppt_y</p:attrName>
                                        </p:attrNameLst>
                                      </p:cBhvr>
                                      <p:tavLst>
                                        <p:tav tm="0">
                                          <p:val>
                                            <p:strVal val="#ppt_y+.1"/>
                                          </p:val>
                                        </p:tav>
                                        <p:tav tm="100000">
                                          <p:val>
                                            <p:strVal val="#ppt_y"/>
                                          </p:val>
                                        </p:tav>
                                      </p:tavLst>
                                    </p:anim>
                                  </p:childTnLst>
                                </p:cTn>
                              </p:par>
                              <p:par>
                                <p:cTn id="30" presetID="2" presetClass="entr" presetSubtype="8" fill="hold" nodeType="withEffect">
                                  <p:stCondLst>
                                    <p:cond delay="300"/>
                                  </p:stCondLst>
                                  <p:childTnLst>
                                    <p:set>
                                      <p:cBhvr>
                                        <p:cTn id="31" dur="1" fill="hold">
                                          <p:stCondLst>
                                            <p:cond delay="0"/>
                                          </p:stCondLst>
                                        </p:cTn>
                                        <p:tgtEl>
                                          <p:spTgt spid="458"/>
                                        </p:tgtEl>
                                        <p:attrNameLst>
                                          <p:attrName>style.visibility</p:attrName>
                                        </p:attrNameLst>
                                      </p:cBhvr>
                                      <p:to>
                                        <p:strVal val="visible"/>
                                      </p:to>
                                    </p:set>
                                    <p:anim calcmode="lin" valueType="num">
                                      <p:cBhvr additive="base">
                                        <p:cTn id="32" dur="1000" fill="hold"/>
                                        <p:tgtEl>
                                          <p:spTgt spid="458"/>
                                        </p:tgtEl>
                                        <p:attrNameLst>
                                          <p:attrName>ppt_x</p:attrName>
                                        </p:attrNameLst>
                                      </p:cBhvr>
                                      <p:tavLst>
                                        <p:tav tm="0">
                                          <p:val>
                                            <p:strVal val="0-#ppt_w/2"/>
                                          </p:val>
                                        </p:tav>
                                        <p:tav tm="100000">
                                          <p:val>
                                            <p:strVal val="#ppt_x"/>
                                          </p:val>
                                        </p:tav>
                                      </p:tavLst>
                                    </p:anim>
                                    <p:anim calcmode="lin" valueType="num">
                                      <p:cBhvr additive="base">
                                        <p:cTn id="33" dur="1000" fill="hold"/>
                                        <p:tgtEl>
                                          <p:spTgt spid="4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 grpId="0" animBg="1"/>
      <p:bldP spid="450" grpId="0" animBg="1"/>
      <p:bldP spid="456" grpId="0"/>
      <p:bldP spid="457" grpId="0"/>
    </p:bldLst>
  </p:timing>
</p:sld>
</file>

<file path=ppt/theme/theme1.xml><?xml version="1.0" encoding="utf-8"?>
<a:theme xmlns:a="http://schemas.openxmlformats.org/drawingml/2006/main" name="Nursing Research Thesis Defense by Slidesgo">
  <a:themeElements>
    <a:clrScheme name="Simple Light">
      <a:dk1>
        <a:srgbClr val="1C2864"/>
      </a:dk1>
      <a:lt1>
        <a:srgbClr val="D0E7EF"/>
      </a:lt1>
      <a:dk2>
        <a:srgbClr val="EFB8B4"/>
      </a:dk2>
      <a:lt2>
        <a:srgbClr val="A5D0E0"/>
      </a:lt2>
      <a:accent1>
        <a:srgbClr val="FFFFFF"/>
      </a:accent1>
      <a:accent2>
        <a:srgbClr val="FFFFFF"/>
      </a:accent2>
      <a:accent3>
        <a:srgbClr val="FFFFFF"/>
      </a:accent3>
      <a:accent4>
        <a:srgbClr val="FFFFFF"/>
      </a:accent4>
      <a:accent5>
        <a:srgbClr val="FFFFFF"/>
      </a:accent5>
      <a:accent6>
        <a:srgbClr val="FFFFFF"/>
      </a:accent6>
      <a:hlink>
        <a:srgbClr val="1C286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539</Words>
  <Application>Microsoft Office PowerPoint</Application>
  <PresentationFormat>On-screen Show (16:9)</PresentationFormat>
  <Paragraphs>48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Battle angel</vt:lpstr>
      <vt:lpstr>Fira Sans</vt:lpstr>
      <vt:lpstr>Nursing Research Thesis Defense by Slidesgo</vt:lpstr>
      <vt:lpstr>ALITA  BATTLE ANGEL Movie Review</vt:lpstr>
      <vt:lpstr>MOVIE INFO</vt:lpstr>
      <vt:lpstr>ABOUT MOVIE</vt:lpstr>
      <vt:lpstr>CAST &amp; CREW</vt:lpstr>
      <vt:lpstr>Visual Spectacle:</vt:lpstr>
      <vt:lpstr>Action Sequences:</vt:lpstr>
      <vt:lpstr>World Building:</vt:lpstr>
      <vt:lpstr>Plot and Pacing:</vt:lpstr>
      <vt:lpstr>Set Design and  Cinematography:</vt:lpstr>
      <vt:lpstr>Potential for Sequels: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dc:title>
  <dc:subject>English</dc:subject>
  <dc:creator>Snowman,YukiesArts</dc:creator>
  <cp:keywords>YukiesArts</cp:keywords>
  <cp:lastModifiedBy>ETC</cp:lastModifiedBy>
  <cp:revision>82</cp:revision>
  <dcterms:modified xsi:type="dcterms:W3CDTF">2023-11-24T10:31:21Z</dcterms:modified>
  <cp:category>Movie,Presentaion</cp:category>
</cp:coreProperties>
</file>