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  <p:embeddedFont>
      <p:font typeface="Anton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.png" Type="http://schemas.openxmlformats.org/officeDocument/2006/relationships/image"/><Relationship Id="rId8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182573" cy="10287000"/>
            <a:chOff x="0" y="0"/>
            <a:chExt cx="110158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158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1583">
                  <a:moveTo>
                    <a:pt x="0" y="0"/>
                  </a:moveTo>
                  <a:lnTo>
                    <a:pt x="1101583" y="0"/>
                  </a:lnTo>
                  <a:lnTo>
                    <a:pt x="110158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0158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90247" y="1860559"/>
            <a:ext cx="9145640" cy="6984983"/>
          </a:xfrm>
          <a:custGeom>
            <a:avLst/>
            <a:gdLst/>
            <a:ahLst/>
            <a:cxnLst/>
            <a:rect r="r" b="b" t="t" l="l"/>
            <a:pathLst>
              <a:path h="6984983" w="9145640">
                <a:moveTo>
                  <a:pt x="0" y="0"/>
                </a:moveTo>
                <a:lnTo>
                  <a:pt x="9145640" y="0"/>
                </a:lnTo>
                <a:lnTo>
                  <a:pt x="9145640" y="6984982"/>
                </a:lnTo>
                <a:lnTo>
                  <a:pt x="0" y="698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078028"/>
            <a:ext cx="8528306" cy="4624806"/>
            <a:chOff x="0" y="0"/>
            <a:chExt cx="11371075" cy="6166408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1363" t="0" r="1363" b="0"/>
            <a:stretch>
              <a:fillRect/>
            </a:stretch>
          </p:blipFill>
          <p:spPr>
            <a:xfrm flipH="false" flipV="false">
              <a:off x="0" y="0"/>
              <a:ext cx="11371075" cy="6166408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2873855" y="3250382"/>
            <a:ext cx="2617437" cy="2656070"/>
          </a:xfrm>
          <a:custGeom>
            <a:avLst/>
            <a:gdLst/>
            <a:ahLst/>
            <a:cxnLst/>
            <a:rect r="r" b="b" t="t" l="l"/>
            <a:pathLst>
              <a:path h="2656070" w="2617437">
                <a:moveTo>
                  <a:pt x="0" y="0"/>
                </a:moveTo>
                <a:lnTo>
                  <a:pt x="2617437" y="0"/>
                </a:lnTo>
                <a:lnTo>
                  <a:pt x="2617437" y="2656070"/>
                </a:lnTo>
                <a:lnTo>
                  <a:pt x="0" y="2656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03136" y="3923517"/>
            <a:ext cx="758874" cy="1028031"/>
          </a:xfrm>
          <a:custGeom>
            <a:avLst/>
            <a:gdLst/>
            <a:ahLst/>
            <a:cxnLst/>
            <a:rect r="r" b="b" t="t" l="l"/>
            <a:pathLst>
              <a:path h="1028031" w="758874">
                <a:moveTo>
                  <a:pt x="0" y="0"/>
                </a:moveTo>
                <a:lnTo>
                  <a:pt x="758874" y="0"/>
                </a:lnTo>
                <a:lnTo>
                  <a:pt x="758874" y="1028031"/>
                </a:lnTo>
                <a:lnTo>
                  <a:pt x="0" y="1028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62424" y="2330163"/>
            <a:ext cx="6761629" cy="594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8"/>
              </a:lnSpc>
            </a:pPr>
            <a:r>
              <a:rPr lang="en-US" sz="143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TELNET</a:t>
            </a:r>
          </a:p>
          <a:p>
            <a:pPr algn="l">
              <a:lnSpc>
                <a:spcPts val="12851"/>
              </a:lnSpc>
            </a:pPr>
            <a:r>
              <a:rPr lang="en-US" sz="10799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VULNERBILITY</a:t>
            </a:r>
          </a:p>
          <a:p>
            <a:pPr algn="l">
              <a:lnSpc>
                <a:spcPts val="17018"/>
              </a:lnSpc>
            </a:pPr>
            <a:r>
              <a:rPr lang="en-US" sz="143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ATTACK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3849234" y="7182124"/>
            <a:ext cx="2110658" cy="0"/>
          </a:xfrm>
          <a:prstGeom prst="line">
            <a:avLst/>
          </a:prstGeom>
          <a:ln cap="flat" w="38100">
            <a:gradFill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99064" y="1607750"/>
            <a:ext cx="3988936" cy="3988936"/>
            <a:chOff x="0" y="0"/>
            <a:chExt cx="1354667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3027" y="1028700"/>
            <a:ext cx="10796273" cy="3936718"/>
            <a:chOff x="0" y="0"/>
            <a:chExt cx="2687469" cy="97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87469" cy="979950"/>
            </a:xfrm>
            <a:custGeom>
              <a:avLst/>
              <a:gdLst/>
              <a:ahLst/>
              <a:cxnLst/>
              <a:rect r="r" b="b" t="t" l="l"/>
              <a:pathLst>
                <a:path h="979950" w="2687469">
                  <a:moveTo>
                    <a:pt x="0" y="0"/>
                  </a:moveTo>
                  <a:lnTo>
                    <a:pt x="2687469" y="0"/>
                  </a:lnTo>
                  <a:lnTo>
                    <a:pt x="2687469" y="979950"/>
                  </a:lnTo>
                  <a:lnTo>
                    <a:pt x="0" y="979950"/>
                  </a:lnTo>
                  <a:close/>
                </a:path>
              </a:pathLst>
            </a:custGeom>
            <a:blipFill>
              <a:blip r:embed="rId7"/>
              <a:stretch>
                <a:fillRect l="-1237" t="0" r="-1237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56355" y="2118146"/>
            <a:ext cx="4241016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RICERCA DELL’EXPLOIT DESIDERATO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56355" y="5596686"/>
            <a:ext cx="597723" cy="59772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635537" y="5682187"/>
            <a:ext cx="662984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Adesso che il nostro exploit è configurato possiamo eseguirlo utilizzando il comando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exploit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 come mostrato in figura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84868" y="5787006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856355" y="6304863"/>
            <a:ext cx="597723" cy="59772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635537" y="6285366"/>
            <a:ext cx="662984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risultato che otteniamo è la scoperta delle credenziali di accesso alla macchina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Vittima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”, nell’immagine trovate nome utente e password di accesso alla macchina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Metasploitable evidenziate in giallo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84868" y="6495183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</p:spTree>
  </p:cSld>
  <p:clrMapOvr>
    <a:masterClrMapping/>
  </p:clrMapOvr>
  <p:transition spd="fast">
    <p:cover dir="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6955134"/>
            <a:ext cx="17259300" cy="3331866"/>
            <a:chOff x="0" y="0"/>
            <a:chExt cx="4545659" cy="8775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5659" cy="877529"/>
            </a:xfrm>
            <a:custGeom>
              <a:avLst/>
              <a:gdLst/>
              <a:ahLst/>
              <a:cxnLst/>
              <a:rect r="r" b="b" t="t" l="l"/>
              <a:pathLst>
                <a:path h="877529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877529"/>
                  </a:lnTo>
                  <a:lnTo>
                    <a:pt x="0" y="877529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45659" cy="915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941532" y="2488143"/>
            <a:ext cx="9145640" cy="6984983"/>
          </a:xfrm>
          <a:custGeom>
            <a:avLst/>
            <a:gdLst/>
            <a:ahLst/>
            <a:cxnLst/>
            <a:rect r="r" b="b" t="t" l="l"/>
            <a:pathLst>
              <a:path h="6984983" w="9145640">
                <a:moveTo>
                  <a:pt x="0" y="0"/>
                </a:moveTo>
                <a:lnTo>
                  <a:pt x="9145641" y="0"/>
                </a:lnTo>
                <a:lnTo>
                  <a:pt x="9145641" y="6984983"/>
                </a:lnTo>
                <a:lnTo>
                  <a:pt x="0" y="6984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153416" y="2705612"/>
            <a:ext cx="8706670" cy="4624806"/>
            <a:chOff x="0" y="0"/>
            <a:chExt cx="11608893" cy="6166408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8"/>
            <a:srcRect l="346" t="0" r="346" b="0"/>
            <a:stretch>
              <a:fillRect/>
            </a:stretch>
          </p:blipFill>
          <p:spPr>
            <a:xfrm flipH="false" flipV="false">
              <a:off x="0" y="0"/>
              <a:ext cx="11608893" cy="6166408"/>
            </a:xfrm>
            <a:prstGeom prst="rect">
              <a:avLst/>
            </a:prstGeom>
          </p:spPr>
        </p:pic>
      </p:grpSp>
      <p:sp>
        <p:nvSpPr>
          <p:cNvPr name="Freeform 16" id="16"/>
          <p:cNvSpPr/>
          <p:nvPr/>
        </p:nvSpPr>
        <p:spPr>
          <a:xfrm flipH="false" flipV="false" rot="0">
            <a:off x="10205634" y="3877966"/>
            <a:ext cx="2617437" cy="2656070"/>
          </a:xfrm>
          <a:custGeom>
            <a:avLst/>
            <a:gdLst/>
            <a:ahLst/>
            <a:cxnLst/>
            <a:rect r="r" b="b" t="t" l="l"/>
            <a:pathLst>
              <a:path h="2656070" w="2617437">
                <a:moveTo>
                  <a:pt x="0" y="0"/>
                </a:moveTo>
                <a:lnTo>
                  <a:pt x="2617437" y="0"/>
                </a:lnTo>
                <a:lnTo>
                  <a:pt x="2617437" y="2656070"/>
                </a:lnTo>
                <a:lnTo>
                  <a:pt x="0" y="2656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34916" y="4551101"/>
            <a:ext cx="758874" cy="1028031"/>
          </a:xfrm>
          <a:custGeom>
            <a:avLst/>
            <a:gdLst/>
            <a:ahLst/>
            <a:cxnLst/>
            <a:rect r="r" b="b" t="t" l="l"/>
            <a:pathLst>
              <a:path h="1028031" w="758874">
                <a:moveTo>
                  <a:pt x="0" y="0"/>
                </a:moveTo>
                <a:lnTo>
                  <a:pt x="758873" y="0"/>
                </a:lnTo>
                <a:lnTo>
                  <a:pt x="758873" y="1028031"/>
                </a:lnTo>
                <a:lnTo>
                  <a:pt x="0" y="1028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77546" y="2308201"/>
            <a:ext cx="5073511" cy="400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02"/>
              </a:lnSpc>
            </a:pPr>
            <a:r>
              <a:rPr lang="en-US" sz="13279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  <a:p>
            <a:pPr algn="l">
              <a:lnSpc>
                <a:spcPts val="15802"/>
              </a:lnSpc>
            </a:pPr>
            <a:r>
              <a:rPr lang="en-US" sz="13279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YOU</a:t>
            </a:r>
          </a:p>
        </p:txBody>
      </p:sp>
    </p:spTree>
  </p:cSld>
  <p:clrMapOvr>
    <a:masterClrMapping/>
  </p:clrMapOvr>
  <p:transition spd="fast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3459" y="5143500"/>
            <a:ext cx="15915841" cy="5143500"/>
            <a:chOff x="0" y="0"/>
            <a:chExt cx="251509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5096" cy="812800"/>
            </a:xfrm>
            <a:custGeom>
              <a:avLst/>
              <a:gdLst/>
              <a:ahLst/>
              <a:cxnLst/>
              <a:rect r="r" b="b" t="t" l="l"/>
              <a:pathLst>
                <a:path h="812800" w="2515096">
                  <a:moveTo>
                    <a:pt x="0" y="0"/>
                  </a:moveTo>
                  <a:lnTo>
                    <a:pt x="2515096" y="0"/>
                  </a:lnTo>
                  <a:lnTo>
                    <a:pt x="251509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0" t="-37028" r="0" b="-3702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5143500"/>
            <a:ext cx="1039108" cy="5143500"/>
            <a:chOff x="0" y="0"/>
            <a:chExt cx="352887" cy="17467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2887" cy="1746764"/>
            </a:xfrm>
            <a:custGeom>
              <a:avLst/>
              <a:gdLst/>
              <a:ahLst/>
              <a:cxnLst/>
              <a:rect r="r" b="b" t="t" l="l"/>
              <a:pathLst>
                <a:path h="1746764" w="352887">
                  <a:moveTo>
                    <a:pt x="0" y="0"/>
                  </a:moveTo>
                  <a:lnTo>
                    <a:pt x="352887" y="0"/>
                  </a:lnTo>
                  <a:lnTo>
                    <a:pt x="352887" y="1746764"/>
                  </a:lnTo>
                  <a:lnTo>
                    <a:pt x="0" y="1746764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52887" cy="177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11471" y="2316609"/>
            <a:ext cx="597723" cy="59772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41472" y="2316609"/>
            <a:ext cx="597723" cy="59772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0177" y="2106567"/>
            <a:ext cx="5292718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LA TRACCIA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34264" y="2297559"/>
            <a:ext cx="2222529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Configurate l’ip della vostra Kali con 192.168.1.25 e l’ip della vostra Metasploitable con 192.168.1.40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39984" y="2506929"/>
            <a:ext cx="340698" cy="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264265" y="2297559"/>
            <a:ext cx="2222529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Utilizzare Metasploit per sfruttare la vulnerabilità relativa a Telnet con il modulo auxiliary telnet_version sulla macchina Metasploitable.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69985" y="2506929"/>
            <a:ext cx="340698" cy="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-1165131"/>
            <a:ext cx="10804927" cy="10287000"/>
          </a:xfrm>
          <a:custGeom>
            <a:avLst/>
            <a:gdLst/>
            <a:ahLst/>
            <a:cxnLst/>
            <a:rect r="r" b="b" t="t" l="l"/>
            <a:pathLst>
              <a:path h="10287000" w="10804927">
                <a:moveTo>
                  <a:pt x="0" y="0"/>
                </a:moveTo>
                <a:lnTo>
                  <a:pt x="10804927" y="0"/>
                </a:lnTo>
                <a:lnTo>
                  <a:pt x="108049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-2517" r="0" b="-25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470741" y="1952351"/>
            <a:ext cx="4618938" cy="6382297"/>
            <a:chOff x="0" y="0"/>
            <a:chExt cx="58823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8232" cy="812800"/>
            </a:xfrm>
            <a:custGeom>
              <a:avLst/>
              <a:gdLst/>
              <a:ahLst/>
              <a:cxnLst/>
              <a:rect r="r" b="b" t="t" l="l"/>
              <a:pathLst>
                <a:path h="812800" w="588232">
                  <a:moveTo>
                    <a:pt x="0" y="0"/>
                  </a:moveTo>
                  <a:lnTo>
                    <a:pt x="588232" y="0"/>
                  </a:lnTo>
                  <a:lnTo>
                    <a:pt x="58823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0" t="0" r="-178378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289315" y="1952351"/>
            <a:ext cx="1407911" cy="6382297"/>
            <a:chOff x="0" y="0"/>
            <a:chExt cx="478135" cy="21674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81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478135">
                  <a:moveTo>
                    <a:pt x="0" y="0"/>
                  </a:moveTo>
                  <a:lnTo>
                    <a:pt x="478135" y="0"/>
                  </a:lnTo>
                  <a:lnTo>
                    <a:pt x="478135" y="2167467"/>
                  </a:lnTo>
                  <a:lnTo>
                    <a:pt x="0" y="21674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813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40177" y="2236981"/>
            <a:ext cx="5292718" cy="197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MODIFICA INDIRIZZO IP KALI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72868" y="5229002"/>
            <a:ext cx="555431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prima cosa andiamo sul terminale di Kali e digitare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sudo nano /etc/network/interfaces e modifichiamo “address” come in figura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40177" y="5143500"/>
            <a:ext cx="597723" cy="5977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68690" y="5333820"/>
            <a:ext cx="340698" cy="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470741" y="1952351"/>
            <a:ext cx="4618938" cy="6382297"/>
            <a:chOff x="0" y="0"/>
            <a:chExt cx="58823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8232" cy="812800"/>
            </a:xfrm>
            <a:custGeom>
              <a:avLst/>
              <a:gdLst/>
              <a:ahLst/>
              <a:cxnLst/>
              <a:rect r="r" b="b" t="t" l="l"/>
              <a:pathLst>
                <a:path h="812800" w="588232">
                  <a:moveTo>
                    <a:pt x="0" y="0"/>
                  </a:moveTo>
                  <a:lnTo>
                    <a:pt x="588232" y="0"/>
                  </a:lnTo>
                  <a:lnTo>
                    <a:pt x="58823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0" t="0" r="-215341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289315" y="1952351"/>
            <a:ext cx="1407911" cy="6382297"/>
            <a:chOff x="0" y="0"/>
            <a:chExt cx="478135" cy="21674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81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478135">
                  <a:moveTo>
                    <a:pt x="0" y="0"/>
                  </a:moveTo>
                  <a:lnTo>
                    <a:pt x="478135" y="0"/>
                  </a:lnTo>
                  <a:lnTo>
                    <a:pt x="478135" y="2167467"/>
                  </a:lnTo>
                  <a:lnTo>
                    <a:pt x="0" y="21674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813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40177" y="1453907"/>
            <a:ext cx="5292718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MODIFICA INDIRIZZO IP METASPLOITABLE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51986" y="5229076"/>
            <a:ext cx="558947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prima cosa andiamo sul terminale di Meta e digitare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sudo nano /etc/network/interfaces e modifichiamo “address” come in figura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40177" y="5143500"/>
            <a:ext cx="597723" cy="5977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68690" y="5333820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  <p:transition spd="fast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16424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39108" y="5258956"/>
            <a:ext cx="3988936" cy="3988936"/>
            <a:chOff x="0" y="0"/>
            <a:chExt cx="1354667" cy="13546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36895" y="2067808"/>
            <a:ext cx="6382297" cy="638229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0" t="0" r="-242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22194" y="2360916"/>
            <a:ext cx="4657491" cy="197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CHECK PORTE DISPONIBILI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51316" y="5124004"/>
            <a:ext cx="4494226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Rimanendo in ambiente Kali esguiamo il comando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nmap -F 192.168.1.40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ci assicuriamo che il servizio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TELNET 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sia disponibile e sulla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porta 23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22194" y="5143500"/>
            <a:ext cx="597723" cy="5977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350706" y="5333820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  <p:transition spd="fast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99064" y="1607750"/>
            <a:ext cx="3988936" cy="3988936"/>
            <a:chOff x="0" y="0"/>
            <a:chExt cx="1354667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3027" y="1028700"/>
            <a:ext cx="10796273" cy="3936718"/>
            <a:chOff x="0" y="0"/>
            <a:chExt cx="2687469" cy="97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87469" cy="979950"/>
            </a:xfrm>
            <a:custGeom>
              <a:avLst/>
              <a:gdLst/>
              <a:ahLst/>
              <a:cxnLst/>
              <a:rect r="r" b="b" t="t" l="l"/>
              <a:pathLst>
                <a:path h="979950" w="2687469">
                  <a:moveTo>
                    <a:pt x="0" y="0"/>
                  </a:moveTo>
                  <a:lnTo>
                    <a:pt x="2687469" y="0"/>
                  </a:lnTo>
                  <a:lnTo>
                    <a:pt x="2687469" y="979950"/>
                  </a:lnTo>
                  <a:lnTo>
                    <a:pt x="0" y="97995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241255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003265" y="6260028"/>
            <a:ext cx="597723" cy="59772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03265" y="2013938"/>
            <a:ext cx="4048879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ACCESSO ALLA MSFCONSOLE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79148" y="6450305"/>
            <a:ext cx="440572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Accediamo all’ambiente Metasploitable tramite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msfconsole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31778" y="6450349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  <p:transition spd="fast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99064" y="1607750"/>
            <a:ext cx="3988936" cy="3988936"/>
            <a:chOff x="0" y="0"/>
            <a:chExt cx="1354667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3027" y="1028700"/>
            <a:ext cx="10796273" cy="3936718"/>
            <a:chOff x="0" y="0"/>
            <a:chExt cx="2687469" cy="97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87469" cy="979950"/>
            </a:xfrm>
            <a:custGeom>
              <a:avLst/>
              <a:gdLst/>
              <a:ahLst/>
              <a:cxnLst/>
              <a:rect r="r" b="b" t="t" l="l"/>
              <a:pathLst>
                <a:path h="979950" w="2687469">
                  <a:moveTo>
                    <a:pt x="0" y="0"/>
                  </a:moveTo>
                  <a:lnTo>
                    <a:pt x="2687469" y="0"/>
                  </a:lnTo>
                  <a:lnTo>
                    <a:pt x="2687469" y="979950"/>
                  </a:lnTo>
                  <a:lnTo>
                    <a:pt x="0" y="979950"/>
                  </a:lnTo>
                  <a:close/>
                </a:path>
              </a:pathLst>
            </a:custGeom>
            <a:blipFill>
              <a:blip r:embed="rId7"/>
              <a:stretch>
                <a:fillRect l="0" t="-63453" r="0" b="-129999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003265" y="6260028"/>
            <a:ext cx="597723" cy="59772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56355" y="2118146"/>
            <a:ext cx="4241016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RICERCA DELL’EXPLOIT DESIDERATO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82447" y="6240978"/>
            <a:ext cx="662984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volta effettuato l’accesso alla msfconsole vedrete nel terminale questa dicitura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msf6 &gt;”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una volta dentro eseguire il comando search seguito dalle parole chiave da cercare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“telnet version”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31778" y="6450349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</p:spTree>
  </p:cSld>
  <p:clrMapOvr>
    <a:masterClrMapping/>
  </p:clrMapOvr>
  <p:transition spd="fast">
    <p:cover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99064" y="1607750"/>
            <a:ext cx="3988936" cy="3988936"/>
            <a:chOff x="0" y="0"/>
            <a:chExt cx="1354667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3027" y="1028700"/>
            <a:ext cx="10796273" cy="3936718"/>
            <a:chOff x="0" y="0"/>
            <a:chExt cx="2687469" cy="97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87469" cy="979950"/>
            </a:xfrm>
            <a:custGeom>
              <a:avLst/>
              <a:gdLst/>
              <a:ahLst/>
              <a:cxnLst/>
              <a:rect r="r" b="b" t="t" l="l"/>
              <a:pathLst>
                <a:path h="979950" w="2687469">
                  <a:moveTo>
                    <a:pt x="0" y="0"/>
                  </a:moveTo>
                  <a:lnTo>
                    <a:pt x="2687469" y="0"/>
                  </a:lnTo>
                  <a:lnTo>
                    <a:pt x="2687469" y="979950"/>
                  </a:lnTo>
                  <a:lnTo>
                    <a:pt x="0" y="979950"/>
                  </a:lnTo>
                  <a:close/>
                </a:path>
              </a:pathLst>
            </a:custGeom>
            <a:blipFill>
              <a:blip r:embed="rId7"/>
              <a:stretch>
                <a:fillRect l="0" t="-183370" r="0" b="-10083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003265" y="6260028"/>
            <a:ext cx="597723" cy="59772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56355" y="2118146"/>
            <a:ext cx="4241016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RICERCA DELL’EXPLOIT DESIDERATO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82447" y="6450261"/>
            <a:ext cx="662984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Adesso, fatta la ricerca, troviamo l’exploit necessario come in figura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31778" y="6450349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</p:spTree>
  </p:cSld>
  <p:clrMapOvr>
    <a:masterClrMapping/>
  </p:clrMapOvr>
  <p:transition spd="fast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074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99064" y="1607750"/>
            <a:ext cx="3988936" cy="3988936"/>
            <a:chOff x="0" y="0"/>
            <a:chExt cx="1354667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46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1354667">
                  <a:moveTo>
                    <a:pt x="0" y="0"/>
                  </a:moveTo>
                  <a:lnTo>
                    <a:pt x="1354667" y="0"/>
                  </a:lnTo>
                  <a:lnTo>
                    <a:pt x="13546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354667" cy="1383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3027" y="1028700"/>
            <a:ext cx="10796273" cy="3936718"/>
            <a:chOff x="0" y="0"/>
            <a:chExt cx="2687469" cy="979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87469" cy="979950"/>
            </a:xfrm>
            <a:custGeom>
              <a:avLst/>
              <a:gdLst/>
              <a:ahLst/>
              <a:cxnLst/>
              <a:rect r="r" b="b" t="t" l="l"/>
              <a:pathLst>
                <a:path h="979950" w="2687469">
                  <a:moveTo>
                    <a:pt x="0" y="0"/>
                  </a:moveTo>
                  <a:lnTo>
                    <a:pt x="2687469" y="0"/>
                  </a:lnTo>
                  <a:lnTo>
                    <a:pt x="2687469" y="979950"/>
                  </a:lnTo>
                  <a:lnTo>
                    <a:pt x="0" y="979950"/>
                  </a:lnTo>
                  <a:close/>
                </a:path>
              </a:pathLst>
            </a:custGeom>
            <a:blipFill>
              <a:blip r:embed="rId7"/>
              <a:stretch>
                <a:fillRect l="-1237" t="0" r="-123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856355" y="5383951"/>
            <a:ext cx="597723" cy="59772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39108" y="517674"/>
            <a:ext cx="126301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DataShield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56355" y="2118146"/>
            <a:ext cx="4241016" cy="295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5"/>
              </a:lnSpc>
            </a:pPr>
            <a:r>
              <a:rPr lang="en-US" sz="6500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RICERCA DELL’EXPLOIT DESIDERATO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35537" y="5469453"/>
            <a:ext cx="662984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volta trovato l’exploit più adatto alle nostre esigenze lo richiamiamo utilizzando il comando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 seguito dal numero di riga al quale l’exploit si trova, 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nel mio caso è il 29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84868" y="5574272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856355" y="6044155"/>
            <a:ext cx="597723" cy="59772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635537" y="6129657"/>
            <a:ext cx="662984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Successivamente verifichiamo le configurazione di base dell’exploit utilizzando il comando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 options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84868" y="6234476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856355" y="6708554"/>
            <a:ext cx="597723" cy="59772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635537" y="6794055"/>
            <a:ext cx="662984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questo punto impostiamo il Remote Host tramite il comando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 RHOSTS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 seguito dall’indirizzo ip Target, nel mio caso abbiamo “</a:t>
            </a: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192.168.1.40"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84868" y="6898874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DAGKdZlDdiQ</dc:identifier>
  <dcterms:modified xsi:type="dcterms:W3CDTF">2011-08-01T06:04:30Z</dcterms:modified>
  <cp:revision>1</cp:revision>
  <dc:title>S7L2 - TELNET VULNERABILITY ATTACK</dc:title>
</cp:coreProperties>
</file>