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BE14AE-8671-4EEB-92A6-46597F80A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029936A-4812-4B92-8DDD-F1392F62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900E2D6-2C50-402D-A4A9-3203C207A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3511-F718-4647-81BE-81E96D2F5500}" type="datetimeFigureOut">
              <a:rPr lang="cs-CZ" smtClean="0"/>
              <a:t>14. 6. 2020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8E43071-619B-41D1-B702-D30DEB40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33D2CFC-F681-4400-B19A-45E9ACA8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E1A9-E8C0-4372-994E-B22AEAE7511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329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DCE311-9516-4EEC-997B-7ADDCB4C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3969946-2525-4AF1-BEDE-3A19537FB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5BC3E3A-F3D5-47C5-AC82-A307CDB1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3511-F718-4647-81BE-81E96D2F5500}" type="datetimeFigureOut">
              <a:rPr lang="cs-CZ" smtClean="0"/>
              <a:t>14. 6. 2020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8497667-8691-4567-8AD8-2709D3F6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1236E82-5BF9-4F55-99A4-35BF385D1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E1A9-E8C0-4372-994E-B22AEAE7511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763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222C47C5-2FDA-468A-AA7D-89E9B6569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CAF4093-E0DB-4CCF-9517-B2286AAEB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E3B661F-3BD1-41CF-AF6E-FDF523E5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3511-F718-4647-81BE-81E96D2F5500}" type="datetimeFigureOut">
              <a:rPr lang="cs-CZ" smtClean="0"/>
              <a:t>14. 6. 2020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FFC3C3C-B14B-4839-89AB-F605027B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7793E21-4878-4B6B-ACA9-E6BE73B0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E1A9-E8C0-4372-994E-B22AEAE7511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98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69A3C3-00F8-4A7E-999E-488FDDEAA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9E85C3-2E7B-4615-9154-37112E0EB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8EE568A-D97C-43A8-A7DE-83988DB9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3511-F718-4647-81BE-81E96D2F5500}" type="datetimeFigureOut">
              <a:rPr lang="cs-CZ" smtClean="0"/>
              <a:t>14. 6. 2020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4E41577-5DB4-4690-9689-68AF33B02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D440739-C483-4156-A14D-26522ED4D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E1A9-E8C0-4372-994E-B22AEAE7511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303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E33BBF-C363-4B18-B24D-177FE059E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A36C650-3D68-47BB-8BCA-482C067F6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9C065B3-FA99-4BA2-83F0-929A9800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3511-F718-4647-81BE-81E96D2F5500}" type="datetimeFigureOut">
              <a:rPr lang="cs-CZ" smtClean="0"/>
              <a:t>14. 6. 2020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E556B14-5F2D-4F16-9639-8BAA7A171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9BAB1DB-5DB6-4807-842E-BCA7C752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E1A9-E8C0-4372-994E-B22AEAE7511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758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370C42-9F44-4D0A-A6B8-3E4BBA99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66E0326-7A26-4C8A-B466-4CA9CF130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B8C9D0C-AA7A-47F7-BC73-641CBAC04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29AE706-31B8-49E0-9302-669E528C6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3511-F718-4647-81BE-81E96D2F5500}" type="datetimeFigureOut">
              <a:rPr lang="cs-CZ" smtClean="0"/>
              <a:t>14. 6. 2020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E7B9F8B-5413-4539-9581-EFB49B4B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BD68F93-72C2-4532-BEF0-CC054706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E1A9-E8C0-4372-994E-B22AEAE7511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887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084AFF-A4F7-4D3D-9166-59C53C5F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A23DC03-A601-4D74-B77A-0AE31128B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2FBF375-B269-45C4-ADE7-25770B89D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D9AC080-6B22-4676-A165-C74AD17E1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CCF15FC2-7AF7-452C-B8EC-3A7B0BEED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C757FDFB-3F25-4278-84C0-5D491082E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3511-F718-4647-81BE-81E96D2F5500}" type="datetimeFigureOut">
              <a:rPr lang="cs-CZ" smtClean="0"/>
              <a:t>14. 6. 2020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B11CD676-3CEE-4FCD-918F-1EF6DF20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7532EC23-4FA0-4866-95AE-FD23D253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E1A9-E8C0-4372-994E-B22AEAE7511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427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4B553-672D-4928-A9A9-5658B37F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75FF57A-1DB8-469E-9046-0B651DF7F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3511-F718-4647-81BE-81E96D2F5500}" type="datetimeFigureOut">
              <a:rPr lang="cs-CZ" smtClean="0"/>
              <a:t>14. 6. 2020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46C4CE9-8C6F-4BC3-8B9D-5DDD5319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0AEF70B-9042-4710-B9EC-7000AA21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E1A9-E8C0-4372-994E-B22AEAE7511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7781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7F769210-377A-4004-AC3D-2995C04E6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3511-F718-4647-81BE-81E96D2F5500}" type="datetimeFigureOut">
              <a:rPr lang="cs-CZ" smtClean="0"/>
              <a:t>14. 6. 2020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82FAD80-AF89-456F-887B-1DC35657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64F7D4F-222E-4993-BF49-231E5CC2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E1A9-E8C0-4372-994E-B22AEAE7511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108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EF3302-F164-4FA6-AAE8-E7DDD1923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F764329-FE6D-4842-AD10-DF49B363D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2B5D28A-F134-4E78-9E3F-16BE590C2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98B2DD9-CD00-4610-9A62-280E5775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3511-F718-4647-81BE-81E96D2F5500}" type="datetimeFigureOut">
              <a:rPr lang="cs-CZ" smtClean="0"/>
              <a:t>14. 6. 2020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F235AF3-E910-4FE0-999F-0DEA2479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DC9432F-D332-4E24-B3A3-D7ECD053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E1A9-E8C0-4372-994E-B22AEAE7511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984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795BAC-75B0-4086-B71A-8FFA6D41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F51367D5-31A4-46A6-A1B4-295EBA1AD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4A7B507-80E2-4789-8604-1EF5DDFCC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D1CFE64-325D-47A8-A488-344028C75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3511-F718-4647-81BE-81E96D2F5500}" type="datetimeFigureOut">
              <a:rPr lang="cs-CZ" smtClean="0"/>
              <a:t>14. 6. 2020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CCA0D37-493E-4148-969F-32460D41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61B4A83-1B74-451D-9FB9-5CA9DBF6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E1A9-E8C0-4372-994E-B22AEAE7511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536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DB1721F-DD51-4AEC-8819-B73186B34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5A15BF7-D474-4E86-A85D-7A36D57A5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F995A97-90E5-44C8-89E8-8934C89AF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23511-F718-4647-81BE-81E96D2F5500}" type="datetimeFigureOut">
              <a:rPr lang="cs-CZ" smtClean="0"/>
              <a:t>14. 6. 2020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991AF8D-FBF0-4CAF-8602-38967C697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3AD4357-58D6-44DB-8D83-3C980EEA7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6E1A9-E8C0-4372-994E-B22AEAE7511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638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9CA70E-0504-4C31-8AC0-CF6996C3C8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Postup</a:t>
            </a:r>
            <a:r>
              <a:rPr lang="en-US" dirty="0"/>
              <a:t> </a:t>
            </a:r>
            <a:r>
              <a:rPr lang="en-US" dirty="0" err="1"/>
              <a:t>instalace</a:t>
            </a:r>
            <a:r>
              <a:rPr lang="en-US" dirty="0"/>
              <a:t> </a:t>
            </a:r>
            <a:r>
              <a:rPr lang="en-US" dirty="0" err="1"/>
              <a:t>apliakce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ECA6402-2E93-4CA0-8F9A-CF85914846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5703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0BA9DE-6F3C-448F-8E14-E571FB321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 </a:t>
            </a:r>
            <a:r>
              <a:rPr lang="en-US" dirty="0" err="1"/>
              <a:t>rozli</a:t>
            </a:r>
            <a:r>
              <a:rPr lang="cs-CZ" dirty="0" err="1"/>
              <a:t>šení</a:t>
            </a:r>
            <a:r>
              <a:rPr lang="cs-CZ" dirty="0"/>
              <a:t> monitoru musí být 1900x1080 a výše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rozbalit</a:t>
            </a:r>
            <a:endParaRPr lang="en-US" dirty="0"/>
          </a:p>
          <a:p>
            <a:r>
              <a:rPr lang="en-US" dirty="0"/>
              <a:t>2 </a:t>
            </a:r>
            <a:r>
              <a:rPr lang="en-US" dirty="0" err="1"/>
              <a:t>nainstalovat</a:t>
            </a:r>
            <a:r>
              <a:rPr lang="en-US" dirty="0"/>
              <a:t> </a:t>
            </a:r>
            <a:r>
              <a:rPr lang="en-US" dirty="0" err="1"/>
              <a:t>certifikaci</a:t>
            </a:r>
            <a:r>
              <a:rPr lang="cs-CZ" dirty="0"/>
              <a:t> (slide 3)</a:t>
            </a:r>
            <a:endParaRPr lang="en-US" dirty="0"/>
          </a:p>
          <a:p>
            <a:r>
              <a:rPr lang="en-US" dirty="0"/>
              <a:t>3 </a:t>
            </a:r>
            <a:r>
              <a:rPr lang="en-US" dirty="0" err="1"/>
              <a:t>instalace</a:t>
            </a:r>
            <a:r>
              <a:rPr lang="en-US" dirty="0"/>
              <a:t> </a:t>
            </a:r>
            <a:r>
              <a:rPr lang="en-US" dirty="0" err="1"/>
              <a:t>aplikace</a:t>
            </a:r>
            <a:r>
              <a:rPr lang="cs-CZ" dirty="0"/>
              <a:t> (slide 4)</a:t>
            </a:r>
          </a:p>
        </p:txBody>
      </p:sp>
    </p:spTree>
    <p:extLst>
      <p:ext uri="{BB962C8B-B14F-4D97-AF65-F5344CB8AC3E}">
        <p14:creationId xmlns:p14="http://schemas.microsoft.com/office/powerpoint/2010/main" val="213162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ázek 12">
            <a:extLst>
              <a:ext uri="{FF2B5EF4-FFF2-40B4-BE49-F238E27FC236}">
                <a16:creationId xmlns:a16="http://schemas.microsoft.com/office/drawing/2014/main" id="{3AEE0FB6-C3D1-4835-8A57-283A3FFA6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260" y="3924300"/>
            <a:ext cx="2711629" cy="2650807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9BFEB844-911C-458D-BB71-C075A614D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232" y="1584960"/>
            <a:ext cx="1956504" cy="191262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263635E-C77E-4A6F-8813-D8DC316A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Instalace</a:t>
            </a:r>
            <a:r>
              <a:rPr lang="en-US" dirty="0"/>
              <a:t> </a:t>
            </a:r>
            <a:r>
              <a:rPr lang="en-US" dirty="0" err="1"/>
              <a:t>certifikace</a:t>
            </a:r>
            <a:endParaRPr lang="cs-CZ" dirty="0"/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DC1C450A-2132-40D5-9A42-CB969B962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89902" y="1708308"/>
            <a:ext cx="4552658" cy="2466023"/>
          </a:xfrm>
          <a:prstGeom prst="rect">
            <a:avLst/>
          </a:prstGeom>
        </p:spPr>
      </p:pic>
      <p:sp>
        <p:nvSpPr>
          <p:cNvPr id="5" name="Šipka: doleva 4">
            <a:extLst>
              <a:ext uri="{FF2B5EF4-FFF2-40B4-BE49-F238E27FC236}">
                <a16:creationId xmlns:a16="http://schemas.microsoft.com/office/drawing/2014/main" id="{86958642-A19C-47D0-BE83-878626893373}"/>
              </a:ext>
            </a:extLst>
          </p:cNvPr>
          <p:cNvSpPr/>
          <p:nvPr/>
        </p:nvSpPr>
        <p:spPr>
          <a:xfrm>
            <a:off x="1943100" y="2240280"/>
            <a:ext cx="510540" cy="12192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92264ECC-6E40-4D21-A498-FA9542BAD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902" y="4312920"/>
            <a:ext cx="1779001" cy="2262187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28D71E72-37D7-4C71-BEA5-A9167B8E4A2D}"/>
              </a:ext>
            </a:extLst>
          </p:cNvPr>
          <p:cNvSpPr txBox="1"/>
          <p:nvPr/>
        </p:nvSpPr>
        <p:spPr>
          <a:xfrm>
            <a:off x="617220" y="164461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</a:t>
            </a:r>
            <a:endParaRPr lang="cs-CZ" dirty="0">
              <a:solidFill>
                <a:schemeClr val="accent2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BEB6768E-81A7-4127-A6FE-F04B87C538C2}"/>
              </a:ext>
            </a:extLst>
          </p:cNvPr>
          <p:cNvSpPr txBox="1"/>
          <p:nvPr/>
        </p:nvSpPr>
        <p:spPr>
          <a:xfrm>
            <a:off x="617220" y="43129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  <a:endParaRPr lang="cs-CZ" dirty="0">
              <a:solidFill>
                <a:schemeClr val="accent2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FA003E57-519B-4F76-BB12-908C8E7121B2}"/>
              </a:ext>
            </a:extLst>
          </p:cNvPr>
          <p:cNvSpPr txBox="1"/>
          <p:nvPr/>
        </p:nvSpPr>
        <p:spPr>
          <a:xfrm>
            <a:off x="5616232" y="15849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</a:t>
            </a:r>
            <a:endParaRPr lang="cs-CZ" dirty="0">
              <a:solidFill>
                <a:schemeClr val="accent2"/>
              </a:solidFill>
            </a:endParaRP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7ADA5499-F6ED-418A-A017-A143280986D5}"/>
              </a:ext>
            </a:extLst>
          </p:cNvPr>
          <p:cNvSpPr txBox="1"/>
          <p:nvPr/>
        </p:nvSpPr>
        <p:spPr>
          <a:xfrm>
            <a:off x="5616232" y="418242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</a:t>
            </a:r>
            <a:endParaRPr lang="cs-CZ" dirty="0">
              <a:solidFill>
                <a:schemeClr val="accent2"/>
              </a:solidFill>
            </a:endParaRPr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F3A96C3C-75B7-48C6-8AEB-AA47123194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6971" y="1268731"/>
            <a:ext cx="2711629" cy="2650807"/>
          </a:xfrm>
          <a:prstGeom prst="rect">
            <a:avLst/>
          </a:prstGeom>
        </p:spPr>
      </p:pic>
      <p:sp>
        <p:nvSpPr>
          <p:cNvPr id="15" name="TextovéPole 14">
            <a:extLst>
              <a:ext uri="{FF2B5EF4-FFF2-40B4-BE49-F238E27FC236}">
                <a16:creationId xmlns:a16="http://schemas.microsoft.com/office/drawing/2014/main" id="{E98D1235-0CE0-4CF2-A91C-9E3D6450BA40}"/>
              </a:ext>
            </a:extLst>
          </p:cNvPr>
          <p:cNvSpPr txBox="1"/>
          <p:nvPr/>
        </p:nvSpPr>
        <p:spPr>
          <a:xfrm>
            <a:off x="8940040" y="138648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</a:t>
            </a:r>
            <a:endParaRPr lang="cs-CZ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907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678E6448-1AD1-4F64-AB6F-13F720199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1327547"/>
            <a:ext cx="4752975" cy="2574528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B9E5B9C6-C189-46FA-B7E0-67FE29A5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Instalace aplikace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8E30A5E-B8E4-4492-B1FF-71C888764D1C}"/>
              </a:ext>
            </a:extLst>
          </p:cNvPr>
          <p:cNvSpPr txBox="1"/>
          <p:nvPr/>
        </p:nvSpPr>
        <p:spPr>
          <a:xfrm>
            <a:off x="215591" y="13213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6" name="Šipka: doleva 5">
            <a:extLst>
              <a:ext uri="{FF2B5EF4-FFF2-40B4-BE49-F238E27FC236}">
                <a16:creationId xmlns:a16="http://schemas.microsoft.com/office/drawing/2014/main" id="{F9F918D7-60DF-408F-8E2E-2C3F656A66A5}"/>
              </a:ext>
            </a:extLst>
          </p:cNvPr>
          <p:cNvSpPr/>
          <p:nvPr/>
        </p:nvSpPr>
        <p:spPr>
          <a:xfrm>
            <a:off x="1737360" y="1935480"/>
            <a:ext cx="510540" cy="12192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24316B38-8693-46E8-BC9D-0184DD3BA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28" y="4146867"/>
            <a:ext cx="3826744" cy="2435734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499D354B-EAF9-40AA-948A-14989667507E}"/>
              </a:ext>
            </a:extLst>
          </p:cNvPr>
          <p:cNvSpPr txBox="1"/>
          <p:nvPr/>
        </p:nvSpPr>
        <p:spPr>
          <a:xfrm>
            <a:off x="334528" y="41468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accent2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704650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39</Words>
  <Application>Microsoft Office PowerPoint</Application>
  <PresentationFormat>Širokoúhlá obrazovka</PresentationFormat>
  <Paragraphs>14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Motiv Office</vt:lpstr>
      <vt:lpstr>Postup instalace apliakce</vt:lpstr>
      <vt:lpstr>Prezentace aplikace PowerPoint</vt:lpstr>
      <vt:lpstr>Instalace certifikace</vt:lpstr>
      <vt:lpstr>Instalace aplikace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Postup instalace apliakce</dc:title>
  <dc:creator>Fanatig</dc:creator>
  <cp:lastModifiedBy>Fanatig</cp:lastModifiedBy>
  <cp:revision>2</cp:revision>
  <dcterms:created xsi:type="dcterms:W3CDTF">2020-06-14T19:42:52Z</dcterms:created>
  <dcterms:modified xsi:type="dcterms:W3CDTF">2020-06-14T19:53:12Z</dcterms:modified>
</cp:coreProperties>
</file>