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61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EEC065-24C4-479A-9CF0-34AF815448B5}" v="3" dt="2021-06-22T22:05:20.7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20" autoAdjust="0"/>
  </p:normalViewPr>
  <p:slideViewPr>
    <p:cSldViewPr snapToGrid="0">
      <p:cViewPr>
        <p:scale>
          <a:sx n="125" d="100"/>
          <a:sy n="125" d="100"/>
        </p:scale>
        <p:origin x="90" y="-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 S" userId="8cf6166d1146cb28" providerId="LiveId" clId="{6FEEC065-24C4-479A-9CF0-34AF815448B5}"/>
    <pc:docChg chg="undo custSel modSld">
      <pc:chgData name="M S" userId="8cf6166d1146cb28" providerId="LiveId" clId="{6FEEC065-24C4-479A-9CF0-34AF815448B5}" dt="2021-06-22T22:05:15.475" v="18" actId="732"/>
      <pc:docMkLst>
        <pc:docMk/>
      </pc:docMkLst>
      <pc:sldChg chg="modSp mod">
        <pc:chgData name="M S" userId="8cf6166d1146cb28" providerId="LiveId" clId="{6FEEC065-24C4-479A-9CF0-34AF815448B5}" dt="2021-06-22T22:03:18.168" v="9" actId="20577"/>
        <pc:sldMkLst>
          <pc:docMk/>
          <pc:sldMk cId="2357031413" sldId="256"/>
        </pc:sldMkLst>
        <pc:spChg chg="mod">
          <ac:chgData name="M S" userId="8cf6166d1146cb28" providerId="LiveId" clId="{6FEEC065-24C4-479A-9CF0-34AF815448B5}" dt="2021-06-22T22:03:18.168" v="9" actId="20577"/>
          <ac:spMkLst>
            <pc:docMk/>
            <pc:sldMk cId="2357031413" sldId="256"/>
            <ac:spMk id="3" creationId="{0ECA6402-2E93-4CA0-8F9A-CF85914846ED}"/>
          </ac:spMkLst>
        </pc:spChg>
      </pc:sldChg>
      <pc:sldChg chg="modSp mod">
        <pc:chgData name="M S" userId="8cf6166d1146cb28" providerId="LiveId" clId="{6FEEC065-24C4-479A-9CF0-34AF815448B5}" dt="2021-06-22T22:04:49.282" v="16" actId="732"/>
        <pc:sldMkLst>
          <pc:docMk/>
          <pc:sldMk cId="2931907626" sldId="258"/>
        </pc:sldMkLst>
        <pc:picChg chg="mod modCrop">
          <ac:chgData name="M S" userId="8cf6166d1146cb28" providerId="LiveId" clId="{6FEEC065-24C4-479A-9CF0-34AF815448B5}" dt="2021-06-22T22:04:49.282" v="16" actId="732"/>
          <ac:picMkLst>
            <pc:docMk/>
            <pc:sldMk cId="2931907626" sldId="258"/>
            <ac:picMk id="23" creationId="{F0C1489F-C851-4B39-8374-5A6918CF5945}"/>
          </ac:picMkLst>
        </pc:picChg>
      </pc:sldChg>
      <pc:sldChg chg="modSp mod">
        <pc:chgData name="M S" userId="8cf6166d1146cb28" providerId="LiveId" clId="{6FEEC065-24C4-479A-9CF0-34AF815448B5}" dt="2021-06-22T22:05:15.475" v="18" actId="732"/>
        <pc:sldMkLst>
          <pc:docMk/>
          <pc:sldMk cId="17046503" sldId="259"/>
        </pc:sldMkLst>
        <pc:picChg chg="mod modCrop">
          <ac:chgData name="M S" userId="8cf6166d1146cb28" providerId="LiveId" clId="{6FEEC065-24C4-479A-9CF0-34AF815448B5}" dt="2021-06-22T22:05:15.475" v="18" actId="732"/>
          <ac:picMkLst>
            <pc:docMk/>
            <pc:sldMk cId="17046503" sldId="259"/>
            <ac:picMk id="9" creationId="{17D333E7-93AD-43DF-A5CD-6BCC9D905F81}"/>
          </ac:picMkLst>
        </pc:picChg>
      </pc:sldChg>
      <pc:sldChg chg="modSp mod">
        <pc:chgData name="M S" userId="8cf6166d1146cb28" providerId="LiveId" clId="{6FEEC065-24C4-479A-9CF0-34AF815448B5}" dt="2021-06-22T22:04:19.803" v="14" actId="732"/>
        <pc:sldMkLst>
          <pc:docMk/>
          <pc:sldMk cId="3715989172" sldId="261"/>
        </pc:sldMkLst>
        <pc:grpChg chg="mod">
          <ac:chgData name="M S" userId="8cf6166d1146cb28" providerId="LiveId" clId="{6FEEC065-24C4-479A-9CF0-34AF815448B5}" dt="2021-06-22T22:03:51.663" v="11" actId="14100"/>
          <ac:grpSpMkLst>
            <pc:docMk/>
            <pc:sldMk cId="3715989172" sldId="261"/>
            <ac:grpSpMk id="36" creationId="{5C832927-42B0-43C1-9EF0-0BA87E3C767D}"/>
          </ac:grpSpMkLst>
        </pc:grpChg>
        <pc:picChg chg="mod modCrop">
          <ac:chgData name="M S" userId="8cf6166d1146cb28" providerId="LiveId" clId="{6FEEC065-24C4-479A-9CF0-34AF815448B5}" dt="2021-06-22T22:04:19.803" v="14" actId="732"/>
          <ac:picMkLst>
            <pc:docMk/>
            <pc:sldMk cId="3715989172" sldId="261"/>
            <ac:picMk id="35" creationId="{D0B8E936-614A-40E7-8A1A-D4D9B13D9E3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6F23511-F718-4647-81BE-81E96D2F5500}" type="datetimeFigureOut">
              <a:rPr lang="cs-CZ" smtClean="0"/>
              <a:t>23.06.2021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2A6E1A9-E8C0-4372-994E-B22AEAE75115}" type="slidenum">
              <a:rPr lang="cs-CZ" smtClean="0"/>
              <a:t>‹#›</a:t>
            </a:fld>
            <a:endParaRPr lang="cs-CZ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28715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3511-F718-4647-81BE-81E96D2F5500}" type="datetimeFigureOut">
              <a:rPr lang="cs-CZ" smtClean="0"/>
              <a:t>23.06.2021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E1A9-E8C0-4372-994E-B22AEAE7511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926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3511-F718-4647-81BE-81E96D2F5500}" type="datetimeFigureOut">
              <a:rPr lang="cs-CZ" smtClean="0"/>
              <a:t>23.06.2021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E1A9-E8C0-4372-994E-B22AEAE7511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50617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3511-F718-4647-81BE-81E96D2F5500}" type="datetimeFigureOut">
              <a:rPr lang="cs-CZ" smtClean="0"/>
              <a:t>23.06.2021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E1A9-E8C0-4372-994E-B22AEAE7511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1371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3511-F718-4647-81BE-81E96D2F5500}" type="datetimeFigureOut">
              <a:rPr lang="cs-CZ" smtClean="0"/>
              <a:t>23.06.2021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E1A9-E8C0-4372-994E-B22AEAE75115}" type="slidenum">
              <a:rPr lang="cs-CZ" smtClean="0"/>
              <a:t>‹#›</a:t>
            </a:fld>
            <a:endParaRPr lang="cs-CZ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1719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3511-F718-4647-81BE-81E96D2F5500}" type="datetimeFigureOut">
              <a:rPr lang="cs-CZ" smtClean="0"/>
              <a:t>23.06.2021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E1A9-E8C0-4372-994E-B22AEAE7511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4841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3511-F718-4647-81BE-81E96D2F5500}" type="datetimeFigureOut">
              <a:rPr lang="cs-CZ" smtClean="0"/>
              <a:t>23.06.2021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E1A9-E8C0-4372-994E-B22AEAE7511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74611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3511-F718-4647-81BE-81E96D2F5500}" type="datetimeFigureOut">
              <a:rPr lang="cs-CZ" smtClean="0"/>
              <a:t>23.06.2021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E1A9-E8C0-4372-994E-B22AEAE7511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4743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3511-F718-4647-81BE-81E96D2F5500}" type="datetimeFigureOut">
              <a:rPr lang="cs-CZ" smtClean="0"/>
              <a:t>23.06.2021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E1A9-E8C0-4372-994E-B22AEAE7511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8918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3511-F718-4647-81BE-81E96D2F5500}" type="datetimeFigureOut">
              <a:rPr lang="cs-CZ" smtClean="0"/>
              <a:t>23.06.2021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E1A9-E8C0-4372-994E-B22AEAE7511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55962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3511-F718-4647-81BE-81E96D2F5500}" type="datetimeFigureOut">
              <a:rPr lang="cs-CZ" smtClean="0"/>
              <a:t>23.06.2021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E1A9-E8C0-4372-994E-B22AEAE7511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40026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6F23511-F718-4647-81BE-81E96D2F5500}" type="datetimeFigureOut">
              <a:rPr lang="cs-CZ" smtClean="0"/>
              <a:t>23.06.2021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2A6E1A9-E8C0-4372-994E-B22AEAE7511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35785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9CA70E-0504-4C31-8AC0-CF6996C3C8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ostup</a:t>
            </a:r>
            <a:r>
              <a:rPr lang="en-US" dirty="0"/>
              <a:t> ins</a:t>
            </a:r>
            <a:r>
              <a:rPr lang="cs-CZ" dirty="0" err="1"/>
              <a:t>talac</a:t>
            </a:r>
            <a:r>
              <a:rPr lang="en-US" dirty="0"/>
              <a:t>e </a:t>
            </a:r>
            <a:r>
              <a:rPr lang="en-US" dirty="0" err="1"/>
              <a:t>aplik</a:t>
            </a:r>
            <a:r>
              <a:rPr lang="cs-CZ" dirty="0"/>
              <a:t>a</a:t>
            </a:r>
            <a:r>
              <a:rPr lang="en-US" dirty="0" err="1"/>
              <a:t>ce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ECA6402-2E93-4CA0-8F9A-CF85914846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CamButton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MiS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57031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>
            <a:extLst>
              <a:ext uri="{FF2B5EF4-FFF2-40B4-BE49-F238E27FC236}">
                <a16:creationId xmlns:a16="http://schemas.microsoft.com/office/drawing/2014/main" id="{B0BCAA07-B3F2-4A48-AD8A-111F3E914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cs-CZ" sz="3600" dirty="0"/>
              <a:t>Body</a:t>
            </a:r>
            <a:r>
              <a:rPr lang="cs-CZ" dirty="0"/>
              <a:t> instalace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20BA9DE-6F3C-448F-8E14-E571FB321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cs-CZ" dirty="0"/>
              <a:t>R</a:t>
            </a:r>
            <a:r>
              <a:rPr lang="en-US" dirty="0" err="1"/>
              <a:t>ozli</a:t>
            </a:r>
            <a:r>
              <a:rPr lang="cs-CZ" dirty="0" err="1"/>
              <a:t>šení</a:t>
            </a:r>
            <a:r>
              <a:rPr lang="cs-CZ" dirty="0"/>
              <a:t> monitoru musí být 1900x1080 a výše</a:t>
            </a:r>
            <a:endParaRPr lang="en-US" dirty="0"/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Roz</a:t>
            </a:r>
            <a:r>
              <a:rPr lang="cs-CZ" dirty="0"/>
              <a:t>bal</a:t>
            </a:r>
            <a:r>
              <a:rPr lang="en-US" dirty="0"/>
              <a:t>it</a:t>
            </a:r>
            <a:r>
              <a:rPr lang="cs-CZ" dirty="0"/>
              <a:t> zip</a:t>
            </a:r>
          </a:p>
          <a:p>
            <a:pPr marL="457200" indent="-457200">
              <a:buFont typeface="+mj-lt"/>
              <a:buAutoNum type="arabicParenR"/>
            </a:pPr>
            <a:r>
              <a:rPr lang="cs-CZ" dirty="0"/>
              <a:t>Instalace</a:t>
            </a:r>
          </a:p>
          <a:p>
            <a:pPr marL="685800" lvl="1" indent="-457200">
              <a:buFont typeface="+mj-lt"/>
              <a:buAutoNum type="alphaUcPeriod"/>
            </a:pPr>
            <a:r>
              <a:rPr lang="cs-CZ" dirty="0">
                <a:hlinkClick r:id="rId2" action="ppaction://hlinksldjump"/>
              </a:rPr>
              <a:t>Postup instalace A:PowerShell</a:t>
            </a:r>
            <a:endParaRPr lang="cs-CZ" dirty="0"/>
          </a:p>
          <a:p>
            <a:pPr marL="685800" lvl="1" indent="-457200">
              <a:buFont typeface="+mj-lt"/>
              <a:buAutoNum type="alphaUcPeriod"/>
            </a:pPr>
            <a:r>
              <a:rPr lang="cs-CZ" dirty="0"/>
              <a:t>Postup instalace B</a:t>
            </a:r>
          </a:p>
          <a:p>
            <a:pPr marL="914400" lvl="2" indent="-457200">
              <a:buFont typeface="+mj-lt"/>
              <a:buAutoNum type="romanLcPeriod"/>
            </a:pPr>
            <a:r>
              <a:rPr lang="cs-CZ" dirty="0">
                <a:hlinkClick r:id="rId3" action="ppaction://hlinksldjump"/>
              </a:rPr>
              <a:t>Nainstalování certifikátu</a:t>
            </a:r>
            <a:endParaRPr lang="cs-CZ" dirty="0"/>
          </a:p>
          <a:p>
            <a:pPr marL="914400" lvl="2" indent="-457200">
              <a:buFont typeface="+mj-lt"/>
              <a:buAutoNum type="romanLcPeriod"/>
            </a:pPr>
            <a:r>
              <a:rPr lang="cs-CZ" dirty="0">
                <a:hlinkClick r:id="rId4" action="ppaction://hlinksldjump"/>
              </a:rPr>
              <a:t>Instalace aplikace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621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Nadpis 1">
            <a:extLst>
              <a:ext uri="{FF2B5EF4-FFF2-40B4-BE49-F238E27FC236}">
                <a16:creationId xmlns:a16="http://schemas.microsoft.com/office/drawing/2014/main" id="{9C0E2C47-E787-42C8-A9B8-90C3C420D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cs-CZ" sz="3600" dirty="0"/>
              <a:t>Postup instalace: A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1B90BBE1-CCF2-4B01-8758-71C0CE38D18A}"/>
              </a:ext>
            </a:extLst>
          </p:cNvPr>
          <p:cNvSpPr txBox="1"/>
          <p:nvPr/>
        </p:nvSpPr>
        <p:spPr>
          <a:xfrm>
            <a:off x="2247900" y="2209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5C832927-42B0-43C1-9EF0-0BA87E3C767D}"/>
              </a:ext>
            </a:extLst>
          </p:cNvPr>
          <p:cNvGrpSpPr/>
          <p:nvPr/>
        </p:nvGrpSpPr>
        <p:grpSpPr>
          <a:xfrm>
            <a:off x="73826" y="1167915"/>
            <a:ext cx="4191838" cy="2575410"/>
            <a:chOff x="38228" y="602800"/>
            <a:chExt cx="4191838" cy="2575410"/>
          </a:xfrm>
        </p:grpSpPr>
        <p:pic>
          <p:nvPicPr>
            <p:cNvPr id="35" name="Obrázek 34">
              <a:extLst>
                <a:ext uri="{FF2B5EF4-FFF2-40B4-BE49-F238E27FC236}">
                  <a16:creationId xmlns:a16="http://schemas.microsoft.com/office/drawing/2014/main" id="{D0B8E936-614A-40E7-8A1A-D4D9B13D9E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86554" y="1126207"/>
              <a:ext cx="3843512" cy="2052003"/>
            </a:xfrm>
            <a:prstGeom prst="rect">
              <a:avLst/>
            </a:prstGeom>
          </p:spPr>
        </p:pic>
        <p:grpSp>
          <p:nvGrpSpPr>
            <p:cNvPr id="27" name="Skupina 26">
              <a:extLst>
                <a:ext uri="{FF2B5EF4-FFF2-40B4-BE49-F238E27FC236}">
                  <a16:creationId xmlns:a16="http://schemas.microsoft.com/office/drawing/2014/main" id="{9A0E4EBA-12F5-4DF8-9441-AB5015706441}"/>
                </a:ext>
              </a:extLst>
            </p:cNvPr>
            <p:cNvGrpSpPr/>
            <p:nvPr/>
          </p:nvGrpSpPr>
          <p:grpSpPr>
            <a:xfrm>
              <a:off x="38228" y="602800"/>
              <a:ext cx="4109910" cy="1950295"/>
              <a:chOff x="38228" y="602800"/>
              <a:chExt cx="4109910" cy="1950295"/>
            </a:xfrm>
          </p:grpSpPr>
          <p:sp>
            <p:nvSpPr>
              <p:cNvPr id="15" name="TextovéPole 14">
                <a:extLst>
                  <a:ext uri="{FF2B5EF4-FFF2-40B4-BE49-F238E27FC236}">
                    <a16:creationId xmlns:a16="http://schemas.microsoft.com/office/drawing/2014/main" id="{2B689ED0-4685-405A-BDAB-966AF165A98F}"/>
                  </a:ext>
                </a:extLst>
              </p:cNvPr>
              <p:cNvSpPr txBox="1"/>
              <p:nvPr/>
            </p:nvSpPr>
            <p:spPr>
              <a:xfrm>
                <a:off x="38228" y="602800"/>
                <a:ext cx="3483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A</a:t>
                </a:r>
                <a:endParaRPr lang="cs-CZ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TextovéPole 19">
                <a:extLst>
                  <a:ext uri="{FF2B5EF4-FFF2-40B4-BE49-F238E27FC236}">
                    <a16:creationId xmlns:a16="http://schemas.microsoft.com/office/drawing/2014/main" id="{965B988C-2DAB-4BB2-AC51-7C7A1EB66F98}"/>
                  </a:ext>
                </a:extLst>
              </p:cNvPr>
              <p:cNvSpPr txBox="1"/>
              <p:nvPr/>
            </p:nvSpPr>
            <p:spPr>
              <a:xfrm>
                <a:off x="2057400" y="1691321"/>
                <a:ext cx="2090738" cy="861774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cs-CZ" sz="1000" dirty="0">
                    <a:solidFill>
                      <a:schemeClr val="bg1"/>
                    </a:solidFill>
                  </a:rPr>
                  <a:t>Je potřeba kliknout pravým tlačítkem myši na ikonu instalace. </a:t>
                </a:r>
              </a:p>
              <a:p>
                <a:r>
                  <a:rPr lang="cs-CZ" sz="1000" dirty="0">
                    <a:solidFill>
                      <a:schemeClr val="bg1"/>
                    </a:solidFill>
                  </a:rPr>
                  <a:t>Následně vybrat Run </a:t>
                </a:r>
                <a:r>
                  <a:rPr lang="cs-CZ" sz="1000" dirty="0" err="1">
                    <a:solidFill>
                      <a:schemeClr val="bg1"/>
                    </a:solidFill>
                  </a:rPr>
                  <a:t>with</a:t>
                </a:r>
                <a:r>
                  <a:rPr lang="cs-CZ" sz="1000" dirty="0">
                    <a:solidFill>
                      <a:schemeClr val="bg1"/>
                    </a:solidFill>
                  </a:rPr>
                  <a:t> </a:t>
                </a:r>
                <a:r>
                  <a:rPr lang="cs-CZ" sz="1000" dirty="0" err="1">
                    <a:solidFill>
                      <a:schemeClr val="bg1"/>
                    </a:solidFill>
                  </a:rPr>
                  <a:t>PowerShell</a:t>
                </a:r>
                <a:r>
                  <a:rPr lang="cs-CZ" sz="1000" dirty="0">
                    <a:solidFill>
                      <a:schemeClr val="bg1"/>
                    </a:solidFill>
                  </a:rPr>
                  <a:t>.</a:t>
                </a:r>
              </a:p>
            </p:txBody>
          </p:sp>
        </p:grpSp>
      </p:grpSp>
      <p:grpSp>
        <p:nvGrpSpPr>
          <p:cNvPr id="26" name="Skupina 25">
            <a:extLst>
              <a:ext uri="{FF2B5EF4-FFF2-40B4-BE49-F238E27FC236}">
                <a16:creationId xmlns:a16="http://schemas.microsoft.com/office/drawing/2014/main" id="{418E9DCA-ED29-4AF5-BB3F-47D2E35BE952}"/>
              </a:ext>
            </a:extLst>
          </p:cNvPr>
          <p:cNvGrpSpPr/>
          <p:nvPr/>
        </p:nvGrpSpPr>
        <p:grpSpPr>
          <a:xfrm>
            <a:off x="4392704" y="1179727"/>
            <a:ext cx="3187924" cy="2682442"/>
            <a:chOff x="6469" y="3548520"/>
            <a:chExt cx="3943743" cy="3026276"/>
          </a:xfrm>
        </p:grpSpPr>
        <p:pic>
          <p:nvPicPr>
            <p:cNvPr id="5" name="Obrázek 4">
              <a:extLst>
                <a:ext uri="{FF2B5EF4-FFF2-40B4-BE49-F238E27FC236}">
                  <a16:creationId xmlns:a16="http://schemas.microsoft.com/office/drawing/2014/main" id="{7A7043F9-2759-432B-BE2C-462767856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651" y="3939178"/>
              <a:ext cx="3861561" cy="2635618"/>
            </a:xfrm>
            <a:prstGeom prst="rect">
              <a:avLst/>
            </a:prstGeom>
          </p:spPr>
        </p:pic>
        <p:sp>
          <p:nvSpPr>
            <p:cNvPr id="16" name="TextovéPole 15">
              <a:extLst>
                <a:ext uri="{FF2B5EF4-FFF2-40B4-BE49-F238E27FC236}">
                  <a16:creationId xmlns:a16="http://schemas.microsoft.com/office/drawing/2014/main" id="{A1708981-4CC3-4232-AF96-4EC2245A42B9}"/>
                </a:ext>
              </a:extLst>
            </p:cNvPr>
            <p:cNvSpPr txBox="1"/>
            <p:nvPr/>
          </p:nvSpPr>
          <p:spPr>
            <a:xfrm>
              <a:off x="6469" y="3548520"/>
              <a:ext cx="445856" cy="437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21" name="TextovéPole 20">
              <a:extLst>
                <a:ext uri="{FF2B5EF4-FFF2-40B4-BE49-F238E27FC236}">
                  <a16:creationId xmlns:a16="http://schemas.microsoft.com/office/drawing/2014/main" id="{D0575FC0-BD01-496E-AABB-8CDC80F673DC}"/>
                </a:ext>
              </a:extLst>
            </p:cNvPr>
            <p:cNvSpPr txBox="1"/>
            <p:nvPr/>
          </p:nvSpPr>
          <p:spPr>
            <a:xfrm>
              <a:off x="1236962" y="4918964"/>
              <a:ext cx="2523211" cy="473835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cs-CZ" sz="1000" dirty="0">
                  <a:solidFill>
                    <a:schemeClr val="bg1"/>
                  </a:solidFill>
                </a:rPr>
                <a:t>Je potřeba nainstalovat certifikát. Klikněte na Enter.</a:t>
              </a:r>
            </a:p>
          </p:txBody>
        </p:sp>
      </p:grp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F1508C21-2631-4C81-A38D-6F4B938C7C1B}"/>
              </a:ext>
            </a:extLst>
          </p:cNvPr>
          <p:cNvGrpSpPr/>
          <p:nvPr/>
        </p:nvGrpSpPr>
        <p:grpSpPr>
          <a:xfrm>
            <a:off x="4392703" y="4010026"/>
            <a:ext cx="3186433" cy="2749850"/>
            <a:chOff x="5181835" y="565051"/>
            <a:chExt cx="3734765" cy="2863727"/>
          </a:xfrm>
        </p:grpSpPr>
        <p:pic>
          <p:nvPicPr>
            <p:cNvPr id="7" name="Obrázek 6">
              <a:extLst>
                <a:ext uri="{FF2B5EF4-FFF2-40B4-BE49-F238E27FC236}">
                  <a16:creationId xmlns:a16="http://schemas.microsoft.com/office/drawing/2014/main" id="{D7851B8D-FD8E-44CC-A595-56AA707B6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72383" y="941503"/>
              <a:ext cx="3644217" cy="2487275"/>
            </a:xfrm>
            <a:prstGeom prst="rect">
              <a:avLst/>
            </a:prstGeom>
          </p:spPr>
        </p:pic>
        <p:sp>
          <p:nvSpPr>
            <p:cNvPr id="17" name="TextovéPole 16">
              <a:extLst>
                <a:ext uri="{FF2B5EF4-FFF2-40B4-BE49-F238E27FC236}">
                  <a16:creationId xmlns:a16="http://schemas.microsoft.com/office/drawing/2014/main" id="{B122315B-7A27-4045-A376-3756D16A6956}"/>
                </a:ext>
              </a:extLst>
            </p:cNvPr>
            <p:cNvSpPr txBox="1"/>
            <p:nvPr/>
          </p:nvSpPr>
          <p:spPr>
            <a:xfrm>
              <a:off x="5181835" y="565051"/>
              <a:ext cx="436942" cy="456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>
                  <a:solidFill>
                    <a:srgbClr val="FF0000"/>
                  </a:solidFill>
                </a:rPr>
                <a:t>D</a:t>
              </a:r>
            </a:p>
          </p:txBody>
        </p:sp>
        <p:sp>
          <p:nvSpPr>
            <p:cNvPr id="22" name="TextovéPole 21">
              <a:extLst>
                <a:ext uri="{FF2B5EF4-FFF2-40B4-BE49-F238E27FC236}">
                  <a16:creationId xmlns:a16="http://schemas.microsoft.com/office/drawing/2014/main" id="{A6A69751-4295-418B-B9DE-378B411ED497}"/>
                </a:ext>
              </a:extLst>
            </p:cNvPr>
            <p:cNvSpPr txBox="1"/>
            <p:nvPr/>
          </p:nvSpPr>
          <p:spPr>
            <a:xfrm>
              <a:off x="6347672" y="1726258"/>
              <a:ext cx="2390621" cy="73720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cs-CZ" sz="1000" dirty="0">
                  <a:solidFill>
                    <a:schemeClr val="bg1"/>
                  </a:solidFill>
                </a:rPr>
                <a:t>Pro instalaci certifikátu je potřeba odsouhlasit, zda může být daný certifikát nainstalován.</a:t>
              </a:r>
            </a:p>
          </p:txBody>
        </p:sp>
      </p:grp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99C07384-F920-4D6D-8D05-A1A3359FB3EA}"/>
              </a:ext>
            </a:extLst>
          </p:cNvPr>
          <p:cNvGrpSpPr/>
          <p:nvPr/>
        </p:nvGrpSpPr>
        <p:grpSpPr>
          <a:xfrm>
            <a:off x="7899839" y="1179727"/>
            <a:ext cx="3327097" cy="2679009"/>
            <a:chOff x="5236674" y="3522128"/>
            <a:chExt cx="3895234" cy="3048760"/>
          </a:xfrm>
        </p:grpSpPr>
        <p:pic>
          <p:nvPicPr>
            <p:cNvPr id="9" name="Obrázek 8">
              <a:extLst>
                <a:ext uri="{FF2B5EF4-FFF2-40B4-BE49-F238E27FC236}">
                  <a16:creationId xmlns:a16="http://schemas.microsoft.com/office/drawing/2014/main" id="{553DCF67-E0C0-4A7F-9807-4C93A20FD3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36674" y="3912287"/>
              <a:ext cx="3895234" cy="2658601"/>
            </a:xfrm>
            <a:prstGeom prst="rect">
              <a:avLst/>
            </a:prstGeom>
          </p:spPr>
        </p:pic>
        <p:sp>
          <p:nvSpPr>
            <p:cNvPr id="18" name="TextovéPole 17">
              <a:extLst>
                <a:ext uri="{FF2B5EF4-FFF2-40B4-BE49-F238E27FC236}">
                  <a16:creationId xmlns:a16="http://schemas.microsoft.com/office/drawing/2014/main" id="{0A4F7AD1-2D66-46CC-BC87-6856F5BA951F}"/>
                </a:ext>
              </a:extLst>
            </p:cNvPr>
            <p:cNvSpPr txBox="1"/>
            <p:nvPr/>
          </p:nvSpPr>
          <p:spPr>
            <a:xfrm>
              <a:off x="5236674" y="3522128"/>
              <a:ext cx="411380" cy="420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23" name="TextovéPole 22">
              <a:extLst>
                <a:ext uri="{FF2B5EF4-FFF2-40B4-BE49-F238E27FC236}">
                  <a16:creationId xmlns:a16="http://schemas.microsoft.com/office/drawing/2014/main" id="{C413F2C7-159A-4909-ABF5-AB8A3C0289E8}"/>
                </a:ext>
              </a:extLst>
            </p:cNvPr>
            <p:cNvSpPr txBox="1"/>
            <p:nvPr/>
          </p:nvSpPr>
          <p:spPr>
            <a:xfrm>
              <a:off x="6882181" y="5963215"/>
              <a:ext cx="2090738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cs-CZ" sz="1000" dirty="0">
                  <a:solidFill>
                    <a:schemeClr val="bg1"/>
                  </a:solidFill>
                </a:rPr>
                <a:t>Po správném nastavení probíhá instalace aplikace.</a:t>
              </a:r>
            </a:p>
          </p:txBody>
        </p:sp>
      </p:grpSp>
      <p:grpSp>
        <p:nvGrpSpPr>
          <p:cNvPr id="37" name="Skupina 36">
            <a:extLst>
              <a:ext uri="{FF2B5EF4-FFF2-40B4-BE49-F238E27FC236}">
                <a16:creationId xmlns:a16="http://schemas.microsoft.com/office/drawing/2014/main" id="{4F2AB8F6-7DBA-4C63-B471-669BC75DBE5F}"/>
              </a:ext>
            </a:extLst>
          </p:cNvPr>
          <p:cNvGrpSpPr/>
          <p:nvPr/>
        </p:nvGrpSpPr>
        <p:grpSpPr>
          <a:xfrm>
            <a:off x="70774" y="4098375"/>
            <a:ext cx="3501340" cy="2661501"/>
            <a:chOff x="63962" y="3547547"/>
            <a:chExt cx="3501340" cy="2661501"/>
          </a:xfrm>
        </p:grpSpPr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9273A30D-7118-440C-99BB-B566FA2A1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7449" y="3869447"/>
              <a:ext cx="3427853" cy="2339601"/>
            </a:xfrm>
            <a:prstGeom prst="rect">
              <a:avLst/>
            </a:prstGeom>
          </p:spPr>
        </p:pic>
        <p:grpSp>
          <p:nvGrpSpPr>
            <p:cNvPr id="28" name="Skupina 27">
              <a:extLst>
                <a:ext uri="{FF2B5EF4-FFF2-40B4-BE49-F238E27FC236}">
                  <a16:creationId xmlns:a16="http://schemas.microsoft.com/office/drawing/2014/main" id="{2F0BB375-9830-41D8-AE83-8AD9F41D84F9}"/>
                </a:ext>
              </a:extLst>
            </p:cNvPr>
            <p:cNvGrpSpPr/>
            <p:nvPr/>
          </p:nvGrpSpPr>
          <p:grpSpPr>
            <a:xfrm>
              <a:off x="63962" y="3547547"/>
              <a:ext cx="3316122" cy="1133174"/>
              <a:chOff x="40937" y="3872414"/>
              <a:chExt cx="4207759" cy="1341975"/>
            </a:xfrm>
          </p:grpSpPr>
          <p:sp>
            <p:nvSpPr>
              <p:cNvPr id="30" name="TextovéPole 29">
                <a:extLst>
                  <a:ext uri="{FF2B5EF4-FFF2-40B4-BE49-F238E27FC236}">
                    <a16:creationId xmlns:a16="http://schemas.microsoft.com/office/drawing/2014/main" id="{7E7357D2-B6F5-4C50-8898-6F47CE32EB73}"/>
                  </a:ext>
                </a:extLst>
              </p:cNvPr>
              <p:cNvSpPr txBox="1"/>
              <p:nvPr/>
            </p:nvSpPr>
            <p:spPr>
              <a:xfrm>
                <a:off x="40937" y="3872414"/>
                <a:ext cx="445856" cy="437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  <p:sp>
            <p:nvSpPr>
              <p:cNvPr id="31" name="TextovéPole 30">
                <a:extLst>
                  <a:ext uri="{FF2B5EF4-FFF2-40B4-BE49-F238E27FC236}">
                    <a16:creationId xmlns:a16="http://schemas.microsoft.com/office/drawing/2014/main" id="{D5D397E9-C62F-445C-AA5E-58504D8ABCD5}"/>
                  </a:ext>
                </a:extLst>
              </p:cNvPr>
              <p:cNvSpPr txBox="1"/>
              <p:nvPr/>
            </p:nvSpPr>
            <p:spPr>
              <a:xfrm>
                <a:off x="1725485" y="4740554"/>
                <a:ext cx="2523211" cy="473835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cs-CZ" sz="1000" dirty="0">
                    <a:solidFill>
                      <a:schemeClr val="bg1"/>
                    </a:solidFill>
                  </a:rPr>
                  <a:t>Je potřeba zadat</a:t>
                </a:r>
              </a:p>
              <a:p>
                <a:r>
                  <a:rPr lang="cs-CZ" sz="1000" dirty="0">
                    <a:solidFill>
                      <a:schemeClr val="bg1"/>
                    </a:solidFill>
                  </a:rPr>
                  <a:t> „Y“ nebo „A“.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5989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Obrázek 22">
            <a:extLst>
              <a:ext uri="{FF2B5EF4-FFF2-40B4-BE49-F238E27FC236}">
                <a16:creationId xmlns:a16="http://schemas.microsoft.com/office/drawing/2014/main" id="{F0C1489F-C851-4B39-8374-5A6918CF594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9134" y="1857375"/>
            <a:ext cx="4335024" cy="2349934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7263635E-C77E-4A6F-8813-D8DC316A7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cs-CZ" sz="3600" dirty="0"/>
              <a:t>Postup instalace: B-</a:t>
            </a:r>
            <a:r>
              <a:rPr lang="en-US" sz="3600" dirty="0"/>
              <a:t>Inst</a:t>
            </a:r>
            <a:r>
              <a:rPr lang="cs-CZ" sz="3600" dirty="0" err="1"/>
              <a:t>alac</a:t>
            </a:r>
            <a:r>
              <a:rPr lang="en-US" sz="3600" dirty="0"/>
              <a:t>e </a:t>
            </a:r>
            <a:r>
              <a:rPr lang="en-US" sz="3600" dirty="0" err="1"/>
              <a:t>ce</a:t>
            </a:r>
            <a:r>
              <a:rPr lang="cs-CZ" sz="3600" dirty="0" err="1"/>
              <a:t>rtif</a:t>
            </a:r>
            <a:r>
              <a:rPr lang="en-US" sz="3600" dirty="0" err="1"/>
              <a:t>ikace</a:t>
            </a:r>
            <a:endParaRPr lang="cs-CZ" sz="3600" dirty="0"/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F5D4D63D-FA89-4511-BFD3-A71DA4B68449}"/>
              </a:ext>
            </a:extLst>
          </p:cNvPr>
          <p:cNvGrpSpPr/>
          <p:nvPr/>
        </p:nvGrpSpPr>
        <p:grpSpPr>
          <a:xfrm>
            <a:off x="198964" y="1334531"/>
            <a:ext cx="1976473" cy="1027669"/>
            <a:chOff x="477167" y="1334531"/>
            <a:chExt cx="1976473" cy="1027669"/>
          </a:xfrm>
        </p:grpSpPr>
        <p:sp>
          <p:nvSpPr>
            <p:cNvPr id="5" name="Šipka: doleva 4">
              <a:extLst>
                <a:ext uri="{FF2B5EF4-FFF2-40B4-BE49-F238E27FC236}">
                  <a16:creationId xmlns:a16="http://schemas.microsoft.com/office/drawing/2014/main" id="{86958642-A19C-47D0-BE83-878626893373}"/>
                </a:ext>
              </a:extLst>
            </p:cNvPr>
            <p:cNvSpPr/>
            <p:nvPr/>
          </p:nvSpPr>
          <p:spPr>
            <a:xfrm>
              <a:off x="1943100" y="2240280"/>
              <a:ext cx="510540" cy="121920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8" name="TextovéPole 7">
              <a:extLst>
                <a:ext uri="{FF2B5EF4-FFF2-40B4-BE49-F238E27FC236}">
                  <a16:creationId xmlns:a16="http://schemas.microsoft.com/office/drawing/2014/main" id="{28D71E72-37D7-4C71-BEA5-A9167B8E4A2D}"/>
                </a:ext>
              </a:extLst>
            </p:cNvPr>
            <p:cNvSpPr txBox="1"/>
            <p:nvPr/>
          </p:nvSpPr>
          <p:spPr>
            <a:xfrm>
              <a:off x="477167" y="1334531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A</a:t>
              </a:r>
              <a:endParaRPr lang="cs-CZ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Skupina 6">
            <a:extLst>
              <a:ext uri="{FF2B5EF4-FFF2-40B4-BE49-F238E27FC236}">
                <a16:creationId xmlns:a16="http://schemas.microsoft.com/office/drawing/2014/main" id="{5FEA069B-D8A3-42CD-BA53-7262832AA3D3}"/>
              </a:ext>
            </a:extLst>
          </p:cNvPr>
          <p:cNvGrpSpPr/>
          <p:nvPr/>
        </p:nvGrpSpPr>
        <p:grpSpPr>
          <a:xfrm>
            <a:off x="5301650" y="1334531"/>
            <a:ext cx="1975296" cy="2211390"/>
            <a:chOff x="5597440" y="1286190"/>
            <a:chExt cx="1975296" cy="2211390"/>
          </a:xfrm>
        </p:grpSpPr>
        <p:pic>
          <p:nvPicPr>
            <p:cNvPr id="12" name="Obrázek 11">
              <a:extLst>
                <a:ext uri="{FF2B5EF4-FFF2-40B4-BE49-F238E27FC236}">
                  <a16:creationId xmlns:a16="http://schemas.microsoft.com/office/drawing/2014/main" id="{9BFEB844-911C-458D-BB71-C075A614D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6232" y="1584960"/>
              <a:ext cx="1956504" cy="1912620"/>
            </a:xfrm>
            <a:prstGeom prst="rect">
              <a:avLst/>
            </a:prstGeom>
          </p:spPr>
        </p:pic>
        <p:sp>
          <p:nvSpPr>
            <p:cNvPr id="10" name="TextovéPole 9">
              <a:extLst>
                <a:ext uri="{FF2B5EF4-FFF2-40B4-BE49-F238E27FC236}">
                  <a16:creationId xmlns:a16="http://schemas.microsoft.com/office/drawing/2014/main" id="{FA003E57-519B-4F76-BB12-908C8E7121B2}"/>
                </a:ext>
              </a:extLst>
            </p:cNvPr>
            <p:cNvSpPr txBox="1"/>
            <p:nvPr/>
          </p:nvSpPr>
          <p:spPr>
            <a:xfrm>
              <a:off x="5597440" y="1286190"/>
              <a:ext cx="213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C</a:t>
              </a:r>
              <a:endParaRPr lang="cs-CZ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40B9792F-F96B-45EC-A38D-38F31C4D2DA2}"/>
              </a:ext>
            </a:extLst>
          </p:cNvPr>
          <p:cNvGrpSpPr/>
          <p:nvPr/>
        </p:nvGrpSpPr>
        <p:grpSpPr>
          <a:xfrm>
            <a:off x="5301650" y="3800554"/>
            <a:ext cx="2730421" cy="3024901"/>
            <a:chOff x="5659468" y="3550206"/>
            <a:chExt cx="2730421" cy="3024901"/>
          </a:xfrm>
        </p:grpSpPr>
        <p:pic>
          <p:nvPicPr>
            <p:cNvPr id="13" name="Obrázek 12">
              <a:extLst>
                <a:ext uri="{FF2B5EF4-FFF2-40B4-BE49-F238E27FC236}">
                  <a16:creationId xmlns:a16="http://schemas.microsoft.com/office/drawing/2014/main" id="{3AEE0FB6-C3D1-4835-8A57-283A3FFA62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78260" y="3924300"/>
              <a:ext cx="2711629" cy="2650807"/>
            </a:xfrm>
            <a:prstGeom prst="rect">
              <a:avLst/>
            </a:prstGeom>
          </p:spPr>
        </p:pic>
        <p:sp>
          <p:nvSpPr>
            <p:cNvPr id="11" name="TextovéPole 10">
              <a:extLst>
                <a:ext uri="{FF2B5EF4-FFF2-40B4-BE49-F238E27FC236}">
                  <a16:creationId xmlns:a16="http://schemas.microsoft.com/office/drawing/2014/main" id="{7ADA5499-F6ED-418A-A017-A143280986D5}"/>
                </a:ext>
              </a:extLst>
            </p:cNvPr>
            <p:cNvSpPr txBox="1"/>
            <p:nvPr/>
          </p:nvSpPr>
          <p:spPr>
            <a:xfrm>
              <a:off x="5659468" y="355020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</a:t>
              </a:r>
              <a:endParaRPr lang="cs-CZ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Skupina 16">
            <a:extLst>
              <a:ext uri="{FF2B5EF4-FFF2-40B4-BE49-F238E27FC236}">
                <a16:creationId xmlns:a16="http://schemas.microsoft.com/office/drawing/2014/main" id="{80C69E0B-9EDC-4E8F-BD2B-15E023D55D1E}"/>
              </a:ext>
            </a:extLst>
          </p:cNvPr>
          <p:cNvGrpSpPr/>
          <p:nvPr/>
        </p:nvGrpSpPr>
        <p:grpSpPr>
          <a:xfrm>
            <a:off x="8458199" y="1355061"/>
            <a:ext cx="2594795" cy="2610063"/>
            <a:chOff x="8940040" y="1116991"/>
            <a:chExt cx="2778560" cy="2802547"/>
          </a:xfrm>
        </p:grpSpPr>
        <p:pic>
          <p:nvPicPr>
            <p:cNvPr id="14" name="Obrázek 13">
              <a:extLst>
                <a:ext uri="{FF2B5EF4-FFF2-40B4-BE49-F238E27FC236}">
                  <a16:creationId xmlns:a16="http://schemas.microsoft.com/office/drawing/2014/main" id="{F3A96C3C-75B7-48C6-8AEB-AA4712319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06971" y="1268731"/>
              <a:ext cx="2711629" cy="2650807"/>
            </a:xfrm>
            <a:prstGeom prst="rect">
              <a:avLst/>
            </a:prstGeom>
          </p:spPr>
        </p:pic>
        <p:sp>
          <p:nvSpPr>
            <p:cNvPr id="15" name="TextovéPole 14">
              <a:extLst>
                <a:ext uri="{FF2B5EF4-FFF2-40B4-BE49-F238E27FC236}">
                  <a16:creationId xmlns:a16="http://schemas.microsoft.com/office/drawing/2014/main" id="{E98D1235-0CE0-4CF2-A91C-9E3D6450BA40}"/>
                </a:ext>
              </a:extLst>
            </p:cNvPr>
            <p:cNvSpPr txBox="1"/>
            <p:nvPr/>
          </p:nvSpPr>
          <p:spPr>
            <a:xfrm>
              <a:off x="8940040" y="1116991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</a:t>
              </a:r>
              <a:endParaRPr lang="cs-CZ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1" name="Skupina 30">
            <a:extLst>
              <a:ext uri="{FF2B5EF4-FFF2-40B4-BE49-F238E27FC236}">
                <a16:creationId xmlns:a16="http://schemas.microsoft.com/office/drawing/2014/main" id="{05CF8E29-E3AE-4260-8700-1C2E0A82E470}"/>
              </a:ext>
            </a:extLst>
          </p:cNvPr>
          <p:cNvGrpSpPr/>
          <p:nvPr/>
        </p:nvGrpSpPr>
        <p:grpSpPr>
          <a:xfrm>
            <a:off x="108958" y="4207309"/>
            <a:ext cx="1811209" cy="2503446"/>
            <a:chOff x="108958" y="4207309"/>
            <a:chExt cx="1811209" cy="2503446"/>
          </a:xfrm>
        </p:grpSpPr>
        <p:sp>
          <p:nvSpPr>
            <p:cNvPr id="9" name="TextovéPole 8">
              <a:extLst>
                <a:ext uri="{FF2B5EF4-FFF2-40B4-BE49-F238E27FC236}">
                  <a16:creationId xmlns:a16="http://schemas.microsoft.com/office/drawing/2014/main" id="{BEB6768E-81A7-4127-A6FE-F04B87C538C2}"/>
                </a:ext>
              </a:extLst>
            </p:cNvPr>
            <p:cNvSpPr txBox="1"/>
            <p:nvPr/>
          </p:nvSpPr>
          <p:spPr>
            <a:xfrm>
              <a:off x="108958" y="4207309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B</a:t>
              </a:r>
              <a:endParaRPr lang="cs-CZ" dirty="0">
                <a:solidFill>
                  <a:srgbClr val="FF0000"/>
                </a:solidFill>
              </a:endParaRPr>
            </a:p>
          </p:txBody>
        </p:sp>
        <p:pic>
          <p:nvPicPr>
            <p:cNvPr id="30" name="Obrázek 29">
              <a:extLst>
                <a:ext uri="{FF2B5EF4-FFF2-40B4-BE49-F238E27FC236}">
                  <a16:creationId xmlns:a16="http://schemas.microsoft.com/office/drawing/2014/main" id="{4B96008B-A6C9-4FD6-A361-C1E116850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3198" y="4540165"/>
              <a:ext cx="1706969" cy="21705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1907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E5B9C6-C189-46FA-B7E0-67FE29A50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cs-CZ" sz="3600" dirty="0"/>
              <a:t>Postup instalace: B-Instalace aplikace</a:t>
            </a:r>
          </a:p>
        </p:txBody>
      </p:sp>
      <p:grpSp>
        <p:nvGrpSpPr>
          <p:cNvPr id="10" name="Skupina 9">
            <a:extLst>
              <a:ext uri="{FF2B5EF4-FFF2-40B4-BE49-F238E27FC236}">
                <a16:creationId xmlns:a16="http://schemas.microsoft.com/office/drawing/2014/main" id="{FF46D53B-A9B5-47C4-BF6C-ED7B914543E6}"/>
              </a:ext>
            </a:extLst>
          </p:cNvPr>
          <p:cNvGrpSpPr/>
          <p:nvPr/>
        </p:nvGrpSpPr>
        <p:grpSpPr>
          <a:xfrm>
            <a:off x="227694" y="958215"/>
            <a:ext cx="4724398" cy="2928381"/>
            <a:chOff x="227694" y="958215"/>
            <a:chExt cx="4724398" cy="2928381"/>
          </a:xfrm>
        </p:grpSpPr>
        <p:pic>
          <p:nvPicPr>
            <p:cNvPr id="9" name="Obrázek 8">
              <a:extLst>
                <a:ext uri="{FF2B5EF4-FFF2-40B4-BE49-F238E27FC236}">
                  <a16:creationId xmlns:a16="http://schemas.microsoft.com/office/drawing/2014/main" id="{17D333E7-93AD-43DF-A5CD-6BCC9D905F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79072" y="1516380"/>
              <a:ext cx="4373020" cy="2370216"/>
            </a:xfrm>
            <a:prstGeom prst="rect">
              <a:avLst/>
            </a:prstGeom>
          </p:spPr>
        </p:pic>
        <p:sp>
          <p:nvSpPr>
            <p:cNvPr id="4" name="TextovéPole 3">
              <a:extLst>
                <a:ext uri="{FF2B5EF4-FFF2-40B4-BE49-F238E27FC236}">
                  <a16:creationId xmlns:a16="http://schemas.microsoft.com/office/drawing/2014/main" id="{08E30A5E-B8E4-4492-B1FF-71C888764D1C}"/>
                </a:ext>
              </a:extLst>
            </p:cNvPr>
            <p:cNvSpPr txBox="1"/>
            <p:nvPr/>
          </p:nvSpPr>
          <p:spPr>
            <a:xfrm>
              <a:off x="227694" y="95821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6" name="Šipka: doleva 5">
              <a:extLst>
                <a:ext uri="{FF2B5EF4-FFF2-40B4-BE49-F238E27FC236}">
                  <a16:creationId xmlns:a16="http://schemas.microsoft.com/office/drawing/2014/main" id="{F9F918D7-60DF-408F-8E2E-2C3F656A66A5}"/>
                </a:ext>
              </a:extLst>
            </p:cNvPr>
            <p:cNvSpPr/>
            <p:nvPr/>
          </p:nvSpPr>
          <p:spPr>
            <a:xfrm>
              <a:off x="1684972" y="1957387"/>
              <a:ext cx="510540" cy="121920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0A470187-8201-48B2-ACC4-E6DEAA97CE45}"/>
              </a:ext>
            </a:extLst>
          </p:cNvPr>
          <p:cNvGrpSpPr/>
          <p:nvPr/>
        </p:nvGrpSpPr>
        <p:grpSpPr>
          <a:xfrm>
            <a:off x="227694" y="3985561"/>
            <a:ext cx="3895614" cy="2771940"/>
            <a:chOff x="227694" y="3985561"/>
            <a:chExt cx="3895614" cy="2771940"/>
          </a:xfrm>
        </p:grpSpPr>
        <p:sp>
          <p:nvSpPr>
            <p:cNvPr id="8" name="TextovéPole 7">
              <a:extLst>
                <a:ext uri="{FF2B5EF4-FFF2-40B4-BE49-F238E27FC236}">
                  <a16:creationId xmlns:a16="http://schemas.microsoft.com/office/drawing/2014/main" id="{499D354B-EAF9-40AA-948A-14989667507E}"/>
                </a:ext>
              </a:extLst>
            </p:cNvPr>
            <p:cNvSpPr txBox="1"/>
            <p:nvPr/>
          </p:nvSpPr>
          <p:spPr>
            <a:xfrm>
              <a:off x="227694" y="3985561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>
                  <a:solidFill>
                    <a:srgbClr val="FF0000"/>
                  </a:solidFill>
                </a:rPr>
                <a:t>B</a:t>
              </a:r>
            </a:p>
          </p:txBody>
        </p:sp>
        <p:pic>
          <p:nvPicPr>
            <p:cNvPr id="12" name="Obrázek 11">
              <a:extLst>
                <a:ext uri="{FF2B5EF4-FFF2-40B4-BE49-F238E27FC236}">
                  <a16:creationId xmlns:a16="http://schemas.microsoft.com/office/drawing/2014/main" id="{EB0CC611-FDDE-4EDC-8814-D3040FB81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7716" y="4303405"/>
              <a:ext cx="3855592" cy="24540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46503"/>
      </p:ext>
    </p:extLst>
  </p:cSld>
  <p:clrMapOvr>
    <a:masterClrMapping/>
  </p:clrMapOvr>
</p:sld>
</file>

<file path=ppt/theme/theme1.xml><?xml version="1.0" encoding="utf-8"?>
<a:theme xmlns:a="http://schemas.openxmlformats.org/drawingml/2006/main" name="Pohled">
  <a:themeElements>
    <a:clrScheme name="Pohled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Pohled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Pohled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TM03457515[[fn=Pohled]]</Template>
  <TotalTime>457</TotalTime>
  <Words>126</Words>
  <Application>Microsoft Office PowerPoint</Application>
  <PresentationFormat>Širokoúhlá obrazovka</PresentationFormat>
  <Paragraphs>34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Century Schoolbook</vt:lpstr>
      <vt:lpstr>Wingdings 2</vt:lpstr>
      <vt:lpstr>Pohled</vt:lpstr>
      <vt:lpstr>Postup instalace aplikace</vt:lpstr>
      <vt:lpstr>Body instalace</vt:lpstr>
      <vt:lpstr>Postup instalace: A</vt:lpstr>
      <vt:lpstr>Postup instalace: B-Instalace certifikace</vt:lpstr>
      <vt:lpstr>Postup instalace: B-Instalace aplikace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Postup instalace apliakce</dc:title>
  <dc:creator>Fanatig</dc:creator>
  <cp:lastModifiedBy>M S</cp:lastModifiedBy>
  <cp:revision>19</cp:revision>
  <dcterms:created xsi:type="dcterms:W3CDTF">2020-06-14T19:42:52Z</dcterms:created>
  <dcterms:modified xsi:type="dcterms:W3CDTF">2021-06-22T22:05:30Z</dcterms:modified>
</cp:coreProperties>
</file>