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7" r:id="rId13"/>
    <p:sldId id="270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794C07-2C02-4862-AA07-C4177A0F2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239" y="1049680"/>
            <a:ext cx="8637073" cy="2541431"/>
          </a:xfrm>
        </p:spPr>
        <p:txBody>
          <a:bodyPr>
            <a:normAutofit fontScale="90000"/>
          </a:bodyPr>
          <a:lstStyle/>
          <a:p>
            <a:br>
              <a:rPr lang="it-IT" dirty="0"/>
            </a:br>
            <a:r>
              <a:rPr lang="en-US" dirty="0"/>
              <a:t>Masaccio – Monitoring for </a:t>
            </a:r>
            <a:r>
              <a:rPr lang="en-US" dirty="0" err="1"/>
              <a:t>urbAn</a:t>
            </a:r>
            <a:r>
              <a:rPr lang="en-US" dirty="0"/>
              <a:t> </a:t>
            </a:r>
            <a:r>
              <a:rPr lang="en-US" dirty="0" err="1"/>
              <a:t>SAfety</a:t>
            </a:r>
            <a:r>
              <a:rPr lang="en-US" dirty="0"/>
              <a:t> with the IoT 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DB1383-A686-4DE6-A7FE-FA4BF568F8C4}"/>
              </a:ext>
            </a:extLst>
          </p:cNvPr>
          <p:cNvSpPr txBox="1"/>
          <p:nvPr/>
        </p:nvSpPr>
        <p:spPr>
          <a:xfrm>
            <a:off x="8309113" y="3896139"/>
            <a:ext cx="53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Stefan Ilic</a:t>
            </a:r>
          </a:p>
          <a:p>
            <a:r>
              <a:rPr lang="it-IT" dirty="0"/>
              <a:t>Fabio </a:t>
            </a:r>
            <a:r>
              <a:rPr lang="it-IT" dirty="0" err="1"/>
              <a:t>Giancristofaro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27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ED3055-F1BF-4F4B-954F-EFF41C60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91" y="364884"/>
            <a:ext cx="9603275" cy="1049235"/>
          </a:xfrm>
        </p:spPr>
        <p:txBody>
          <a:bodyPr/>
          <a:lstStyle/>
          <a:p>
            <a:r>
              <a:rPr lang="en-GB" dirty="0"/>
              <a:t>implemented Services – access right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44FD0F-A33A-4428-8033-9A93675EB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67" y="925720"/>
            <a:ext cx="10872701" cy="502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0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1F8F1E-418E-49A9-946A-FB1243AA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right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5AEBAE-9A3D-4B53-A9D5-0370CE03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Only authorized people can enter in a selected areas </a:t>
            </a:r>
          </a:p>
          <a:p>
            <a:pPr lvl="0"/>
            <a:r>
              <a:rPr lang="en-US" dirty="0"/>
              <a:t>Permission check includes:</a:t>
            </a:r>
          </a:p>
          <a:p>
            <a:pPr lvl="2"/>
            <a:r>
              <a:rPr lang="en-US" dirty="0"/>
              <a:t>Selected room</a:t>
            </a:r>
          </a:p>
          <a:p>
            <a:pPr lvl="2"/>
            <a:r>
              <a:rPr lang="en-US" dirty="0"/>
              <a:t>Current time</a:t>
            </a:r>
          </a:p>
          <a:p>
            <a:pPr lvl="2"/>
            <a:r>
              <a:rPr lang="en-GB" dirty="0"/>
              <a:t>Current occupancy</a:t>
            </a:r>
            <a:endParaRPr lang="it-IT" dirty="0"/>
          </a:p>
          <a:p>
            <a:pPr lvl="0"/>
            <a:r>
              <a:rPr lang="en-US" dirty="0"/>
              <a:t>Unauthorized people can enter with a guest card after security check (manual)</a:t>
            </a:r>
            <a:endParaRPr lang="it-IT" dirty="0"/>
          </a:p>
          <a:p>
            <a:pPr lvl="0"/>
            <a:r>
              <a:rPr lang="en-US" dirty="0"/>
              <a:t>Record entrance and departure time, current room occupancy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79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3F511-D5D5-465A-8C48-436369B3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0C1F96-6524-4A69-84EA-5D594DE7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46" y="337625"/>
            <a:ext cx="11577151" cy="5584873"/>
          </a:xfrm>
        </p:spPr>
      </p:pic>
    </p:spTree>
    <p:extLst>
      <p:ext uri="{BB962C8B-B14F-4D97-AF65-F5344CB8AC3E}">
        <p14:creationId xmlns:p14="http://schemas.microsoft.com/office/powerpoint/2010/main" val="135146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AD374-7DBD-49E0-8AE0-86D7C830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247928"/>
            <a:ext cx="9603275" cy="1049235"/>
          </a:xfrm>
        </p:spPr>
        <p:txBody>
          <a:bodyPr/>
          <a:lstStyle/>
          <a:p>
            <a:r>
              <a:rPr lang="it-IT"/>
              <a:t>Operator </a:t>
            </a:r>
            <a:r>
              <a:rPr lang="it-IT" dirty="0" err="1"/>
              <a:t>dashboard</a:t>
            </a:r>
            <a:endParaRPr lang="it-IT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65AE668-B91F-4E65-9241-0FEEAEFF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0" y="948434"/>
            <a:ext cx="11119779" cy="496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56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FAB6DB-643D-4B23-ACE7-862C2DF2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76" y="3038082"/>
            <a:ext cx="13197688" cy="6030798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3DCD45-EDB4-474A-8EFF-5F282759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7" y="986741"/>
            <a:ext cx="11223326" cy="488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1E520F3A-577E-4C45-8975-118DCAA23666}"/>
              </a:ext>
            </a:extLst>
          </p:cNvPr>
          <p:cNvSpPr txBox="1">
            <a:spLocks/>
          </p:cNvSpPr>
          <p:nvPr/>
        </p:nvSpPr>
        <p:spPr>
          <a:xfrm>
            <a:off x="446222" y="27990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Operator </a:t>
            </a:r>
            <a:r>
              <a:rPr lang="it-IT" dirty="0" err="1"/>
              <a:t>dashboard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18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84D1B-DC85-404D-9B05-FFA0A98F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implemented Services – parent information</a:t>
            </a:r>
            <a:endParaRPr lang="it-IT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8F8A25CD-E147-44A8-9CAB-0E2FB440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02" y="2027082"/>
            <a:ext cx="5958715" cy="409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C76692-AA6E-43D3-8D67-2061BB8FA419}"/>
              </a:ext>
            </a:extLst>
          </p:cNvPr>
          <p:cNvSpPr txBox="1"/>
          <p:nvPr/>
        </p:nvSpPr>
        <p:spPr>
          <a:xfrm>
            <a:off x="1561513" y="2462928"/>
            <a:ext cx="3038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Parents can check time of student arrival and departure from school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6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8A0F1-E2F1-4CF4-9E82-D7178685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D7BC40-B2B5-4F75-BA6E-0AF9D57D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39" y="804519"/>
            <a:ext cx="11487921" cy="5029664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DD1275C-E439-4845-AB04-364C87524580}"/>
              </a:ext>
            </a:extLst>
          </p:cNvPr>
          <p:cNvSpPr txBox="1">
            <a:spLocks/>
          </p:cNvSpPr>
          <p:nvPr/>
        </p:nvSpPr>
        <p:spPr>
          <a:xfrm>
            <a:off x="666473" y="16841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parent</a:t>
            </a:r>
            <a:r>
              <a:rPr lang="it-IT" dirty="0"/>
              <a:t> </a:t>
            </a:r>
            <a:r>
              <a:rPr lang="it-IT" dirty="0" err="1"/>
              <a:t>dashboard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55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7AFFA-798B-4542-8CF3-E619DE42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68986A-C2F3-43AD-AC3F-D505C79F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  <a:p>
            <a:r>
              <a:rPr lang="it-IT" dirty="0"/>
              <a:t>Risk </a:t>
            </a:r>
            <a:r>
              <a:rPr lang="it-IT" dirty="0" err="1"/>
              <a:t>analysis</a:t>
            </a:r>
            <a:endParaRPr lang="it-IT" dirty="0"/>
          </a:p>
          <a:p>
            <a:r>
              <a:rPr lang="it-IT" dirty="0"/>
              <a:t>Architecture</a:t>
            </a:r>
          </a:p>
          <a:p>
            <a:r>
              <a:rPr lang="it-IT" dirty="0"/>
              <a:t>Services</a:t>
            </a:r>
          </a:p>
          <a:p>
            <a:r>
              <a:rPr lang="it-IT" dirty="0"/>
              <a:t>Services </a:t>
            </a:r>
            <a:r>
              <a:rPr lang="it-IT" dirty="0" err="1"/>
              <a:t>implemented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57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B0B32-82A0-4F1F-84D7-B6311F60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39654F-CF89-4E34-9D49-6F20867F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system is focused on increasing safety of students in schools.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headlines</a:t>
            </a:r>
            <a:r>
              <a:rPr lang="it-IT" dirty="0"/>
              <a:t> underscore </a:t>
            </a:r>
            <a:r>
              <a:rPr lang="en-US" dirty="0"/>
              <a:t>the need for better ways to protect students and staff from threats including armed intruders, abductions, fights, natural disasters, bullying, vandalism, and thefts. </a:t>
            </a:r>
          </a:p>
          <a:p>
            <a:pPr marL="0" indent="0">
              <a:buNone/>
            </a:pPr>
            <a:r>
              <a:rPr lang="en-US" dirty="0"/>
              <a:t>To help create a safe and secure environment our system works in sync with operators on the school premise to make both students and parents feel and be more secure.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12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5B8FF-F251-45DB-A869-F145D2A7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E143E9-8B75-4F50-BF17-EDAFE0BC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91" y="1990522"/>
            <a:ext cx="8030818" cy="4062959"/>
          </a:xfrm>
        </p:spPr>
      </p:pic>
    </p:spTree>
    <p:extLst>
      <p:ext uri="{BB962C8B-B14F-4D97-AF65-F5344CB8AC3E}">
        <p14:creationId xmlns:p14="http://schemas.microsoft.com/office/powerpoint/2010/main" val="61754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6B5249-A9DE-41B6-A44E-8F53ED3E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Risk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E4609-B76C-45F7-A450-DBDFF915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258311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 err="1"/>
              <a:t>Main</a:t>
            </a:r>
            <a:r>
              <a:rPr lang="it-IT" sz="2800" dirty="0"/>
              <a:t> risks:</a:t>
            </a:r>
          </a:p>
          <a:p>
            <a:endParaRPr lang="it-IT" dirty="0"/>
          </a:p>
          <a:p>
            <a:r>
              <a:rPr lang="it-IT" dirty="0" err="1"/>
              <a:t>Ensure</a:t>
            </a:r>
            <a:r>
              <a:rPr lang="it-IT" dirty="0"/>
              <a:t> fault </a:t>
            </a:r>
            <a:r>
              <a:rPr lang="it-IT" dirty="0" err="1"/>
              <a:t>tolerance</a:t>
            </a:r>
            <a:r>
              <a:rPr lang="it-IT" dirty="0"/>
              <a:t> 	</a:t>
            </a:r>
          </a:p>
          <a:p>
            <a:r>
              <a:rPr lang="en-US" dirty="0"/>
              <a:t>Each critical message has to be delivered 	</a:t>
            </a:r>
          </a:p>
          <a:p>
            <a:r>
              <a:rPr lang="en-US" dirty="0"/>
              <a:t>Ensure privacy of student data 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3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B5170-7A7F-44FE-A3DF-E7DD433F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EC56121-9C79-4A08-B717-405D8A6D3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754" y="2254384"/>
            <a:ext cx="5753100" cy="30575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B199D9-3781-4C6F-9C79-C3312948D0EA}"/>
              </a:ext>
            </a:extLst>
          </p:cNvPr>
          <p:cNvSpPr txBox="1"/>
          <p:nvPr/>
        </p:nvSpPr>
        <p:spPr>
          <a:xfrm>
            <a:off x="1451579" y="2254383"/>
            <a:ext cx="3624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Our</a:t>
            </a:r>
            <a:r>
              <a:rPr lang="it-IT" sz="2400" dirty="0"/>
              <a:t> system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combination</a:t>
            </a:r>
            <a:r>
              <a:rPr lang="it-IT" sz="24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Distributed system architecture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07048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58CAF-E956-409E-B08E-E67EACC4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5E64A0-7C63-49D9-8768-A11660ECA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4" y="186008"/>
            <a:ext cx="10424898" cy="586747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ABD01-3D5D-4313-AB6C-17D7714D3FF4}"/>
              </a:ext>
            </a:extLst>
          </p:cNvPr>
          <p:cNvSpPr txBox="1"/>
          <p:nvPr/>
        </p:nvSpPr>
        <p:spPr>
          <a:xfrm>
            <a:off x="6567260" y="3526919"/>
            <a:ext cx="4487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Main parts of the system:</a:t>
            </a:r>
          </a:p>
          <a:p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Main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/>
              <a:t>SchoolLocalServer</a:t>
            </a: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/>
              <a:t>LocalSubSystem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1633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42616-9A83-4540-9F2B-BD00FA4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services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77EA3-118D-4FD0-9CE6-0E241946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18786" cy="3589938"/>
          </a:xfrm>
        </p:spPr>
        <p:txBody>
          <a:bodyPr/>
          <a:lstStyle/>
          <a:p>
            <a:r>
              <a:rPr lang="it-IT" dirty="0"/>
              <a:t>Access right management 	</a:t>
            </a:r>
          </a:p>
          <a:p>
            <a:r>
              <a:rPr lang="it-IT" dirty="0" err="1"/>
              <a:t>Parents</a:t>
            </a:r>
            <a:r>
              <a:rPr lang="it-IT" dirty="0"/>
              <a:t> information service 	</a:t>
            </a:r>
          </a:p>
          <a:p>
            <a:r>
              <a:rPr lang="it-IT" dirty="0"/>
              <a:t>People </a:t>
            </a:r>
            <a:r>
              <a:rPr lang="it-IT" dirty="0" err="1"/>
              <a:t>counters</a:t>
            </a:r>
            <a:r>
              <a:rPr lang="it-IT" dirty="0"/>
              <a:t> 	</a:t>
            </a:r>
          </a:p>
          <a:p>
            <a:r>
              <a:rPr lang="it-IT" dirty="0"/>
              <a:t>CCTV video </a:t>
            </a:r>
            <a:r>
              <a:rPr lang="it-IT" dirty="0" err="1"/>
              <a:t>surveillance</a:t>
            </a:r>
            <a:r>
              <a:rPr lang="it-IT" dirty="0"/>
              <a:t> 	</a:t>
            </a:r>
          </a:p>
          <a:p>
            <a:r>
              <a:rPr lang="it-IT" dirty="0" err="1"/>
              <a:t>Alarm</a:t>
            </a:r>
            <a:r>
              <a:rPr lang="it-IT" dirty="0"/>
              <a:t> system 	</a:t>
            </a:r>
          </a:p>
          <a:p>
            <a:r>
              <a:rPr lang="it-IT" dirty="0"/>
              <a:t>First </a:t>
            </a:r>
            <a:r>
              <a:rPr lang="it-IT" dirty="0" err="1"/>
              <a:t>responders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service 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537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F25D-4823-412F-B2A5-A8C1DF12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technology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33ADFD-F649-4823-B4DC-7A815C5B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Backend:</a:t>
            </a:r>
          </a:p>
          <a:p>
            <a:r>
              <a:rPr lang="en-GB" dirty="0"/>
              <a:t>Python</a:t>
            </a:r>
          </a:p>
          <a:p>
            <a:pPr lvl="1"/>
            <a:r>
              <a:rPr lang="en-GB" dirty="0"/>
              <a:t>RabbitMQ, Flask microframework</a:t>
            </a:r>
          </a:p>
          <a:p>
            <a:r>
              <a:rPr lang="en-GB" dirty="0"/>
              <a:t>PHP</a:t>
            </a:r>
          </a:p>
          <a:p>
            <a:pPr marL="0" indent="0">
              <a:buNone/>
            </a:pPr>
            <a:r>
              <a:rPr lang="en-GB" dirty="0"/>
              <a:t>Frontend:</a:t>
            </a:r>
          </a:p>
          <a:p>
            <a:r>
              <a:rPr lang="en-GB" dirty="0"/>
              <a:t>HTML</a:t>
            </a:r>
          </a:p>
          <a:p>
            <a:r>
              <a:rPr lang="en-GB" dirty="0" err="1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638452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</TotalTime>
  <Words>215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Raccolta</vt:lpstr>
      <vt:lpstr> Masaccio – Monitoring for urbAn SAfety with the IoT </vt:lpstr>
      <vt:lpstr>Summary</vt:lpstr>
      <vt:lpstr>introduction</vt:lpstr>
      <vt:lpstr>introduction</vt:lpstr>
      <vt:lpstr>Risk analysis</vt:lpstr>
      <vt:lpstr>High level architecture overview</vt:lpstr>
      <vt:lpstr>Presentazione standard di PowerPoint</vt:lpstr>
      <vt:lpstr>List of services</vt:lpstr>
      <vt:lpstr>Implementation technology</vt:lpstr>
      <vt:lpstr>implemented Services – access right</vt:lpstr>
      <vt:lpstr>access right</vt:lpstr>
      <vt:lpstr>Presentazione standard di PowerPoint</vt:lpstr>
      <vt:lpstr>Operator dashboard</vt:lpstr>
      <vt:lpstr>Presentazione standard di PowerPoint</vt:lpstr>
      <vt:lpstr>implemented Services – parent information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Masaccio – Monitoring for urbAn SAfety with the IoT </dc:title>
  <dc:creator>Fabio G</dc:creator>
  <cp:lastModifiedBy>Fabio G</cp:lastModifiedBy>
  <cp:revision>17</cp:revision>
  <dcterms:created xsi:type="dcterms:W3CDTF">2018-01-29T15:28:02Z</dcterms:created>
  <dcterms:modified xsi:type="dcterms:W3CDTF">2018-02-01T09:32:28Z</dcterms:modified>
</cp:coreProperties>
</file>