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linuxcontainers.org/lxc/introduction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F4NT0/Docker_Info.git" TargetMode="External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docker-curriculum.com/" TargetMode="Externa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s://www.mundodocker.com.br/" TargetMode="External"/><Relationship Id="rId4" Type="http://schemas.openxmlformats.org/officeDocument/2006/relationships/hyperlink" Target="https://github.com/F4NT0/Docker_Info" TargetMode="External"/><Relationship Id="rId5" Type="http://schemas.openxmlformats.org/officeDocument/2006/relationships/image" Target="../media/image39.png"/><Relationship Id="rId6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28600" y="3116160"/>
            <a:ext cx="8221320" cy="9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0" lang="pt-BR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Férias na AGES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Workshop de  Docker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-41400" y="4328280"/>
            <a:ext cx="82213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Gabriel Fanto Stundner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Google Shape;56;p13" descr=""/>
          <p:cNvPicPr/>
          <p:nvPr/>
        </p:nvPicPr>
        <p:blipFill>
          <a:blip r:embed="rId1"/>
          <a:stretch/>
        </p:blipFill>
        <p:spPr>
          <a:xfrm>
            <a:off x="2757960" y="505800"/>
            <a:ext cx="3232800" cy="161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Brincando com Play Docker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Play docker é um site onde inicializa uma instância de Terminal com Docker instalado para fazer testes e entender como funciona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depende de Sistema operacional do HOST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Possui a mesma funcionalidade de ter o Docker instalado no computador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Deve se ter uma conta criada no Docker HUB para poder usar o play docker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tem como salvar o que fez de teste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Precisa de internet para usar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Google Shape;114;p21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Inicialização a Comandos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 comandos são separados em 3 tipos de comandos separados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Google Shape;121;p22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graphicFrame>
        <p:nvGraphicFramePr>
          <p:cNvPr id="107" name="Table 3"/>
          <p:cNvGraphicFramePr/>
          <p:nvPr/>
        </p:nvGraphicFramePr>
        <p:xfrm>
          <a:off x="952560" y="1809720"/>
          <a:ext cx="7238160" cy="152892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308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Tipos de Funções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Comandos de ajuda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container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gerenciar containers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--help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image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gerenciar imagens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--help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1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volume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gerenciar volumes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volume --help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Fazendo o famoso Hello World!!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iremos baixar uma imagem já pronta chamada hello-world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 usado para baixar uma imagem da internet: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(sudo) </a:t>
            </a: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container run -it hello-world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828800" indent="-31680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ele baixa a imagem e inicializa um container  no terminal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828800" indent="-31680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-it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esse comando serve para rodar visualmente no terminal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828800" indent="-31680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hello-world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nome da imagem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Se aparecer uma mensagem de boas vindas, significa que o docker está bem instalado no sistema.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Google Shape;129;p23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Comandos de gerenciamento de Containers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Google Shape;136;p24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graphicFrame>
        <p:nvGraphicFramePr>
          <p:cNvPr id="114" name="Table 3"/>
          <p:cNvGraphicFramePr/>
          <p:nvPr/>
        </p:nvGraphicFramePr>
        <p:xfrm>
          <a:off x="167040" y="1608840"/>
          <a:ext cx="8826840" cy="2111040"/>
        </p:xfrm>
        <a:graphic>
          <a:graphicData uri="http://schemas.openxmlformats.org/drawingml/2006/table">
            <a:tbl>
              <a:tblPr/>
              <a:tblGrid>
                <a:gridCol w="4413600"/>
                <a:gridCol w="441360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ls/ps/list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containers rodando no momento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ls/ps/list -la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containers que já foram rodados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82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run --name nomeNovo nomeImagem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criando um nome único para o container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1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rm nomeContainer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deletando um container criado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 de Gerenciamento de Imagens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Google Shape;144;p25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graphicFrame>
        <p:nvGraphicFramePr>
          <p:cNvPr id="118" name="Table 3"/>
          <p:cNvGraphicFramePr/>
          <p:nvPr/>
        </p:nvGraphicFramePr>
        <p:xfrm>
          <a:off x="952560" y="1619280"/>
          <a:ext cx="7238520" cy="282636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4035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35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ls/ps/list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imagens que foram baixadas no sistema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35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rm nomeImagem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deletando imagem do sistema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35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pull nomeImagem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baixa uma imagem da internet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35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tag nomeIm nomeTag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cria uma tag para a imagem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35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push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envia uma imagem para a internet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53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image build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salva a imagem construida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HUB e Docker Registry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HUB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funciona como o github,ele contem às imagens oficiais que o docker mantem ativo, podendo ser baixadas e salvas em seu computador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Registry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serve para registrar e obter imagens, pode ter imagens privadas para a sua empresa, uma API, podendo criar um Registry específico.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Google Shape;152;p26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Mapeando volumes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Podemos fazer com que um diretório externo seja conectado dentro do Container e vice-versa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tudo que estiver dentro do diretório mapeado para dentro do sistema estará no container.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saber o diretório atual onde você está trabalhando: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$(pwd)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comando: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container run -v $(pwd):caminhoNoContainer nomeImagem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-v 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para avisar que está sendo feito o mapeamento de volume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caminhoNoContainer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é o caminho ate o diretorio desejado dentro do container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nomeImagem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é o nome da imagem que está sendo trabalhado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Google Shape;159;p27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Comandos de Gerenciamento de volumes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Google Shape;166;p28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graphicFrame>
        <p:nvGraphicFramePr>
          <p:cNvPr id="128" name="Table 3"/>
          <p:cNvGraphicFramePr/>
          <p:nvPr/>
        </p:nvGraphicFramePr>
        <p:xfrm>
          <a:off x="952560" y="1809720"/>
          <a:ext cx="7238520" cy="152892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 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volume ls/ps/list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todos os volumes rodando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volume ls/ps/list -a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todos os volumes já feitos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1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volume rm nomeVolume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deleta um volume especifico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Mapeando Portas com Containers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é possível mapear portas de um container com o Host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comando: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container run -p portaHost:portaCont nomeImagem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ex: docker container run -p 8080:80 nginx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-p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serve para dizer que estamos mapeando portas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portaHost: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numero da porta do Sistema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portaCont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numero da porta de dentro do container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nomeImagem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nome da imagem especifica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Google Shape;174;p29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Deamon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Deamon serve para poder rodar um container no Back-end, sem apresentar mensagens no terminal, não poluindo seu terminal de trabalho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É preferível sempre colocar um nome no Deamon específico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 para criar: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container run -d --name nomeDeamon nomeImagem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-d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comando para definir que está sendo construído um deamon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--name nomeDeamon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definindo o nome do Deamon que sera construído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nomeImagem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nome da imagem que sera construído o Deamon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Google Shape;181;p30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que é Docker?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é uma ferramenta que usa os recursos existente no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kernel do Linux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isolar a execução de processos.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é um sistema de virtuaização não convencional, onde não precisa instalar todo o S.O para isso, utilizando assim Containers.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utiliza um conjuntos de ferramentas,APIs e bibliotecas para a administração de Containers no Linux, chamadas de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LXC(LinuX Containers)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Link do </a:t>
            </a:r>
            <a:r>
              <a:rPr b="0" lang="pt-BR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LXC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b="0" i="1" lang="pt-B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https://linuxcontainers.org/lxc/introduction/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Google Shape;63;p14" descr=""/>
          <p:cNvPicPr/>
          <p:nvPr/>
        </p:nvPicPr>
        <p:blipFill>
          <a:blip r:embed="rId2"/>
          <a:stretch/>
        </p:blipFill>
        <p:spPr>
          <a:xfrm>
            <a:off x="7846200" y="4037760"/>
            <a:ext cx="1175400" cy="10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 para se fazer com o Deamon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Google Shape;188;p31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graphicFrame>
        <p:nvGraphicFramePr>
          <p:cNvPr id="138" name="Table 3"/>
          <p:cNvGraphicFramePr/>
          <p:nvPr/>
        </p:nvGraphicFramePr>
        <p:xfrm>
          <a:off x="773640" y="1415520"/>
          <a:ext cx="7238520" cy="269316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82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ls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apresenta os containers e o deamon nomeado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start nomeDeamon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inicia o Deamon especificado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restart nomeDeamon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reinicia o Deamon especificado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stop nomeDeamon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o Deamon especificado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817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 container inspect nomeDeamon &gt; arquivo.txt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verifica às informações do Deamon e manda para dentro de um arquivo texto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Construindo sua primeira Imagem!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44000" y="11520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Iremos baixar uma imagem do SO ubuntu =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container run -it ubuntu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iremos fazer o update do SO =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apt update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baixaremos o programa screenfetch =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apt install screenfetch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iremos salvar às modificações feitas na imagem =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commit ID nomeImagemDesejada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(se não existir ele cria)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Google Shape;196;p32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Dockerfiles!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Dockerfile 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é apenas um arquivo de texto que contém um conjunto de etapas que irão ser usadas para criar uma imagem Docker.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Colocamos neste arquivo tudo que queremos que seja feito na imagem antes de inicializar ela.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cria-se um novo Diretório onde iremos criar esse Dockerfile, para isso é útil usar o vscode para trabalhar nesse exemplo.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este arquivo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possui extensão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Google Shape;203;p33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Arquivo Dockerfile de exemplo para testarmos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f00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FROM</a:t>
            </a:r>
            <a:r>
              <a:rPr b="0" lang="pt-BR" sz="18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ubuntu:latest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00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</a:t>
            </a:r>
            <a:r>
              <a:rPr b="0" lang="pt-BR" sz="18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apt update &amp;&amp; apt install figlet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00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CMD</a:t>
            </a:r>
            <a:r>
              <a:rPr b="0" lang="pt-BR" sz="18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figlet HELLO WORLD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Google Shape;210;p34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Testando o arquivo Dockerfile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Abra um terminal (CTRL + ALT + T no Linux)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Vá até o diretório onde se encontra o Dockerfile, usando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cd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 o seguinte comando: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image build -t nomeImagem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 build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constroi a imagem desejada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-t nomeImagem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serve para colocar o nome na imagem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serve para dizer que é para pegar o Dockerfile deste diretório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verifique se a imagem se encontra a lista de imagens: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image ls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crie um container da imagem: </a:t>
            </a:r>
            <a:r>
              <a:rPr b="0" lang="pt-BR" sz="18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container run -it nomeImagem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Google Shape;217;p35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Algumas Instruções de Dockerfiles!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Google Shape;224;p36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graphicFrame>
        <p:nvGraphicFramePr>
          <p:cNvPr id="154" name="Table 3"/>
          <p:cNvGraphicFramePr/>
          <p:nvPr/>
        </p:nvGraphicFramePr>
        <p:xfrm>
          <a:off x="170280" y="1017720"/>
          <a:ext cx="8802720" cy="3309840"/>
        </p:xfrm>
        <a:graphic>
          <a:graphicData uri="http://schemas.openxmlformats.org/drawingml/2006/table">
            <a:tbl>
              <a:tblPr/>
              <a:tblGrid>
                <a:gridCol w="2934360"/>
                <a:gridCol w="2934360"/>
                <a:gridCol w="293436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 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Exemplo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9817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FROM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Define a imagem-base do Dockerfile, às instruções que vierem depois serão feitas com base nessa imagem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FROM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ubuntu:latest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82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LABEL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configura o metadado do autor da imagem com a String fornecida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LABEL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maintainer  ‘Fanto’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82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VOLUME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Declara o arquivo ou diretório especificado como um volume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VOLUME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 /log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815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RUN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Executa a instrução fornecida dentro do conteiner e cofirma o resultado.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RUN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apt update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Algumas instruções de Dockerfiles!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Google Shape;232;p37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graphicFrame>
        <p:nvGraphicFramePr>
          <p:cNvPr id="158" name="Table 3"/>
          <p:cNvGraphicFramePr/>
          <p:nvPr/>
        </p:nvGraphicFramePr>
        <p:xfrm>
          <a:off x="108360" y="1088280"/>
          <a:ext cx="8926920" cy="3185640"/>
        </p:xfrm>
        <a:graphic>
          <a:graphicData uri="http://schemas.openxmlformats.org/drawingml/2006/table">
            <a:tbl>
              <a:tblPr/>
              <a:tblGrid>
                <a:gridCol w="2975760"/>
                <a:gridCol w="2975760"/>
                <a:gridCol w="2975760"/>
              </a:tblGrid>
              <a:tr h="411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Exemplos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314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WORKDIR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Define o diretório de trabalho de qualquer instrução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WORKDIR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/desktop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8514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ENTRYPOINT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Define um Executável para ser processado quando o container for iniciado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ENTRYPOINT 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[“/usr/share/python”]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2916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CMD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Executa a instrução dada quando o container é iniciado, se um ENTRYPOINT for definido, a instrução será interpretada como seu argumento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ENTRYPOINT 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[“/usr/share/python”]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CMD</a:t>
                      </a: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[“run.py”]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Compose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Compose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é uma ferramenta para definir e gerenciar aplicações docker com múltiplos Containers, no contexto de Docker Compose, os containers são chamados de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Serviços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Como dito no início, trabalhar com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múltiplos containers,sendo cada um fazendo uma função específica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é extremamente eficiente e recomendável.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arquivo do Docker Compose é um arquivo yml: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docker-compose.yml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após construído o arquivo, existem comandos específicos para gerenciar o Docker Compose via Terminal.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Google Shape;240;p38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Exemplo de Arquivo docker-compose.yml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Google Shape;247;p39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248;p39" descr=""/>
          <p:cNvPicPr/>
          <p:nvPr/>
        </p:nvPicPr>
        <p:blipFill>
          <a:blip r:embed="rId2"/>
          <a:stretch/>
        </p:blipFill>
        <p:spPr>
          <a:xfrm>
            <a:off x="1685880" y="1152360"/>
            <a:ext cx="4257000" cy="355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Exemplo pronto para teste!!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1 - Clone o seguinte Repositório do GITHUB: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git clone </a:t>
            </a:r>
            <a:r>
              <a:rPr b="0" lang="pt-B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https://github.com/F4NT0/Docker_Info.git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2 - Navegue até: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cd Scripts/teste_Dockercompose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3 - Abra o VScode nesse diretório: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 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4 - Baixe o Docker Compose se não possuir no sistema: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apt install docker-compose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5 - inicialize o arquivo no terminal: </a:t>
            </a:r>
            <a:r>
              <a:rPr b="0" lang="pt-BR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docker-compose up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Google Shape;255;p40" descr=""/>
          <p:cNvPicPr/>
          <p:nvPr/>
        </p:nvPicPr>
        <p:blipFill>
          <a:blip r:embed="rId2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que é um Container?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 é o nome dado para a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segregação de processos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no mesmo kernel,de forma que o processo seja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isolado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 máximo possível de todo o resto do ambiente.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Containers Docker são sistemas de arquivos criados a partir de uma Imagem Docker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São ambientes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leves e portáteis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no qual aplicações são executadas.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Podem ter inúmeros containers funcionando ao mesmo tempo.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Podemos ou ter vários processos em um único container ou Vários processos em containers diferentes(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Recomendado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Google Shape;70;p15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Comandos de Gerenciamento do Docker Compose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Google Shape;262;p41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graphicFrame>
        <p:nvGraphicFramePr>
          <p:cNvPr id="172" name="Table 3"/>
          <p:cNvGraphicFramePr/>
          <p:nvPr/>
        </p:nvGraphicFramePr>
        <p:xfrm>
          <a:off x="952560" y="1619280"/>
          <a:ext cx="7238520" cy="229356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Comando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 que serve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docker-compose up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inicializar o docker-compose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docker-compose up -d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inicializar compose em Deamon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docker-compose ps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verificar os composes usados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docker-compose down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parar o docker-compose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1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docker-compose logs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apresenta o log de alterações no compose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Locais para aprender mais !!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98360" y="444960"/>
            <a:ext cx="6526800" cy="41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https://docker-curriculum.com/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https://hub.docker.com/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https://www.mundodocker.com.br/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https://github.com/F4NT0/Docker_Info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Google Shape;270;p42" descr=""/>
          <p:cNvPicPr/>
          <p:nvPr/>
        </p:nvPicPr>
        <p:blipFill>
          <a:blip r:embed="rId5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Muito Obrigado!!!!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Este é o Básico do Básico, o mundo do Docker é muito maior!!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Sempre procure aprender mais :D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Google Shape;277;p43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pic>
        <p:nvPicPr>
          <p:cNvPr id="179" name="Google Shape;278;p43" descr=""/>
          <p:cNvPicPr/>
          <p:nvPr/>
        </p:nvPicPr>
        <p:blipFill>
          <a:blip r:embed="rId2"/>
          <a:stretch/>
        </p:blipFill>
        <p:spPr>
          <a:xfrm>
            <a:off x="3086280" y="1910880"/>
            <a:ext cx="2013840" cy="251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que são Imagens Docker?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Google Shape;76;p16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imagem Docker é a materialização de um modelo de um sistema de arquivos, modelo este produzido através de um processo chamado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Imagem é um modelo de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sistema de arquivo somente-leitura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usado para criar Containers.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São armazenados em Repositórios.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São compostos por uma ou mais camadas, cada camada representa uma ou mais mudanças no sistema de arquivos.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junção de todas às camadas formam a imagem, mas apenas a última camada pode ser alterada quando o container for iniciado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imagem é como uma Classe OO e os Containers são objetos dela”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VM x Docker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Google Shape;83;p17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VM(Virtual Machine) é um recurso extremamente usado para isolamento de serviços,replicação e melhor aproveitamento do poder de processamento de uma máquina Física.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possui a mesma função de uma VM, mas possui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somente o necessário 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o processo desejado, inicializa muito mais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rápido 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 mais </a:t>
            </a:r>
            <a:r>
              <a:rPr b="0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eficiente</a:t>
            </a: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que uma VM.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Limitações do Docker: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imagens do Docker são para Linux, tem como emular em outros SO o kernel linux, mas </a:t>
            </a:r>
            <a:r>
              <a:rPr b="0" lang="pt-B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foi feito para linux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é possível usar um kernel diferente do host, a docker engine será executado sob uma determinada versão do kernel linux onde foi criada.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VM x Docker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224000" y="1080000"/>
            <a:ext cx="6060600" cy="3415680"/>
          </a:xfrm>
          <a:prstGeom prst="rect">
            <a:avLst/>
          </a:prstGeom>
          <a:ln>
            <a:noFill/>
          </a:ln>
        </p:spPr>
      </p:pic>
      <p:pic>
        <p:nvPicPr>
          <p:cNvPr id="89" name="Google Shape;83;p17" descr=""/>
          <p:cNvPicPr/>
          <p:nvPr/>
        </p:nvPicPr>
        <p:blipFill>
          <a:blip r:embed="rId2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Arquitetura Docker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Google Shape;91;p18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pic>
        <p:nvPicPr>
          <p:cNvPr id="93" name="Google Shape;92;p18" descr=""/>
          <p:cNvPicPr/>
          <p:nvPr/>
        </p:nvPicPr>
        <p:blipFill>
          <a:blip r:embed="rId2"/>
          <a:stretch/>
        </p:blipFill>
        <p:spPr>
          <a:xfrm>
            <a:off x="1130400" y="1017720"/>
            <a:ext cx="6312600" cy="386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Isolamentos Possíveis com Docker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Limites de uso de Memória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Limites de uso do CPU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Limites de I/O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Isolamento de rede(que redes e portas devem ser acessíveis)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Isolamento de file system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Permissões e Políticas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3f3f3"/>
              </a:buClr>
              <a:buFont typeface="Arial"/>
              <a:buChar char="-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Capacidade do Kernel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Google Shape;99;p19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Vamos por a Mão na Massa!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Google Shape;106;p20" descr=""/>
          <p:cNvPicPr/>
          <p:nvPr/>
        </p:nvPicPr>
        <p:blipFill>
          <a:blip r:embed="rId1"/>
          <a:stretch/>
        </p:blipFill>
        <p:spPr>
          <a:xfrm>
            <a:off x="7843680" y="3962520"/>
            <a:ext cx="1170720" cy="100008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07;p20" descr=""/>
          <p:cNvPicPr/>
          <p:nvPr/>
        </p:nvPicPr>
        <p:blipFill>
          <a:blip r:embed="rId2"/>
          <a:stretch/>
        </p:blipFill>
        <p:spPr>
          <a:xfrm>
            <a:off x="2286000" y="1291680"/>
            <a:ext cx="5142960" cy="28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2019-05-14T19:35:51Z</dcterms:modified>
  <cp:revision>6</cp:revision>
  <dc:subject/>
  <dc:title/>
</cp:coreProperties>
</file>