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1D386F-B605-4405-B9EF-BB27D7A599FE}">
  <a:tblStyle styleId="{1D1D386F-B605-4405-B9EF-BB27D7A59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6b86faa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6b86faa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6b86faa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6b86faa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6b86faa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6b86faa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6b86faa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6b86faa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6b86faa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c6b86faa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6b86faa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6b86faa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6b86faa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6b86faa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6b86faa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6b86faa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6b86faa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6b86faa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6b86faa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6b86faa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6b86faa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6b86faa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6b86faa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6b86faa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6b86faa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6b86faa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6b86faa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6b86faa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6b86faa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6b86faa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c6b86faa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c6b86faa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6a6439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6a6439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c6a6439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c6a6439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6a6439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6a6439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c6a6439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c6a6439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c6a6439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c6a6439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6b86faa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6b86faa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c6a6439f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c6a6439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c6a6439f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c6a6439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6b86faa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6b86faa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6b86faa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6b86faa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6b86faa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6b86faa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6b86faa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6b86faa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6b86faa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6b86faa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6b86faa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6b86faa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F4NT0/Docker_Info.git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ker-curriculum.com/" TargetMode="External"/><Relationship Id="rId4" Type="http://schemas.openxmlformats.org/officeDocument/2006/relationships/hyperlink" Target="https://hub.docker.com/" TargetMode="External"/><Relationship Id="rId5" Type="http://schemas.openxmlformats.org/officeDocument/2006/relationships/hyperlink" Target="https://www.mundodocker.com.br/" TargetMode="External"/><Relationship Id="rId6" Type="http://schemas.openxmlformats.org/officeDocument/2006/relationships/hyperlink" Target="https://github.com/F4NT0/Docker_Info" TargetMode="External"/><Relationship Id="rId7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8525" y="3116188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Férias na 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Workshop de  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41475" y="4328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Fanto Stundner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900" y="505680"/>
            <a:ext cx="323334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Inicialização a Comandos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Os comandos são separados em 3 tipos de comandos separados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Tipos de Funções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Para que serve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Comandos de ajuda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container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gerenciar containers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--help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image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gerenciar imagens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image --help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volume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gerenciar volumes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volume --help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Fazendo o famoso Hello World!!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iremos baixar uma imagem </a:t>
            </a:r>
            <a:r>
              <a:rPr lang="pt-BR">
                <a:solidFill>
                  <a:srgbClr val="F3F3F3"/>
                </a:solidFill>
              </a:rPr>
              <a:t>já</a:t>
            </a:r>
            <a:r>
              <a:rPr lang="pt-BR">
                <a:solidFill>
                  <a:srgbClr val="F3F3F3"/>
                </a:solidFill>
              </a:rPr>
              <a:t> pronta chamada hello-world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comando usado para baixar uma imagem da internet: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(sudo) </a:t>
            </a:r>
            <a:r>
              <a:rPr lang="pt-BR">
                <a:solidFill>
                  <a:schemeClr val="accent5"/>
                </a:solidFill>
              </a:rPr>
              <a:t>docker container run -it hello-world</a:t>
            </a:r>
            <a:endParaRPr>
              <a:solidFill>
                <a:schemeClr val="accent5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run : ele baixa a imagem e inicializa um container  no terminal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-it : esse comando serve para rodar visualmente no terminal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hello-world : nome da imagem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3F3F3"/>
                </a:solidFill>
              </a:rPr>
              <a:t> - Se aparecer uma mensagem de boas vindas, significa que o docker está bem instalado no sistema.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gerenciamento de Containers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1881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4413675"/>
                <a:gridCol w="4413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Comando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Para que serve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ls/ps/list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containers rodando no momento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ls/ps/list -a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containers que 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já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 foram rodados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run --name nomeNovo nomeImagem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criando um nome único para o container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rm nomeContainer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deletando um container criado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de Gerenciamento de Imagens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3619500"/>
                <a:gridCol w="3619500"/>
              </a:tblGrid>
              <a:tr h="40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Comando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Para que serve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image ls/ps/list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imagens que foram baixadas no sistema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image rm nomeImagem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deletando imagem do sistema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image pull nomeImagem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baixa uma imagem da internet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image tag nomeIm nomeTag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cria uma tag para a imagem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image push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envia uma imagem para a internet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image build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salva a imagem contruida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HUB e Docker Registry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F0000"/>
                </a:solidFill>
              </a:rPr>
              <a:t>Docker HUB</a:t>
            </a:r>
            <a:r>
              <a:rPr lang="pt-BR">
                <a:solidFill>
                  <a:srgbClr val="F3F3F3"/>
                </a:solidFill>
              </a:rPr>
              <a:t>: funciona como o github,ele contem </a:t>
            </a:r>
            <a:r>
              <a:rPr lang="pt-BR">
                <a:solidFill>
                  <a:srgbClr val="F3F3F3"/>
                </a:solidFill>
              </a:rPr>
              <a:t>às</a:t>
            </a:r>
            <a:r>
              <a:rPr lang="pt-BR">
                <a:solidFill>
                  <a:srgbClr val="F3F3F3"/>
                </a:solidFill>
              </a:rPr>
              <a:t> imagens oficiais que o docker mantem ativo, podendo ser baixadas e salvas em seu computador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F0000"/>
                </a:solidFill>
              </a:rPr>
              <a:t>Docker Registry</a:t>
            </a:r>
            <a:r>
              <a:rPr lang="pt-BR">
                <a:solidFill>
                  <a:srgbClr val="F3F3F3"/>
                </a:solidFill>
              </a:rPr>
              <a:t>: serve para registrar e obter imagens, pode ter imagens privadas para a sua empresa, uma API, podendo criar um Registry </a:t>
            </a:r>
            <a:r>
              <a:rPr lang="pt-BR">
                <a:solidFill>
                  <a:srgbClr val="F3F3F3"/>
                </a:solidFill>
              </a:rPr>
              <a:t>específico.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Mapeando volumes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Podemos fazer com que um diretório externo seja conectado dentro do Container e vice-versa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tudo que estiver dentro do </a:t>
            </a:r>
            <a:r>
              <a:rPr lang="pt-BR">
                <a:solidFill>
                  <a:srgbClr val="F3F3F3"/>
                </a:solidFill>
              </a:rPr>
              <a:t>diretório</a:t>
            </a:r>
            <a:r>
              <a:rPr lang="pt-BR">
                <a:solidFill>
                  <a:srgbClr val="F3F3F3"/>
                </a:solidFill>
              </a:rPr>
              <a:t> mapeado para dentro do sistema </a:t>
            </a:r>
            <a:r>
              <a:rPr lang="pt-BR">
                <a:solidFill>
                  <a:srgbClr val="F3F3F3"/>
                </a:solidFill>
              </a:rPr>
              <a:t>estará</a:t>
            </a:r>
            <a:r>
              <a:rPr lang="pt-BR">
                <a:solidFill>
                  <a:srgbClr val="F3F3F3"/>
                </a:solidFill>
              </a:rPr>
              <a:t> no container.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para saber o </a:t>
            </a:r>
            <a:r>
              <a:rPr lang="pt-BR">
                <a:solidFill>
                  <a:srgbClr val="F3F3F3"/>
                </a:solidFill>
              </a:rPr>
              <a:t>diretório</a:t>
            </a:r>
            <a:r>
              <a:rPr lang="pt-BR">
                <a:solidFill>
                  <a:srgbClr val="F3F3F3"/>
                </a:solidFill>
              </a:rPr>
              <a:t> atual onde </a:t>
            </a:r>
            <a:r>
              <a:rPr lang="pt-BR">
                <a:solidFill>
                  <a:srgbClr val="F3F3F3"/>
                </a:solidFill>
              </a:rPr>
              <a:t>você</a:t>
            </a:r>
            <a:r>
              <a:rPr lang="pt-BR">
                <a:solidFill>
                  <a:srgbClr val="F3F3F3"/>
                </a:solidFill>
              </a:rPr>
              <a:t> </a:t>
            </a:r>
            <a:r>
              <a:rPr lang="pt-BR">
                <a:solidFill>
                  <a:srgbClr val="F3F3F3"/>
                </a:solidFill>
              </a:rPr>
              <a:t>está</a:t>
            </a:r>
            <a:r>
              <a:rPr lang="pt-BR">
                <a:solidFill>
                  <a:srgbClr val="F3F3F3"/>
                </a:solidFill>
              </a:rPr>
              <a:t> trabalhando: </a:t>
            </a:r>
            <a:r>
              <a:rPr lang="pt-BR">
                <a:solidFill>
                  <a:srgbClr val="00FFFF"/>
                </a:solidFill>
              </a:rPr>
              <a:t>$(pwd)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comando: </a:t>
            </a:r>
            <a:r>
              <a:rPr lang="pt-BR">
                <a:solidFill>
                  <a:srgbClr val="00FFFF"/>
                </a:solidFill>
              </a:rPr>
              <a:t>docker container run -v $(pwd):caminhoNoContainer nomeImagem</a:t>
            </a:r>
            <a:endParaRPr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-v : para avisar que </a:t>
            </a:r>
            <a:r>
              <a:rPr lang="pt-BR">
                <a:solidFill>
                  <a:srgbClr val="FFFFFF"/>
                </a:solidFill>
              </a:rPr>
              <a:t>está</a:t>
            </a:r>
            <a:r>
              <a:rPr lang="pt-BR">
                <a:solidFill>
                  <a:srgbClr val="FFFFFF"/>
                </a:solidFill>
              </a:rPr>
              <a:t> sendo feito o mapeamento de volume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camonhoNoContainer: é o caminho ate o diretorio desejado dentro do container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nomeImagem: é o nome da imagem que </a:t>
            </a:r>
            <a:r>
              <a:rPr lang="pt-BR">
                <a:solidFill>
                  <a:srgbClr val="FFFFFF"/>
                </a:solidFill>
              </a:rPr>
              <a:t>está</a:t>
            </a:r>
            <a:r>
              <a:rPr lang="pt-BR">
                <a:solidFill>
                  <a:srgbClr val="FFFFFF"/>
                </a:solidFill>
              </a:rPr>
              <a:t> sendo trabalhado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Gerenciamento de volumes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Comando 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Para que serve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volume ls/ps/list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todos os volumes rodando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volume ls/ps/list -a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todos os volumes 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já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 feitos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volume rm nomeVolume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deleta um volume especifico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Mapeando Portas com Containers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é </a:t>
            </a:r>
            <a:r>
              <a:rPr lang="pt-BR">
                <a:solidFill>
                  <a:srgbClr val="F3F3F3"/>
                </a:solidFill>
              </a:rPr>
              <a:t>possível</a:t>
            </a:r>
            <a:r>
              <a:rPr lang="pt-BR">
                <a:solidFill>
                  <a:srgbClr val="F3F3F3"/>
                </a:solidFill>
              </a:rPr>
              <a:t> mapear portas de um container com o Host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comando: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-"/>
            </a:pPr>
            <a:r>
              <a:rPr lang="pt-BR">
                <a:solidFill>
                  <a:srgbClr val="00FFFF"/>
                </a:solidFill>
              </a:rPr>
              <a:t>docker container run -p portaHost:portaCont nomeImagem</a:t>
            </a:r>
            <a:endParaRPr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-"/>
            </a:pPr>
            <a:r>
              <a:rPr lang="pt-BR">
                <a:solidFill>
                  <a:srgbClr val="00FFFF"/>
                </a:solidFill>
              </a:rPr>
              <a:t>ex: docker container run -p 8080:80 nginx</a:t>
            </a:r>
            <a:endParaRPr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-p : serve para dizer que estamos mapeando portas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portaHost: numero da porta do Sistema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portaCont: numero da porta de dentro do container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nomeImagem : nome da imagem especifica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Deamon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Deamon serve para poder rodar um container no Back-end, sem apresentar mensagens no terminal, não poluindo seu terminal de trabalho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É </a:t>
            </a:r>
            <a:r>
              <a:rPr lang="pt-BR">
                <a:solidFill>
                  <a:srgbClr val="F3F3F3"/>
                </a:solidFill>
              </a:rPr>
              <a:t>preferível</a:t>
            </a:r>
            <a:r>
              <a:rPr lang="pt-BR">
                <a:solidFill>
                  <a:srgbClr val="F3F3F3"/>
                </a:solidFill>
              </a:rPr>
              <a:t> sempre colocar um nome no Deamon </a:t>
            </a:r>
            <a:r>
              <a:rPr lang="pt-BR">
                <a:solidFill>
                  <a:srgbClr val="F3F3F3"/>
                </a:solidFill>
              </a:rPr>
              <a:t>específico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comando para criar: </a:t>
            </a:r>
            <a:r>
              <a:rPr lang="pt-BR">
                <a:solidFill>
                  <a:srgbClr val="00FFFF"/>
                </a:solidFill>
              </a:rPr>
              <a:t>docker container run -d --name nomeDeamon nomeImagem</a:t>
            </a:r>
            <a:endParaRPr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-d : comando para definir que </a:t>
            </a:r>
            <a:r>
              <a:rPr lang="pt-BR">
                <a:solidFill>
                  <a:srgbClr val="FFFFFF"/>
                </a:solidFill>
              </a:rPr>
              <a:t>está</a:t>
            </a:r>
            <a:r>
              <a:rPr lang="pt-BR">
                <a:solidFill>
                  <a:srgbClr val="FFFFFF"/>
                </a:solidFill>
              </a:rPr>
              <a:t> sendo </a:t>
            </a:r>
            <a:r>
              <a:rPr lang="pt-BR">
                <a:solidFill>
                  <a:srgbClr val="FFFFFF"/>
                </a:solidFill>
              </a:rPr>
              <a:t>construído</a:t>
            </a:r>
            <a:r>
              <a:rPr lang="pt-BR">
                <a:solidFill>
                  <a:srgbClr val="FFFFFF"/>
                </a:solidFill>
              </a:rPr>
              <a:t> um deamon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--name nomeDeamon: definindo o nome do Deamon que sera </a:t>
            </a:r>
            <a:r>
              <a:rPr lang="pt-BR">
                <a:solidFill>
                  <a:srgbClr val="FFFFFF"/>
                </a:solidFill>
              </a:rPr>
              <a:t>construído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nomeImagem : nome da imagem que sera </a:t>
            </a:r>
            <a:r>
              <a:rPr lang="pt-BR">
                <a:solidFill>
                  <a:srgbClr val="FFFFFF"/>
                </a:solidFill>
              </a:rPr>
              <a:t>construído</a:t>
            </a:r>
            <a:r>
              <a:rPr lang="pt-BR">
                <a:solidFill>
                  <a:srgbClr val="FFFFFF"/>
                </a:solidFill>
              </a:rPr>
              <a:t> o Deamon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para se fazer com o Deamon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31"/>
          <p:cNvGraphicFramePr/>
          <p:nvPr/>
        </p:nvGraphicFramePr>
        <p:xfrm>
          <a:off x="95250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Comando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Para que serve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ls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apresenta os containers e o deamon nomeado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start nomeDeamon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inicia o Deamon especificado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restart nomeDeamon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reinicia o Deamon especificado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stop nomeDeamon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para o Deamon especificado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 container inspect nomeDeamon &gt; arquivo.txt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verifica 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às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 informações do Deamon e manda para dentro de um arquivo texto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Docker?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Docker é uma ferramenta que usa os recursos existente no </a:t>
            </a:r>
            <a:r>
              <a:rPr lang="pt-BR">
                <a:solidFill>
                  <a:srgbClr val="FF0000"/>
                </a:solidFill>
              </a:rPr>
              <a:t>kernel do Linux</a:t>
            </a:r>
            <a:r>
              <a:rPr lang="pt-BR">
                <a:solidFill>
                  <a:srgbClr val="FFFFFF"/>
                </a:solidFill>
              </a:rPr>
              <a:t> para isolar a execução de processos.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Docker utiliza u</a:t>
            </a:r>
            <a:r>
              <a:rPr lang="pt-BR">
                <a:solidFill>
                  <a:srgbClr val="FFFFFF"/>
                </a:solidFill>
              </a:rPr>
              <a:t>m conjuntos de ferramentas,APIs e bibliotecas para a administração de Containers no Linux, chamadas de</a:t>
            </a:r>
            <a:r>
              <a:rPr lang="pt-BR">
                <a:solidFill>
                  <a:srgbClr val="FF0000"/>
                </a:solidFill>
              </a:rPr>
              <a:t> LXC(LinuX Containers)</a:t>
            </a:r>
            <a:r>
              <a:rPr lang="pt-BR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050" y="4037592"/>
            <a:ext cx="1176225" cy="1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Construindo sua primeira Imagem!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Iremos baixar uma imagem do SO ubuntu = </a:t>
            </a:r>
            <a:r>
              <a:rPr lang="pt-BR">
                <a:solidFill>
                  <a:srgbClr val="00FFFF"/>
                </a:solidFill>
              </a:rPr>
              <a:t>docker container run -it ubuntu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iremos fazer o update do SO = </a:t>
            </a:r>
            <a:r>
              <a:rPr lang="pt-BR">
                <a:solidFill>
                  <a:srgbClr val="00FFFF"/>
                </a:solidFill>
              </a:rPr>
              <a:t>apt update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baixaremos o programa screenfetch = </a:t>
            </a:r>
            <a:r>
              <a:rPr lang="pt-BR">
                <a:solidFill>
                  <a:srgbClr val="00FFFF"/>
                </a:solidFill>
              </a:rPr>
              <a:t>apt install screenfetch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iremos salvar </a:t>
            </a:r>
            <a:r>
              <a:rPr lang="pt-BR">
                <a:solidFill>
                  <a:srgbClr val="F3F3F3"/>
                </a:solidFill>
              </a:rPr>
              <a:t>às</a:t>
            </a:r>
            <a:r>
              <a:rPr lang="pt-BR">
                <a:solidFill>
                  <a:srgbClr val="F3F3F3"/>
                </a:solidFill>
              </a:rPr>
              <a:t> modificações feitas na imagem = </a:t>
            </a:r>
            <a:r>
              <a:rPr lang="pt-BR">
                <a:solidFill>
                  <a:srgbClr val="00FFFF"/>
                </a:solidFill>
              </a:rPr>
              <a:t>docker commit ID nomeImagemDesejada(se não existir ele cria)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Dockerfiles!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F0000"/>
                </a:solidFill>
              </a:rPr>
              <a:t>Dockerfile </a:t>
            </a:r>
            <a:r>
              <a:rPr lang="pt-BR">
                <a:solidFill>
                  <a:srgbClr val="F3F3F3"/>
                </a:solidFill>
              </a:rPr>
              <a:t>é apenas um arquivo de texto que contém um conjunto de etapas que irão ser usadas para criar uma imagem Docker.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Colocamos neste arquivo tudo que queremos que seja feito na imagem antes de inicializar ela.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cria-se um novo Diretório onde iremos criar esse Dockerfile, para isso é </a:t>
            </a:r>
            <a:r>
              <a:rPr lang="pt-BR">
                <a:solidFill>
                  <a:srgbClr val="F3F3F3"/>
                </a:solidFill>
              </a:rPr>
              <a:t>útil</a:t>
            </a:r>
            <a:r>
              <a:rPr lang="pt-BR">
                <a:solidFill>
                  <a:srgbClr val="F3F3F3"/>
                </a:solidFill>
              </a:rPr>
              <a:t> usar o vscode para trabalhar nesse exemplo.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este arquivo </a:t>
            </a:r>
            <a:r>
              <a:rPr lang="pt-BR">
                <a:solidFill>
                  <a:srgbClr val="FF0000"/>
                </a:solidFill>
              </a:rPr>
              <a:t>não possui extensão</a:t>
            </a:r>
            <a:r>
              <a:rPr lang="pt-BR">
                <a:solidFill>
                  <a:srgbClr val="F3F3F3"/>
                </a:solidFill>
              </a:rPr>
              <a:t>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Dockerfile de exemplo para testarmos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pt-BR">
                <a:solidFill>
                  <a:srgbClr val="FF00FF"/>
                </a:solidFill>
              </a:rPr>
              <a:t>FROM </a:t>
            </a:r>
            <a:r>
              <a:rPr lang="pt-BR">
                <a:solidFill>
                  <a:srgbClr val="00FFFF"/>
                </a:solidFill>
              </a:rPr>
              <a:t>ubuntu:latest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pt-BR">
                <a:solidFill>
                  <a:srgbClr val="FF00FF"/>
                </a:solidFill>
              </a:rPr>
              <a:t>RUN </a:t>
            </a:r>
            <a:r>
              <a:rPr lang="pt-BR">
                <a:solidFill>
                  <a:srgbClr val="00FFFF"/>
                </a:solidFill>
              </a:rPr>
              <a:t>apt update &amp;&amp; apt install figlet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pt-BR">
                <a:solidFill>
                  <a:srgbClr val="FF00FF"/>
                </a:solidFill>
              </a:rPr>
              <a:t>CMD </a:t>
            </a:r>
            <a:r>
              <a:rPr lang="pt-BR">
                <a:solidFill>
                  <a:srgbClr val="00FFFF"/>
                </a:solidFill>
              </a:rPr>
              <a:t>figlet HELLO WORLD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Testando o arquivo Dockerfile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Abra um terminal (CTRL + ALT + T no Linux)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Vá até o diretório onde se encontra o Dockerfile, usando </a:t>
            </a:r>
            <a:r>
              <a:rPr lang="pt-BR">
                <a:solidFill>
                  <a:srgbClr val="00FFFF"/>
                </a:solidFill>
              </a:rPr>
              <a:t>cd</a:t>
            </a:r>
            <a:r>
              <a:rPr lang="pt-BR">
                <a:solidFill>
                  <a:srgbClr val="F3F3F3"/>
                </a:solidFill>
              </a:rPr>
              <a:t> e </a:t>
            </a:r>
            <a:r>
              <a:rPr lang="pt-BR">
                <a:solidFill>
                  <a:srgbClr val="00FFFF"/>
                </a:solidFill>
              </a:rPr>
              <a:t>ls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usa o seguinte comando: </a:t>
            </a:r>
            <a:r>
              <a:rPr lang="pt-BR">
                <a:solidFill>
                  <a:srgbClr val="00FFFF"/>
                </a:solidFill>
              </a:rPr>
              <a:t>docker image build -t nomeImagem .</a:t>
            </a:r>
            <a:endParaRPr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image build : constri a imagem desejada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-t nomeImagem : serve para colocar o nome na imagem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</a:rPr>
              <a:t>. : serve para dizer que é para pegar o Dockerfile deste diretório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- verifique se a imagem se encontra a lista de imagens: </a:t>
            </a:r>
            <a:r>
              <a:rPr lang="pt-BR">
                <a:solidFill>
                  <a:srgbClr val="00FFFF"/>
                </a:solidFill>
              </a:rPr>
              <a:t>docker image ls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- crie um container da imagem: </a:t>
            </a:r>
            <a:r>
              <a:rPr lang="pt-BR">
                <a:solidFill>
                  <a:srgbClr val="00FFFF"/>
                </a:solidFill>
              </a:rPr>
              <a:t>docker container run -it nomeImagem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Instruções de Dockerfiles!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36"/>
          <p:cNvGraphicFramePr/>
          <p:nvPr/>
        </p:nvGraphicFramePr>
        <p:xfrm>
          <a:off x="1702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2934500"/>
                <a:gridCol w="2934500"/>
                <a:gridCol w="2934500"/>
              </a:tblGrid>
              <a:tr h="32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Comando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Para que serve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Exemplo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17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FROM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Define a imagem-base do Dockerfile, 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às</a:t>
                      </a:r>
                      <a:r>
                        <a:rPr lang="pt-BR">
                          <a:solidFill>
                            <a:srgbClr val="00FFFF"/>
                          </a:solidFill>
                        </a:rPr>
                        <a:t> instruções que vierem depois serão feitas com base nessa imagem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FROM ubuntu:latest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1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LABEL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configura o metadado do autor da imagem com a String fornecida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LABEL maintainer  ‘Fanto’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1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VOLUME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Declara o arquivo ou diretório especificado como um volume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VOLUME  /log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RUN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Executa a instrução fornecida dentro do conteiner e cofirma o resultado.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RUN apt update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instruções de Dockerfiles!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7"/>
          <p:cNvGraphicFramePr/>
          <p:nvPr/>
        </p:nvGraphicFramePr>
        <p:xfrm>
          <a:off x="108338" y="10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2975775"/>
                <a:gridCol w="2975775"/>
                <a:gridCol w="2975775"/>
              </a:tblGrid>
              <a:tr h="41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Comando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Para que serve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Exemplos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WORKDIR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Define o diretório de trabalho de qualquer instrução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WORKDIR /desktop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ENTRYPOINT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Define um Executável para ser processado quando o container for iniciado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ENTRYPOINT [“/usr/share/python”]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9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CMD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Executa a instrução dada quando o container é iniciado, se um ENTRYPOINT for definido, a instrução será interpretada como seu argumento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ENTRYPOINT [“/usr/share/python”]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CMD [“run.py”]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Compose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0000"/>
                </a:solidFill>
              </a:rPr>
              <a:t>Docker Compose</a:t>
            </a:r>
            <a:r>
              <a:rPr lang="pt-BR">
                <a:solidFill>
                  <a:srgbClr val="FFFFFF"/>
                </a:solidFill>
              </a:rPr>
              <a:t> é uma ferramenta para definir e gerenciar aplicações docker com </a:t>
            </a:r>
            <a:r>
              <a:rPr lang="pt-BR">
                <a:solidFill>
                  <a:srgbClr val="FFFFFF"/>
                </a:solidFill>
              </a:rPr>
              <a:t>múltiplos</a:t>
            </a:r>
            <a:r>
              <a:rPr lang="pt-BR">
                <a:solidFill>
                  <a:srgbClr val="FFFFFF"/>
                </a:solidFill>
              </a:rPr>
              <a:t> Containers, no contexto de Docker Compose, os containers são chamados de </a:t>
            </a:r>
            <a:r>
              <a:rPr lang="pt-BR">
                <a:solidFill>
                  <a:srgbClr val="FF0000"/>
                </a:solidFill>
              </a:rPr>
              <a:t>Serviços</a:t>
            </a:r>
            <a:r>
              <a:rPr lang="pt-BR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Como dito no </a:t>
            </a:r>
            <a:r>
              <a:rPr lang="pt-BR">
                <a:solidFill>
                  <a:srgbClr val="FFFFFF"/>
                </a:solidFill>
              </a:rPr>
              <a:t>início</a:t>
            </a:r>
            <a:r>
              <a:rPr lang="pt-BR">
                <a:solidFill>
                  <a:srgbClr val="FFFFFF"/>
                </a:solidFill>
              </a:rPr>
              <a:t>, trabalhar com </a:t>
            </a:r>
            <a:r>
              <a:rPr lang="pt-BR">
                <a:solidFill>
                  <a:srgbClr val="FF0000"/>
                </a:solidFill>
              </a:rPr>
              <a:t>múltiplos</a:t>
            </a:r>
            <a:r>
              <a:rPr lang="pt-BR">
                <a:solidFill>
                  <a:srgbClr val="FF0000"/>
                </a:solidFill>
              </a:rPr>
              <a:t> containers,sendo cada um fazendo uma função </a:t>
            </a:r>
            <a:r>
              <a:rPr lang="pt-BR">
                <a:solidFill>
                  <a:srgbClr val="FF0000"/>
                </a:solidFill>
              </a:rPr>
              <a:t>específica</a:t>
            </a:r>
            <a:r>
              <a:rPr lang="pt-BR">
                <a:solidFill>
                  <a:srgbClr val="FFFFFF"/>
                </a:solidFill>
              </a:rPr>
              <a:t> é extremamente eficiente e recomendável.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o arquivo do Docker Compose é um arquivo yml: </a:t>
            </a:r>
            <a:r>
              <a:rPr lang="pt-BR">
                <a:solidFill>
                  <a:srgbClr val="00FFFF"/>
                </a:solidFill>
              </a:rPr>
              <a:t>docker-compose.yml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após </a:t>
            </a:r>
            <a:r>
              <a:rPr lang="pt-BR">
                <a:solidFill>
                  <a:srgbClr val="FFFFFF"/>
                </a:solidFill>
              </a:rPr>
              <a:t>construído</a:t>
            </a:r>
            <a:r>
              <a:rPr lang="pt-BR">
                <a:solidFill>
                  <a:srgbClr val="FFFFFF"/>
                </a:solidFill>
              </a:rPr>
              <a:t> o arquivo, existem comandos específicos para gerenciar o Docker Compose via Terminal.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Arquivo docker-compose.yml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947" y="1152478"/>
            <a:ext cx="4257676" cy="35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pronto para teste!!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1 - Clone o seguinte Repositório do GITHUB: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	</a:t>
            </a:r>
            <a:r>
              <a:rPr lang="pt-BR">
                <a:solidFill>
                  <a:srgbClr val="00FFFF"/>
                </a:solidFill>
              </a:rPr>
              <a:t>git clone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https://github.com/F4NT0/Docker_Info.git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2 - Navegue até: </a:t>
            </a:r>
            <a:r>
              <a:rPr lang="pt-BR">
                <a:solidFill>
                  <a:srgbClr val="00FFFF"/>
                </a:solidFill>
              </a:rPr>
              <a:t>cd Scripts/teste_Dockercompose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3 - Abra o VScode nesse diretório: </a:t>
            </a:r>
            <a:r>
              <a:rPr lang="pt-BR">
                <a:solidFill>
                  <a:srgbClr val="00FFFF"/>
                </a:solidFill>
              </a:rPr>
              <a:t>code .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4 - Baixe o Docker Compose se não possuir no sistema: </a:t>
            </a:r>
            <a:r>
              <a:rPr lang="pt-BR">
                <a:solidFill>
                  <a:srgbClr val="00FFFF"/>
                </a:solidFill>
              </a:rPr>
              <a:t>apt install docker-compose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5 - inicialize o arquivo no terminal: </a:t>
            </a:r>
            <a:r>
              <a:rPr lang="pt-BR">
                <a:solidFill>
                  <a:srgbClr val="00FFFF"/>
                </a:solidFill>
              </a:rPr>
              <a:t>docker-compose up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Gerenciamento do Docker Compose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4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{1D1D386F-B605-4405-B9EF-BB27D7A599FE}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Comando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FF"/>
                          </a:solidFill>
                        </a:rPr>
                        <a:t>Para que serve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docker-compose up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inicializar o docker-compose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docker-compose up -d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inicializar compose em Deamon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docker-compose ps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verificar os composes usados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docker-compose down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parar o docker-compose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docker-compose logs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FFFF"/>
                          </a:solidFill>
                        </a:rPr>
                        <a:t>apresenta o log de alterações no compose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Container?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Container é o nome dado para a </a:t>
            </a:r>
            <a:r>
              <a:rPr lang="pt-BR">
                <a:solidFill>
                  <a:srgbClr val="FF0000"/>
                </a:solidFill>
              </a:rPr>
              <a:t>segregação de processos</a:t>
            </a:r>
            <a:r>
              <a:rPr lang="pt-BR">
                <a:solidFill>
                  <a:srgbClr val="F3F3F3"/>
                </a:solidFill>
              </a:rPr>
              <a:t> no mesmo kernel,de forma que o processo seja</a:t>
            </a:r>
            <a:r>
              <a:rPr lang="pt-BR">
                <a:solidFill>
                  <a:srgbClr val="FF0000"/>
                </a:solidFill>
              </a:rPr>
              <a:t> isolado</a:t>
            </a:r>
            <a:r>
              <a:rPr lang="pt-BR">
                <a:solidFill>
                  <a:srgbClr val="F3F3F3"/>
                </a:solidFill>
              </a:rPr>
              <a:t> o máximo </a:t>
            </a:r>
            <a:r>
              <a:rPr lang="pt-BR">
                <a:solidFill>
                  <a:srgbClr val="F3F3F3"/>
                </a:solidFill>
              </a:rPr>
              <a:t>possível</a:t>
            </a:r>
            <a:r>
              <a:rPr lang="pt-BR">
                <a:solidFill>
                  <a:srgbClr val="F3F3F3"/>
                </a:solidFill>
              </a:rPr>
              <a:t> de todo o resto do ambiente.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Containers Docker são sistemas de arquivos criados a partir de uma Imagem Docker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São ambientes </a:t>
            </a:r>
            <a:r>
              <a:rPr lang="pt-BR">
                <a:solidFill>
                  <a:srgbClr val="FF0000"/>
                </a:solidFill>
              </a:rPr>
              <a:t>leves e portáteis</a:t>
            </a:r>
            <a:r>
              <a:rPr lang="pt-BR">
                <a:solidFill>
                  <a:srgbClr val="F3F3F3"/>
                </a:solidFill>
              </a:rPr>
              <a:t> no qual aplicações são executadas.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Podem ter </a:t>
            </a:r>
            <a:r>
              <a:rPr lang="pt-BR">
                <a:solidFill>
                  <a:srgbClr val="F3F3F3"/>
                </a:solidFill>
              </a:rPr>
              <a:t>inúmeros</a:t>
            </a:r>
            <a:r>
              <a:rPr lang="pt-BR">
                <a:solidFill>
                  <a:srgbClr val="F3F3F3"/>
                </a:solidFill>
              </a:rPr>
              <a:t> containers funcionando ao mesmo tempo.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Podemos ou ter vários processos em um único container ou Vários processos em containers diferentes(</a:t>
            </a:r>
            <a:r>
              <a:rPr lang="pt-BR">
                <a:solidFill>
                  <a:srgbClr val="FF0000"/>
                </a:solidFill>
              </a:rPr>
              <a:t>Recomendado</a:t>
            </a:r>
            <a:r>
              <a:rPr lang="pt-BR">
                <a:solidFill>
                  <a:srgbClr val="F3F3F3"/>
                </a:solidFill>
              </a:rPr>
              <a:t>).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Locais para aprender </a:t>
            </a:r>
            <a:r>
              <a:rPr lang="pt-BR"/>
              <a:t>mais !!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https://docker-curriculum.com/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https://hub.docker.com/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https://www.mundodocker.com.br/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https://github.com/F4NT0/Docker_Info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Obrigado!!!!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Este é o Básico do Básico, o mundo do Docker é muito maior!!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Sempre procure aprender </a:t>
            </a:r>
            <a:r>
              <a:rPr lang="pt-BR">
                <a:solidFill>
                  <a:srgbClr val="FFFFFF"/>
                </a:solidFill>
              </a:rPr>
              <a:t>mais</a:t>
            </a:r>
            <a:r>
              <a:rPr lang="pt-BR">
                <a:solidFill>
                  <a:srgbClr val="FFFFFF"/>
                </a:solidFill>
              </a:rPr>
              <a:t> :D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1910950"/>
            <a:ext cx="2014550" cy="2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Imagens Docker?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Uma imagem Docker é a materialização de um modelo de um sistema de arquivos, modelo este produzido através de um processo chamado </a:t>
            </a:r>
            <a:r>
              <a:rPr lang="pt-BR">
                <a:solidFill>
                  <a:srgbClr val="FF0000"/>
                </a:solidFill>
              </a:rPr>
              <a:t>Build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Imag</a:t>
            </a:r>
            <a:r>
              <a:rPr lang="pt-BR">
                <a:solidFill>
                  <a:srgbClr val="FFFFFF"/>
                </a:solidFill>
              </a:rPr>
              <a:t>em é um modelo de </a:t>
            </a:r>
            <a:r>
              <a:rPr lang="pt-BR">
                <a:solidFill>
                  <a:srgbClr val="FF0000"/>
                </a:solidFill>
              </a:rPr>
              <a:t>sistema de arquivo somente-leitura</a:t>
            </a:r>
            <a:r>
              <a:rPr lang="pt-BR">
                <a:solidFill>
                  <a:srgbClr val="FFFFFF"/>
                </a:solidFill>
              </a:rPr>
              <a:t> usado para criar Containers.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São armazenados em Repositórios.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São compostos por uma ou mais camadas, cada camada representa uma ou mais mudanças no sistema de arquivos.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A junção de todas às camadas formam a imagem, mas apenas a última camada pode ser alterada quando o container for iniciado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“Uma imagem é como uma Classe OO e os Containers são objetos dela”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VM x Docker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VM(Virtual Machine) é um recurso extremamente usado para isolamento de serviços,replicação e melhor aproveitamento do poder de processamento de uma máquina Física.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Docker possui a mesma função de uma VM, mas possui</a:t>
            </a:r>
            <a:r>
              <a:rPr lang="pt-BR">
                <a:solidFill>
                  <a:srgbClr val="FF0000"/>
                </a:solidFill>
              </a:rPr>
              <a:t> somente o necessário </a:t>
            </a:r>
            <a:r>
              <a:rPr lang="pt-BR">
                <a:solidFill>
                  <a:srgbClr val="F3F3F3"/>
                </a:solidFill>
              </a:rPr>
              <a:t>para o processo desejado, inicializa muito </a:t>
            </a:r>
            <a:r>
              <a:rPr lang="pt-BR">
                <a:solidFill>
                  <a:srgbClr val="F3F3F3"/>
                </a:solidFill>
              </a:rPr>
              <a:t>mais</a:t>
            </a:r>
            <a:r>
              <a:rPr lang="pt-BR">
                <a:solidFill>
                  <a:srgbClr val="F3F3F3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rápido </a:t>
            </a:r>
            <a:r>
              <a:rPr lang="pt-BR">
                <a:solidFill>
                  <a:srgbClr val="F3F3F3"/>
                </a:solidFill>
              </a:rPr>
              <a:t>e </a:t>
            </a:r>
            <a:r>
              <a:rPr lang="pt-BR">
                <a:solidFill>
                  <a:srgbClr val="F3F3F3"/>
                </a:solidFill>
              </a:rPr>
              <a:t>mais</a:t>
            </a:r>
            <a:r>
              <a:rPr lang="pt-BR">
                <a:solidFill>
                  <a:srgbClr val="F3F3F3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eficiente</a:t>
            </a:r>
            <a:r>
              <a:rPr lang="pt-BR">
                <a:solidFill>
                  <a:srgbClr val="F3F3F3"/>
                </a:solidFill>
              </a:rPr>
              <a:t> que uma VM.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Limitações do Docker: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 imagens do Docker são para Linux, tem como emular em outros SO o kernel linux, mas </a:t>
            </a:r>
            <a:r>
              <a:rPr lang="pt-BR">
                <a:solidFill>
                  <a:srgbClr val="FF0000"/>
                </a:solidFill>
              </a:rPr>
              <a:t>foi feito para linux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pt-BR">
                <a:solidFill>
                  <a:srgbClr val="F3F3F3"/>
                </a:solidFill>
              </a:rPr>
              <a:t>não é </a:t>
            </a:r>
            <a:r>
              <a:rPr lang="pt-BR">
                <a:solidFill>
                  <a:srgbClr val="F3F3F3"/>
                </a:solidFill>
              </a:rPr>
              <a:t>possível</a:t>
            </a:r>
            <a:r>
              <a:rPr lang="pt-BR">
                <a:solidFill>
                  <a:srgbClr val="F3F3F3"/>
                </a:solidFill>
              </a:rPr>
              <a:t> usar um kernel diferente do host, a docker engine será executado sob uma determinada versão do kernel linux onde foi criada.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Docker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450" y="1017725"/>
            <a:ext cx="6313326" cy="38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Isolamentos Possíveis com Docker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Limites de uso de Memória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Limites de uso do CPU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Limites de I/O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Isolamento de rede(que redes e portas devem ser </a:t>
            </a:r>
            <a:r>
              <a:rPr lang="pt-BR">
                <a:solidFill>
                  <a:srgbClr val="F3F3F3"/>
                </a:solidFill>
              </a:rPr>
              <a:t>acessíveis</a:t>
            </a:r>
            <a:r>
              <a:rPr lang="pt-BR">
                <a:solidFill>
                  <a:srgbClr val="F3F3F3"/>
                </a:solidFill>
              </a:rPr>
              <a:t>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Isolamento de file system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Permissões e Políticas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Capacidade do Kernel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por a Mão na Massa!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91600"/>
            <a:ext cx="5143500" cy="28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Brincando com Play Docker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Play docker é um site onde inicializa uma </a:t>
            </a:r>
            <a:r>
              <a:rPr lang="pt-BR">
                <a:solidFill>
                  <a:srgbClr val="F3F3F3"/>
                </a:solidFill>
              </a:rPr>
              <a:t>instância</a:t>
            </a:r>
            <a:r>
              <a:rPr lang="pt-BR">
                <a:solidFill>
                  <a:srgbClr val="F3F3F3"/>
                </a:solidFill>
              </a:rPr>
              <a:t> de Terminal com Docker instalado para fazer testes e entender como funciona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Não depende de Sistema operacional do HOST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Possui a mesma funcionalidade de ter o Docker instalado no computador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Deve se ter uma conta criada no Docker HUB para poder usar o play docker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Não tem como salvar o que fez de teste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pt-BR">
                <a:solidFill>
                  <a:srgbClr val="F3F3F3"/>
                </a:solidFill>
              </a:rPr>
              <a:t>Precisa de internet para usar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3962399"/>
            <a:ext cx="11715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