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6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Мозаика от цветных геометрических фигур">
            <a:extLst>
              <a:ext uri="{FF2B5EF4-FFF2-40B4-BE49-F238E27FC236}">
                <a16:creationId xmlns:a16="http://schemas.microsoft.com/office/drawing/2014/main" id="{B015B54E-17BE-34A1-FB74-5A22C0090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105" r="-1" b="421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4FC2F-ACB3-5938-574D-B640D7C9A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ru-RU" sz="5400" b="1" dirty="0">
                <a:solidFill>
                  <a:srgbClr val="FFFFFF"/>
                </a:solidFill>
              </a:rPr>
              <a:t>Приложение для волонтеров</a:t>
            </a:r>
          </a:p>
        </p:txBody>
      </p:sp>
      <p:grpSp>
        <p:nvGrpSpPr>
          <p:cNvPr id="72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97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16EF7-70F0-EE4F-7DBA-AFF1E92E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ru-RU" b="1" dirty="0"/>
              <a:t>Окно подачи заявки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2BE29-6DEF-2E5D-5CD5-3C5715FA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 нажать на кнопку </a:t>
            </a:r>
            <a:r>
              <a:rPr lang="en-US" sz="1800" dirty="0"/>
              <a:t>“</a:t>
            </a:r>
            <a:r>
              <a:rPr lang="ru-RU" sz="1800" dirty="0"/>
              <a:t>подать заявку</a:t>
            </a:r>
            <a:r>
              <a:rPr lang="en-US" sz="1800" dirty="0"/>
              <a:t>” </a:t>
            </a:r>
            <a:r>
              <a:rPr lang="ru-RU" sz="1800" dirty="0"/>
              <a:t>у вас на экране появится форма, которую нужно будет заполнить.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45CE9C-9A3E-9A8A-7C27-5F74CE9A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97" y="567942"/>
            <a:ext cx="2729801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6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EF190-CC74-CF83-2FD4-E0A5714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 b="1" dirty="0"/>
              <a:t>Окно просмотра очков и ранга волонтера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2FBC3-256A-00DF-EBC1-F0DA431D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При нажатии на кнопку с медалькой в правом верхнем углу страницы волонтера, вы попадете на страницу где будут показаны ваши очки и ранг.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7849C1-E49D-5830-6681-3503543E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97" y="567942"/>
            <a:ext cx="2729801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34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38054-4A3C-A57F-F654-D26ED52E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18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5" name="Freeform: Shape 13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CE4AE-140C-5D21-8FD9-4456C645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ru-RU" b="1" dirty="0"/>
              <a:t>Поставленная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33C88-B81F-DBD2-0E1A-9B39D471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>
            <a:normAutofit/>
          </a:bodyPr>
          <a:lstStyle/>
          <a:p>
            <a:r>
              <a:rPr lang="ru-RU" sz="1800"/>
              <a:t>Главная задача проекта – упростить коммуникации и работу волонтеров и вожатых организации, у которых нету общей корпоративной почты или каких либо иных средств связи между собой.</a:t>
            </a:r>
          </a:p>
        </p:txBody>
      </p:sp>
      <p:pic>
        <p:nvPicPr>
          <p:cNvPr id="5" name="Picture 4" descr="Кусочки головоломки">
            <a:extLst>
              <a:ext uri="{FF2B5EF4-FFF2-40B4-BE49-F238E27FC236}">
                <a16:creationId xmlns:a16="http://schemas.microsoft.com/office/drawing/2014/main" id="{6BADDBA1-A938-7BD7-098E-B346C4203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0" r="21933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24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4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6023-884D-EF81-6874-4549B1B2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Основной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C2A74-EBF0-AD1C-16C3-46B21ACE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276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u="sng" dirty="0"/>
              <a:t>Страница волонтера</a:t>
            </a:r>
          </a:p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dirty="0"/>
              <a:t>Регистрация</a:t>
            </a:r>
          </a:p>
          <a:p>
            <a:pPr>
              <a:buFontTx/>
              <a:buChar char="-"/>
            </a:pPr>
            <a:r>
              <a:rPr lang="ru-RU" dirty="0"/>
              <a:t>Просмотр существующих мероприятий</a:t>
            </a:r>
          </a:p>
          <a:p>
            <a:pPr>
              <a:buFontTx/>
              <a:buChar char="-"/>
            </a:pPr>
            <a:r>
              <a:rPr lang="ru-RU" dirty="0"/>
              <a:t>Просмотр своих очков и ранга</a:t>
            </a:r>
          </a:p>
          <a:p>
            <a:pPr>
              <a:buFontTx/>
              <a:buChar char="-"/>
            </a:pPr>
            <a:r>
              <a:rPr lang="ru-RU" dirty="0"/>
              <a:t>Подача заявок на участие в мероприятиях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47723B5-027D-0C74-224D-42F1E8FBBC1C}"/>
              </a:ext>
            </a:extLst>
          </p:cNvPr>
          <p:cNvSpPr txBox="1">
            <a:spLocks/>
          </p:cNvSpPr>
          <p:nvPr/>
        </p:nvSpPr>
        <p:spPr>
          <a:xfrm>
            <a:off x="6486331" y="1825625"/>
            <a:ext cx="50027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u="sng" dirty="0"/>
              <a:t>Страница вожатого</a:t>
            </a:r>
          </a:p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dirty="0"/>
              <a:t>Регистрация</a:t>
            </a:r>
          </a:p>
          <a:p>
            <a:pPr>
              <a:buFontTx/>
              <a:buChar char="-"/>
            </a:pPr>
            <a:r>
              <a:rPr lang="ru-RU" dirty="0"/>
              <a:t>Создание мероприятий</a:t>
            </a:r>
          </a:p>
          <a:p>
            <a:pPr>
              <a:buFontTx/>
              <a:buChar char="-"/>
            </a:pPr>
            <a:r>
              <a:rPr lang="ru-RU" dirty="0"/>
              <a:t>Добавление участников в мероприятия</a:t>
            </a:r>
          </a:p>
        </p:txBody>
      </p:sp>
    </p:spTree>
    <p:extLst>
      <p:ext uri="{BB962C8B-B14F-4D97-AF65-F5344CB8AC3E}">
        <p14:creationId xmlns:p14="http://schemas.microsoft.com/office/powerpoint/2010/main" val="383279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ECD51-B754-9BA4-F5D7-766F6FD4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Страница</a:t>
            </a:r>
            <a:r>
              <a:rPr 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входа</a:t>
            </a:r>
            <a:endParaRPr lang="en-US" sz="54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F1BFF-8086-7EBB-2726-34384B09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85" y="4074784"/>
            <a:ext cx="3776415" cy="20543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Начальная страница, которая позволяет войти в приложение если вы зарегистрированы. Если у вас нету аккаунта – присутствует возможность регистрации.</a:t>
            </a:r>
            <a:endPara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4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90C422-567B-9CBD-374A-0B71F3C4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056" y="567942"/>
            <a:ext cx="2701216" cy="5716862"/>
          </a:xfrm>
          <a:prstGeom prst="rect">
            <a:avLst/>
          </a:prstGeom>
        </p:spPr>
      </p:pic>
      <p:grpSp>
        <p:nvGrpSpPr>
          <p:cNvPr id="58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0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12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6356F-C820-3A08-6C3D-AE4FD52A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ru-RU" sz="4800" b="1" dirty="0"/>
              <a:t>Окно регистрации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C90FC-0AA8-2180-C30D-B3C6896A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нажатии на кнопку зарегистрироваться перед вами появится такая форма, которую нужно будет заполнить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E3361F-6CC9-E9BB-9CEC-0BE60736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28" y="567942"/>
            <a:ext cx="2658340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CBAE4-D0C8-CFD6-BEB3-46566FF2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ru-RU" b="1" dirty="0"/>
              <a:t>Страница Вожатого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53E99-743B-5C44-454C-B9080957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264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На этой странице доступен функционал вожатого:</a:t>
            </a:r>
          </a:p>
          <a:p>
            <a:pPr>
              <a:buFontTx/>
              <a:buChar char="-"/>
            </a:pPr>
            <a:r>
              <a:rPr lang="ru-RU" sz="1800" dirty="0"/>
              <a:t>Создание новых мероприятий</a:t>
            </a:r>
          </a:p>
          <a:p>
            <a:pPr>
              <a:buFontTx/>
              <a:buChar char="-"/>
            </a:pPr>
            <a:r>
              <a:rPr lang="ru-RU" sz="1800" dirty="0"/>
              <a:t>Добавление новых участников в мероприятия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3DC977-98CC-A285-9068-DE0B769F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28" y="567942"/>
            <a:ext cx="2658340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78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47B11-6A4C-68CE-A42D-2C8898AC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ru-RU" b="1" dirty="0"/>
              <a:t>Окно добавление мероприятия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DC119-BBF4-D271-3899-824ECD64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Если нажать на кнопку добавить событие, то появится форма, которую надо будет заполнить.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FD9A0C-1D75-8848-D3B3-FE165AE4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35" y="567942"/>
            <a:ext cx="2686925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2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ABE7-94E8-E5A5-C7FB-2E028295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ru-RU" b="1" dirty="0"/>
              <a:t>Окно добавления участника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8BA00D1-483F-782D-1802-D52522DA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Если нажать на кнопку добавить событие, то появится форма, которую надо будет заполнить.</a:t>
            </a:r>
          </a:p>
          <a:p>
            <a:endParaRPr lang="ru-RU" sz="18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59C4D9-0CD3-BDD6-580E-15E49CBC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43" y="567942"/>
            <a:ext cx="2715509" cy="5716862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240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0371C-23DC-29B0-4496-FD7BF100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ru-RU" b="1" dirty="0"/>
              <a:t>Страница волонтера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3A915-BAEF-0872-099C-5C521A4A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На данной странице доступен функционал волонтера:</a:t>
            </a:r>
          </a:p>
          <a:p>
            <a:pPr>
              <a:buFontTx/>
              <a:buChar char="-"/>
            </a:pPr>
            <a:r>
              <a:rPr lang="ru-RU" sz="1800"/>
              <a:t>просмотр мероприятий</a:t>
            </a:r>
          </a:p>
          <a:p>
            <a:pPr>
              <a:buFontTx/>
              <a:buChar char="-"/>
            </a:pPr>
            <a:r>
              <a:rPr lang="ru-RU" sz="1800"/>
              <a:t>Просмотр ранга и очков волонтера</a:t>
            </a:r>
          </a:p>
          <a:p>
            <a:pPr>
              <a:buFontTx/>
              <a:buChar char="-"/>
            </a:pPr>
            <a:r>
              <a:rPr lang="ru-RU" sz="1800"/>
              <a:t>Подача заявки </a:t>
            </a:r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r>
              <a:rPr lang="ru-RU" sz="180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AB1FFD-A4AF-8A82-D6E6-16CA7FDC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013" y="567942"/>
            <a:ext cx="2786969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09564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238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AvenirNext LT Pro Medium</vt:lpstr>
      <vt:lpstr>Arial</vt:lpstr>
      <vt:lpstr>Avenir Next LT Pro</vt:lpstr>
      <vt:lpstr>Sagona Book</vt:lpstr>
      <vt:lpstr>Segoe UI Semilight</vt:lpstr>
      <vt:lpstr>ExploreVTI</vt:lpstr>
      <vt:lpstr>Приложение для волонтеров</vt:lpstr>
      <vt:lpstr>Поставленная задача</vt:lpstr>
      <vt:lpstr>Основной функционал</vt:lpstr>
      <vt:lpstr>Страница входа</vt:lpstr>
      <vt:lpstr>Окно регистрации</vt:lpstr>
      <vt:lpstr>Страница Вожатого</vt:lpstr>
      <vt:lpstr>Окно добавление мероприятия</vt:lpstr>
      <vt:lpstr>Окно добавления участника</vt:lpstr>
      <vt:lpstr>Страница волонтера</vt:lpstr>
      <vt:lpstr>Окно подачи заявки</vt:lpstr>
      <vt:lpstr>Окно просмотра очков и ранга волонтера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волонтеров</dc:title>
  <dc:creator>Дмитрий Хорищенко</dc:creator>
  <cp:lastModifiedBy>Дмитрий Хорищенко</cp:lastModifiedBy>
  <cp:revision>13</cp:revision>
  <dcterms:created xsi:type="dcterms:W3CDTF">2023-06-13T08:21:34Z</dcterms:created>
  <dcterms:modified xsi:type="dcterms:W3CDTF">2023-06-13T09:05:21Z</dcterms:modified>
</cp:coreProperties>
</file>