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3251" autoAdjust="0"/>
  </p:normalViewPr>
  <p:slideViewPr>
    <p:cSldViewPr>
      <p:cViewPr varScale="1">
        <p:scale>
          <a:sx n="89" d="100"/>
          <a:sy n="89" d="100"/>
        </p:scale>
        <p:origin x="9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AAB02027-5789-45BF-8A36-96CB3CB27DA9}"/>
    <pc:docChg chg="custSel addSld delSld modSld modSection">
      <pc:chgData name="Jheyson Fabian Villavisan Buitrago" userId="b9abc243-2adc-4788-8ef1-b07bec73deff" providerId="ADAL" clId="{AAB02027-5789-45BF-8A36-96CB3CB27DA9}" dt="2023-02-16T02:50:06.458" v="538" actId="20577"/>
      <pc:docMkLst>
        <pc:docMk/>
      </pc:docMkLst>
      <pc:sldChg chg="addSp delSp modSp mod">
        <pc:chgData name="Jheyson Fabian Villavisan Buitrago" userId="b9abc243-2adc-4788-8ef1-b07bec73deff" providerId="ADAL" clId="{AAB02027-5789-45BF-8A36-96CB3CB27DA9}" dt="2023-02-16T02:38:58.296" v="35" actId="20577"/>
        <pc:sldMkLst>
          <pc:docMk/>
          <pc:sldMk cId="0" sldId="256"/>
        </pc:sldMkLst>
        <pc:spChg chg="add mod">
          <ac:chgData name="Jheyson Fabian Villavisan Buitrago" userId="b9abc243-2adc-4788-8ef1-b07bec73deff" providerId="ADAL" clId="{AAB02027-5789-45BF-8A36-96CB3CB27DA9}" dt="2023-02-16T02:38:45.303" v="1" actId="931"/>
          <ac:spMkLst>
            <pc:docMk/>
            <pc:sldMk cId="0" sldId="256"/>
            <ac:spMk id="5" creationId="{9D781EDE-E7DD-3EDC-1404-11FC6326D7B9}"/>
          </ac:spMkLst>
        </pc:spChg>
        <pc:spChg chg="del">
          <ac:chgData name="Jheyson Fabian Villavisan Buitrago" userId="b9abc243-2adc-4788-8ef1-b07bec73deff" providerId="ADAL" clId="{AAB02027-5789-45BF-8A36-96CB3CB27DA9}" dt="2023-02-16T02:38:15.267" v="0" actId="478"/>
          <ac:spMkLst>
            <pc:docMk/>
            <pc:sldMk cId="0" sldId="256"/>
            <ac:spMk id="7" creationId="{A236FBE4-061E-78EC-AF9D-34882DE16D7D}"/>
          </ac:spMkLst>
        </pc:spChg>
        <pc:spChg chg="mod">
          <ac:chgData name="Jheyson Fabian Villavisan Buitrago" userId="b9abc243-2adc-4788-8ef1-b07bec73deff" providerId="ADAL" clId="{AAB02027-5789-45BF-8A36-96CB3CB27DA9}" dt="2023-02-16T02:38:58.296" v="35" actId="20577"/>
          <ac:spMkLst>
            <pc:docMk/>
            <pc:sldMk cId="0" sldId="256"/>
            <ac:spMk id="10" creationId="{0D52910C-C7FF-51AD-9B9D-1A390D5FFE1B}"/>
          </ac:spMkLst>
        </pc:spChg>
        <pc:picChg chg="add mod">
          <ac:chgData name="Jheyson Fabian Villavisan Buitrago" userId="b9abc243-2adc-4788-8ef1-b07bec73deff" providerId="ADAL" clId="{AAB02027-5789-45BF-8A36-96CB3CB27DA9}" dt="2023-02-16T02:38:47.892" v="2" actId="27614"/>
          <ac:picMkLst>
            <pc:docMk/>
            <pc:sldMk cId="0" sldId="256"/>
            <ac:picMk id="3" creationId="{F411D9CF-7FF1-86FE-4CF2-B7D215DBFD1B}"/>
          </ac:picMkLst>
        </pc:picChg>
        <pc:picChg chg="del">
          <ac:chgData name="Jheyson Fabian Villavisan Buitrago" userId="b9abc243-2adc-4788-8ef1-b07bec73deff" providerId="ADAL" clId="{AAB02027-5789-45BF-8A36-96CB3CB27DA9}" dt="2023-02-16T02:38:15.267" v="0" actId="478"/>
          <ac:picMkLst>
            <pc:docMk/>
            <pc:sldMk cId="0" sldId="256"/>
            <ac:picMk id="4" creationId="{5D8446A7-4203-D240-B0BD-B0BE244CFB1B}"/>
          </ac:picMkLst>
        </pc:picChg>
      </pc:sldChg>
      <pc:sldChg chg="addSp delSp modSp del modNotesTx">
        <pc:chgData name="Jheyson Fabian Villavisan Buitrago" userId="b9abc243-2adc-4788-8ef1-b07bec73deff" providerId="ADAL" clId="{AAB02027-5789-45BF-8A36-96CB3CB27DA9}" dt="2023-02-16T02:44:56.843" v="147" actId="47"/>
        <pc:sldMkLst>
          <pc:docMk/>
          <pc:sldMk cId="0" sldId="261"/>
        </pc:sldMkLst>
        <pc:spChg chg="add mod">
          <ac:chgData name="Jheyson Fabian Villavisan Buitrago" userId="b9abc243-2adc-4788-8ef1-b07bec73deff" providerId="ADAL" clId="{AAB02027-5789-45BF-8A36-96CB3CB27DA9}" dt="2023-02-16T02:43:11.545" v="138"/>
          <ac:spMkLst>
            <pc:docMk/>
            <pc:sldMk cId="0" sldId="261"/>
            <ac:spMk id="2" creationId="{F2BF4A4F-746A-BCB3-E4A9-293BCAF09449}"/>
          </ac:spMkLst>
        </pc:spChg>
        <pc:spChg chg="del">
          <ac:chgData name="Jheyson Fabian Villavisan Buitrago" userId="b9abc243-2adc-4788-8ef1-b07bec73deff" providerId="ADAL" clId="{AAB02027-5789-45BF-8A36-96CB3CB27DA9}" dt="2023-02-16T02:39:24.140" v="40" actId="478"/>
          <ac:spMkLst>
            <pc:docMk/>
            <pc:sldMk cId="0" sldId="261"/>
            <ac:spMk id="3" creationId="{6BD985B6-878F-6FE8-E247-75230379CB4E}"/>
          </ac:spMkLst>
        </pc:spChg>
      </pc:sldChg>
      <pc:sldChg chg="addSp delSp modSp">
        <pc:chgData name="Jheyson Fabian Villavisan Buitrago" userId="b9abc243-2adc-4788-8ef1-b07bec73deff" providerId="ADAL" clId="{AAB02027-5789-45BF-8A36-96CB3CB27DA9}" dt="2023-02-16T02:43:12.580" v="139"/>
        <pc:sldMkLst>
          <pc:docMk/>
          <pc:sldMk cId="0" sldId="264"/>
        </pc:sldMkLst>
        <pc:spChg chg="del">
          <ac:chgData name="Jheyson Fabian Villavisan Buitrago" userId="b9abc243-2adc-4788-8ef1-b07bec73deff" providerId="ADAL" clId="{AAB02027-5789-45BF-8A36-96CB3CB27DA9}" dt="2023-02-16T02:42:37.476" v="126" actId="478"/>
          <ac:spMkLst>
            <pc:docMk/>
            <pc:sldMk cId="0" sldId="264"/>
            <ac:spMk id="3" creationId="{F63358BA-EA3A-D303-C3E1-81F6FC6BB434}"/>
          </ac:spMkLst>
        </pc:spChg>
        <pc:spChg chg="add mod">
          <ac:chgData name="Jheyson Fabian Villavisan Buitrago" userId="b9abc243-2adc-4788-8ef1-b07bec73deff" providerId="ADAL" clId="{AAB02027-5789-45BF-8A36-96CB3CB27DA9}" dt="2023-02-16T02:43:12.580" v="139"/>
          <ac:spMkLst>
            <pc:docMk/>
            <pc:sldMk cId="0" sldId="264"/>
            <ac:spMk id="4" creationId="{51E2E55A-2736-E2BA-7BCE-2EC7E2AEFAB7}"/>
          </ac:spMkLst>
        </pc:spChg>
      </pc:sldChg>
      <pc:sldChg chg="addSp delSp modSp">
        <pc:chgData name="Jheyson Fabian Villavisan Buitrago" userId="b9abc243-2adc-4788-8ef1-b07bec73deff" providerId="ADAL" clId="{AAB02027-5789-45BF-8A36-96CB3CB27DA9}" dt="2023-02-16T02:43:13.192" v="140"/>
        <pc:sldMkLst>
          <pc:docMk/>
          <pc:sldMk cId="0" sldId="265"/>
        </pc:sldMkLst>
        <pc:spChg chg="add mod">
          <ac:chgData name="Jheyson Fabian Villavisan Buitrago" userId="b9abc243-2adc-4788-8ef1-b07bec73deff" providerId="ADAL" clId="{AAB02027-5789-45BF-8A36-96CB3CB27DA9}" dt="2023-02-16T02:43:13.192" v="140"/>
          <ac:spMkLst>
            <pc:docMk/>
            <pc:sldMk cId="0" sldId="265"/>
            <ac:spMk id="2" creationId="{D11E5BEA-BF14-E703-E692-9C19D5E71D74}"/>
          </ac:spMkLst>
        </pc:spChg>
        <pc:spChg chg="del">
          <ac:chgData name="Jheyson Fabian Villavisan Buitrago" userId="b9abc243-2adc-4788-8ef1-b07bec73deff" providerId="ADAL" clId="{AAB02027-5789-45BF-8A36-96CB3CB27DA9}" dt="2023-02-16T02:42:40.757" v="127" actId="478"/>
          <ac:spMkLst>
            <pc:docMk/>
            <pc:sldMk cId="0" sldId="265"/>
            <ac:spMk id="3" creationId="{1BA1B286-A421-1BC4-F6AB-D7918D4F8881}"/>
          </ac:spMkLst>
        </pc:spChg>
      </pc:sldChg>
      <pc:sldChg chg="addSp delSp modSp">
        <pc:chgData name="Jheyson Fabian Villavisan Buitrago" userId="b9abc243-2adc-4788-8ef1-b07bec73deff" providerId="ADAL" clId="{AAB02027-5789-45BF-8A36-96CB3CB27DA9}" dt="2023-02-16T02:43:13.838" v="141"/>
        <pc:sldMkLst>
          <pc:docMk/>
          <pc:sldMk cId="0" sldId="266"/>
        </pc:sldMkLst>
        <pc:spChg chg="add mod">
          <ac:chgData name="Jheyson Fabian Villavisan Buitrago" userId="b9abc243-2adc-4788-8ef1-b07bec73deff" providerId="ADAL" clId="{AAB02027-5789-45BF-8A36-96CB3CB27DA9}" dt="2023-02-16T02:43:13.838" v="141"/>
          <ac:spMkLst>
            <pc:docMk/>
            <pc:sldMk cId="0" sldId="266"/>
            <ac:spMk id="2" creationId="{1DF3E764-7986-F5A7-88E1-A50C7E63239C}"/>
          </ac:spMkLst>
        </pc:spChg>
        <pc:spChg chg="del">
          <ac:chgData name="Jheyson Fabian Villavisan Buitrago" userId="b9abc243-2adc-4788-8ef1-b07bec73deff" providerId="ADAL" clId="{AAB02027-5789-45BF-8A36-96CB3CB27DA9}" dt="2023-02-16T02:42:44.694" v="128" actId="478"/>
          <ac:spMkLst>
            <pc:docMk/>
            <pc:sldMk cId="0" sldId="266"/>
            <ac:spMk id="3" creationId="{5C367B68-87A8-7909-5696-CA4B9A4374A2}"/>
          </ac:spMkLst>
        </pc:spChg>
      </pc:sldChg>
      <pc:sldChg chg="addSp delSp modSp">
        <pc:chgData name="Jheyson Fabian Villavisan Buitrago" userId="b9abc243-2adc-4788-8ef1-b07bec73deff" providerId="ADAL" clId="{AAB02027-5789-45BF-8A36-96CB3CB27DA9}" dt="2023-02-16T02:43:16.267" v="144"/>
        <pc:sldMkLst>
          <pc:docMk/>
          <pc:sldMk cId="0" sldId="268"/>
        </pc:sldMkLst>
        <pc:spChg chg="add mod">
          <ac:chgData name="Jheyson Fabian Villavisan Buitrago" userId="b9abc243-2adc-4788-8ef1-b07bec73deff" providerId="ADAL" clId="{AAB02027-5789-45BF-8A36-96CB3CB27DA9}" dt="2023-02-16T02:43:16.267" v="144"/>
          <ac:spMkLst>
            <pc:docMk/>
            <pc:sldMk cId="0" sldId="268"/>
            <ac:spMk id="2" creationId="{D0078CB0-D09F-D01C-E064-D39CA9CD469B}"/>
          </ac:spMkLst>
        </pc:spChg>
        <pc:spChg chg="del">
          <ac:chgData name="Jheyson Fabian Villavisan Buitrago" userId="b9abc243-2adc-4788-8ef1-b07bec73deff" providerId="ADAL" clId="{AAB02027-5789-45BF-8A36-96CB3CB27DA9}" dt="2023-02-16T02:42:55.302" v="132" actId="478"/>
          <ac:spMkLst>
            <pc:docMk/>
            <pc:sldMk cId="0" sldId="268"/>
            <ac:spMk id="3" creationId="{74CAC5D3-4493-9EB9-62C0-F4E0FA2FE9A6}"/>
          </ac:spMkLst>
        </pc:spChg>
      </pc:sldChg>
      <pc:sldChg chg="addSp delSp modSp mod">
        <pc:chgData name="Jheyson Fabian Villavisan Buitrago" userId="b9abc243-2adc-4788-8ef1-b07bec73deff" providerId="ADAL" clId="{AAB02027-5789-45BF-8A36-96CB3CB27DA9}" dt="2023-02-16T02:50:06.458" v="538" actId="20577"/>
        <pc:sldMkLst>
          <pc:docMk/>
          <pc:sldMk cId="2505371292" sldId="270"/>
        </pc:sldMkLst>
        <pc:spChg chg="del">
          <ac:chgData name="Jheyson Fabian Villavisan Buitrago" userId="b9abc243-2adc-4788-8ef1-b07bec73deff" providerId="ADAL" clId="{AAB02027-5789-45BF-8A36-96CB3CB27DA9}" dt="2023-02-16T02:39:20.085" v="39" actId="478"/>
          <ac:spMkLst>
            <pc:docMk/>
            <pc:sldMk cId="2505371292" sldId="270"/>
            <ac:spMk id="3" creationId="{A1607664-1D37-4A58-B5FD-5EA010C7ADF2}"/>
          </ac:spMkLst>
        </pc:spChg>
        <pc:spChg chg="add mod">
          <ac:chgData name="Jheyson Fabian Villavisan Buitrago" userId="b9abc243-2adc-4788-8ef1-b07bec73deff" providerId="ADAL" clId="{AAB02027-5789-45BF-8A36-96CB3CB27DA9}" dt="2023-02-16T02:43:09.881" v="137"/>
          <ac:spMkLst>
            <pc:docMk/>
            <pc:sldMk cId="2505371292" sldId="270"/>
            <ac:spMk id="6" creationId="{000614AC-3551-D3A0-1CF6-A9A7258424A2}"/>
          </ac:spMkLst>
        </pc:spChg>
        <pc:spChg chg="mod">
          <ac:chgData name="Jheyson Fabian Villavisan Buitrago" userId="b9abc243-2adc-4788-8ef1-b07bec73deff" providerId="ADAL" clId="{AAB02027-5789-45BF-8A36-96CB3CB27DA9}" dt="2023-02-16T02:39:48.542" v="64" actId="20577"/>
          <ac:spMkLst>
            <pc:docMk/>
            <pc:sldMk cId="2505371292" sldId="270"/>
            <ac:spMk id="7" creationId="{EBDE2FDF-A2BB-4F17-99CB-0B213EF4BAA4}"/>
          </ac:spMkLst>
        </pc:spChg>
        <pc:graphicFrameChg chg="modGraphic">
          <ac:chgData name="Jheyson Fabian Villavisan Buitrago" userId="b9abc243-2adc-4788-8ef1-b07bec73deff" providerId="ADAL" clId="{AAB02027-5789-45BF-8A36-96CB3CB27DA9}" dt="2023-02-16T02:50:06.458" v="538" actId="20577"/>
          <ac:graphicFrameMkLst>
            <pc:docMk/>
            <pc:sldMk cId="2505371292" sldId="270"/>
            <ac:graphicFrameMk id="2" creationId="{BFAD80C6-663E-42AD-A6EE-0E699E7C415E}"/>
          </ac:graphicFrameMkLst>
        </pc:graphicFrameChg>
      </pc:sldChg>
      <pc:sldChg chg="addSp delSp modSp">
        <pc:chgData name="Jheyson Fabian Villavisan Buitrago" userId="b9abc243-2adc-4788-8ef1-b07bec73deff" providerId="ADAL" clId="{AAB02027-5789-45BF-8A36-96CB3CB27DA9}" dt="2023-02-16T02:43:07.166" v="135" actId="1035"/>
        <pc:sldMkLst>
          <pc:docMk/>
          <pc:sldMk cId="3709177429" sldId="274"/>
        </pc:sldMkLst>
        <pc:spChg chg="add mod">
          <ac:chgData name="Jheyson Fabian Villavisan Buitrago" userId="b9abc243-2adc-4788-8ef1-b07bec73deff" providerId="ADAL" clId="{AAB02027-5789-45BF-8A36-96CB3CB27DA9}" dt="2023-02-16T02:43:07.166" v="135" actId="1035"/>
          <ac:spMkLst>
            <pc:docMk/>
            <pc:sldMk cId="3709177429" sldId="274"/>
            <ac:spMk id="5" creationId="{CBEF6F8D-1255-B2EB-EF02-82DC950E79FA}"/>
          </ac:spMkLst>
        </pc:spChg>
        <pc:spChg chg="del">
          <ac:chgData name="Jheyson Fabian Villavisan Buitrago" userId="b9abc243-2adc-4788-8ef1-b07bec73deff" providerId="ADAL" clId="{AAB02027-5789-45BF-8A36-96CB3CB27DA9}" dt="2023-02-16T02:39:11.508" v="36" actId="478"/>
          <ac:spMkLst>
            <pc:docMk/>
            <pc:sldMk cId="3709177429" sldId="274"/>
            <ac:spMk id="13" creationId="{FF9F8020-A143-4061-0214-9BB2AE9D2550}"/>
          </ac:spMkLst>
        </pc:spChg>
      </pc:sldChg>
      <pc:sldChg chg="addSp delSp modSp">
        <pc:chgData name="Jheyson Fabian Villavisan Buitrago" userId="b9abc243-2adc-4788-8ef1-b07bec73deff" providerId="ADAL" clId="{AAB02027-5789-45BF-8A36-96CB3CB27DA9}" dt="2023-02-16T02:43:14.808" v="142"/>
        <pc:sldMkLst>
          <pc:docMk/>
          <pc:sldMk cId="2680639377" sldId="275"/>
        </pc:sldMkLst>
        <pc:spChg chg="add mod">
          <ac:chgData name="Jheyson Fabian Villavisan Buitrago" userId="b9abc243-2adc-4788-8ef1-b07bec73deff" providerId="ADAL" clId="{AAB02027-5789-45BF-8A36-96CB3CB27DA9}" dt="2023-02-16T02:43:14.808" v="142"/>
          <ac:spMkLst>
            <pc:docMk/>
            <pc:sldMk cId="2680639377" sldId="275"/>
            <ac:spMk id="2" creationId="{041641FF-75E7-31DB-DA0B-416B8095E3E6}"/>
          </ac:spMkLst>
        </pc:spChg>
        <pc:spChg chg="del">
          <ac:chgData name="Jheyson Fabian Villavisan Buitrago" userId="b9abc243-2adc-4788-8ef1-b07bec73deff" providerId="ADAL" clId="{AAB02027-5789-45BF-8A36-96CB3CB27DA9}" dt="2023-02-16T02:42:47.142" v="129" actId="478"/>
          <ac:spMkLst>
            <pc:docMk/>
            <pc:sldMk cId="2680639377" sldId="275"/>
            <ac:spMk id="3" creationId="{0EC7E215-99CA-9EE0-74CD-8C1E4F608272}"/>
          </ac:spMkLst>
        </pc:spChg>
      </pc:sldChg>
      <pc:sldChg chg="addSp delSp modSp mod">
        <pc:chgData name="Jheyson Fabian Villavisan Buitrago" userId="b9abc243-2adc-4788-8ef1-b07bec73deff" providerId="ADAL" clId="{AAB02027-5789-45BF-8A36-96CB3CB27DA9}" dt="2023-02-16T02:43:15.514" v="143"/>
        <pc:sldMkLst>
          <pc:docMk/>
          <pc:sldMk cId="1955606898" sldId="277"/>
        </pc:sldMkLst>
        <pc:spChg chg="add mod">
          <ac:chgData name="Jheyson Fabian Villavisan Buitrago" userId="b9abc243-2adc-4788-8ef1-b07bec73deff" providerId="ADAL" clId="{AAB02027-5789-45BF-8A36-96CB3CB27DA9}" dt="2023-02-16T02:43:15.514" v="143"/>
          <ac:spMkLst>
            <pc:docMk/>
            <pc:sldMk cId="1955606898" sldId="277"/>
            <ac:spMk id="2" creationId="{5A0B7016-AA5A-64E4-8180-D7B235B95A67}"/>
          </ac:spMkLst>
        </pc:spChg>
        <pc:spChg chg="del mod">
          <ac:chgData name="Jheyson Fabian Villavisan Buitrago" userId="b9abc243-2adc-4788-8ef1-b07bec73deff" providerId="ADAL" clId="{AAB02027-5789-45BF-8A36-96CB3CB27DA9}" dt="2023-02-16T02:42:52.383" v="131" actId="478"/>
          <ac:spMkLst>
            <pc:docMk/>
            <pc:sldMk cId="1955606898" sldId="277"/>
            <ac:spMk id="3" creationId="{87013794-5883-C93A-DFFF-76F577E0C7DB}"/>
          </ac:spMkLst>
        </pc:spChg>
      </pc:sldChg>
      <pc:sldChg chg="addSp delSp modSp mod">
        <pc:chgData name="Jheyson Fabian Villavisan Buitrago" userId="b9abc243-2adc-4788-8ef1-b07bec73deff" providerId="ADAL" clId="{AAB02027-5789-45BF-8A36-96CB3CB27DA9}" dt="2023-02-16T02:43:08.469" v="136"/>
        <pc:sldMkLst>
          <pc:docMk/>
          <pc:sldMk cId="214171354" sldId="278"/>
        </pc:sldMkLst>
        <pc:spChg chg="del mod">
          <ac:chgData name="Jheyson Fabian Villavisan Buitrago" userId="b9abc243-2adc-4788-8ef1-b07bec73deff" providerId="ADAL" clId="{AAB02027-5789-45BF-8A36-96CB3CB27DA9}" dt="2023-02-16T02:39:16.326" v="38" actId="478"/>
          <ac:spMkLst>
            <pc:docMk/>
            <pc:sldMk cId="214171354" sldId="278"/>
            <ac:spMk id="2" creationId="{0FC085BA-4809-6EFA-567A-979478BDC626}"/>
          </ac:spMkLst>
        </pc:spChg>
        <pc:spChg chg="add mod">
          <ac:chgData name="Jheyson Fabian Villavisan Buitrago" userId="b9abc243-2adc-4788-8ef1-b07bec73deff" providerId="ADAL" clId="{AAB02027-5789-45BF-8A36-96CB3CB27DA9}" dt="2023-02-16T02:43:08.469" v="136"/>
          <ac:spMkLst>
            <pc:docMk/>
            <pc:sldMk cId="214171354" sldId="278"/>
            <ac:spMk id="5" creationId="{AC993B5F-9C8E-23A6-9835-022AA9C45190}"/>
          </ac:spMkLst>
        </pc:spChg>
      </pc:sldChg>
      <pc:sldChg chg="modSp add mod">
        <pc:chgData name="Jheyson Fabian Villavisan Buitrago" userId="b9abc243-2adc-4788-8ef1-b07bec73deff" providerId="ADAL" clId="{AAB02027-5789-45BF-8A36-96CB3CB27DA9}" dt="2023-02-16T02:45:05.959" v="173" actId="20577"/>
        <pc:sldMkLst>
          <pc:docMk/>
          <pc:sldMk cId="0" sldId="279"/>
        </pc:sldMkLst>
        <pc:spChg chg="mod">
          <ac:chgData name="Jheyson Fabian Villavisan Buitrago" userId="b9abc243-2adc-4788-8ef1-b07bec73deff" providerId="ADAL" clId="{AAB02027-5789-45BF-8A36-96CB3CB27DA9}" dt="2023-02-16T02:45:05.959" v="173" actId="20577"/>
          <ac:spMkLst>
            <pc:docMk/>
            <pc:sldMk cId="0" sldId="279"/>
            <ac:spMk id="2" creationId="{7FDCBA90-EEAF-34C7-B588-D1A01CFCE205}"/>
          </ac:spMkLst>
        </pc:spChg>
      </pc:sldChg>
    </pc:docChg>
  </pc:docChgLst>
  <pc:docChgLst>
    <pc:chgData name="Jheyson Fabian Villavisan Buitrago" userId="b9abc243-2adc-4788-8ef1-b07bec73deff" providerId="ADAL" clId="{2E19BCBF-AE53-47A8-9537-70B07235A5A7}"/>
    <pc:docChg chg="undo custSel addSld delSld modSld modSection">
      <pc:chgData name="Jheyson Fabian Villavisan Buitrago" userId="b9abc243-2adc-4788-8ef1-b07bec73deff" providerId="ADAL" clId="{2E19BCBF-AE53-47A8-9537-70B07235A5A7}" dt="2023-02-16T02:55:17.494" v="49" actId="20577"/>
      <pc:docMkLst>
        <pc:docMk/>
      </pc:docMkLst>
      <pc:sldChg chg="addSp delSp modSp add del mod">
        <pc:chgData name="Jheyson Fabian Villavisan Buitrago" userId="b9abc243-2adc-4788-8ef1-b07bec73deff" providerId="ADAL" clId="{2E19BCBF-AE53-47A8-9537-70B07235A5A7}" dt="2023-02-16T02:54:58.149" v="16"/>
        <pc:sldMkLst>
          <pc:docMk/>
          <pc:sldMk cId="0" sldId="256"/>
        </pc:sldMkLst>
        <pc:spChg chg="add mod">
          <ac:chgData name="Jheyson Fabian Villavisan Buitrago" userId="b9abc243-2adc-4788-8ef1-b07bec73deff" providerId="ADAL" clId="{2E19BCBF-AE53-47A8-9537-70B07235A5A7}" dt="2023-02-16T02:54:46.485" v="2" actId="20577"/>
          <ac:spMkLst>
            <pc:docMk/>
            <pc:sldMk cId="0" sldId="256"/>
            <ac:spMk id="2" creationId="{527D64A5-ACAE-8426-7F85-D25EE0D4E764}"/>
          </ac:spMkLst>
        </pc:spChg>
        <pc:spChg chg="add del mod">
          <ac:chgData name="Jheyson Fabian Villavisan Buitrago" userId="b9abc243-2adc-4788-8ef1-b07bec73deff" providerId="ADAL" clId="{2E19BCBF-AE53-47A8-9537-70B07235A5A7}" dt="2023-02-16T02:54:58.149" v="16"/>
          <ac:spMkLst>
            <pc:docMk/>
            <pc:sldMk cId="0" sldId="256"/>
            <ac:spMk id="4" creationId="{7C2ED6A6-9145-CB8B-4743-44D19A8BF902}"/>
          </ac:spMkLst>
        </pc:spChg>
      </pc:sldChg>
      <pc:sldChg chg="delSp modSp add mod">
        <pc:chgData name="Jheyson Fabian Villavisan Buitrago" userId="b9abc243-2adc-4788-8ef1-b07bec73deff" providerId="ADAL" clId="{2E19BCBF-AE53-47A8-9537-70B07235A5A7}" dt="2023-02-16T02:55:17.494" v="49" actId="20577"/>
        <pc:sldMkLst>
          <pc:docMk/>
          <pc:sldMk cId="248078899" sldId="257"/>
        </pc:sldMkLst>
        <pc:spChg chg="mod">
          <ac:chgData name="Jheyson Fabian Villavisan Buitrago" userId="b9abc243-2adc-4788-8ef1-b07bec73deff" providerId="ADAL" clId="{2E19BCBF-AE53-47A8-9537-70B07235A5A7}" dt="2023-02-16T02:55:17.494" v="49" actId="20577"/>
          <ac:spMkLst>
            <pc:docMk/>
            <pc:sldMk cId="248078899" sldId="257"/>
            <ac:spMk id="2" creationId="{527D64A5-ACAE-8426-7F85-D25EE0D4E764}"/>
          </ac:spMkLst>
        </pc:spChg>
        <pc:spChg chg="del">
          <ac:chgData name="Jheyson Fabian Villavisan Buitrago" userId="b9abc243-2adc-4788-8ef1-b07bec73deff" providerId="ADAL" clId="{2E19BCBF-AE53-47A8-9537-70B07235A5A7}" dt="2023-02-16T02:55:02.809" v="18" actId="478"/>
          <ac:spMkLst>
            <pc:docMk/>
            <pc:sldMk cId="248078899" sldId="257"/>
            <ac:spMk id="5" creationId="{9D781EDE-E7DD-3EDC-1404-11FC6326D7B9}"/>
          </ac:spMkLst>
        </pc:spChg>
        <pc:spChg chg="del">
          <ac:chgData name="Jheyson Fabian Villavisan Buitrago" userId="b9abc243-2adc-4788-8ef1-b07bec73deff" providerId="ADAL" clId="{2E19BCBF-AE53-47A8-9537-70B07235A5A7}" dt="2023-02-16T02:55:06.063" v="19" actId="478"/>
          <ac:spMkLst>
            <pc:docMk/>
            <pc:sldMk cId="248078899" sldId="257"/>
            <ac:spMk id="10" creationId="{0D52910C-C7FF-51AD-9B9D-1A390D5FFE1B}"/>
          </ac:spMkLst>
        </pc:spChg>
        <pc:picChg chg="del">
          <ac:chgData name="Jheyson Fabian Villavisan Buitrago" userId="b9abc243-2adc-4788-8ef1-b07bec73deff" providerId="ADAL" clId="{2E19BCBF-AE53-47A8-9537-70B07235A5A7}" dt="2023-02-16T02:55:02.809" v="18" actId="478"/>
          <ac:picMkLst>
            <pc:docMk/>
            <pc:sldMk cId="248078899" sldId="257"/>
            <ac:picMk id="3" creationId="{F411D9CF-7FF1-86FE-4CF2-B7D215DBFD1B}"/>
          </ac:picMkLst>
        </pc:picChg>
      </pc:sldChg>
      <pc:sldChg chg="del">
        <pc:chgData name="Jheyson Fabian Villavisan Buitrago" userId="b9abc243-2adc-4788-8ef1-b07bec73deff" providerId="ADAL" clId="{2E19BCBF-AE53-47A8-9537-70B07235A5A7}" dt="2023-02-16T02:54:51.413" v="7" actId="47"/>
        <pc:sldMkLst>
          <pc:docMk/>
          <pc:sldMk cId="0" sldId="264"/>
        </pc:sldMkLst>
      </pc:sldChg>
      <pc:sldChg chg="del">
        <pc:chgData name="Jheyson Fabian Villavisan Buitrago" userId="b9abc243-2adc-4788-8ef1-b07bec73deff" providerId="ADAL" clId="{2E19BCBF-AE53-47A8-9537-70B07235A5A7}" dt="2023-02-16T02:54:51.554" v="8" actId="47"/>
        <pc:sldMkLst>
          <pc:docMk/>
          <pc:sldMk cId="0" sldId="265"/>
        </pc:sldMkLst>
      </pc:sldChg>
      <pc:sldChg chg="del">
        <pc:chgData name="Jheyson Fabian Villavisan Buitrago" userId="b9abc243-2adc-4788-8ef1-b07bec73deff" providerId="ADAL" clId="{2E19BCBF-AE53-47A8-9537-70B07235A5A7}" dt="2023-02-16T02:54:51.726" v="9" actId="47"/>
        <pc:sldMkLst>
          <pc:docMk/>
          <pc:sldMk cId="0" sldId="266"/>
        </pc:sldMkLst>
      </pc:sldChg>
      <pc:sldChg chg="del">
        <pc:chgData name="Jheyson Fabian Villavisan Buitrago" userId="b9abc243-2adc-4788-8ef1-b07bec73deff" providerId="ADAL" clId="{2E19BCBF-AE53-47A8-9537-70B07235A5A7}" dt="2023-02-16T02:54:52.244" v="12" actId="47"/>
        <pc:sldMkLst>
          <pc:docMk/>
          <pc:sldMk cId="0" sldId="268"/>
        </pc:sldMkLst>
      </pc:sldChg>
      <pc:sldChg chg="del">
        <pc:chgData name="Jheyson Fabian Villavisan Buitrago" userId="b9abc243-2adc-4788-8ef1-b07bec73deff" providerId="ADAL" clId="{2E19BCBF-AE53-47A8-9537-70B07235A5A7}" dt="2023-02-16T02:54:51.067" v="5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2E19BCBF-AE53-47A8-9537-70B07235A5A7}" dt="2023-02-16T02:54:50.644" v="3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2E19BCBF-AE53-47A8-9537-70B07235A5A7}" dt="2023-02-16T02:54:51.883" v="10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2E19BCBF-AE53-47A8-9537-70B07235A5A7}" dt="2023-02-16T02:54:52.087" v="11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2E19BCBF-AE53-47A8-9537-70B07235A5A7}" dt="2023-02-16T02:54:50.863" v="4" actId="47"/>
        <pc:sldMkLst>
          <pc:docMk/>
          <pc:sldMk cId="214171354" sldId="278"/>
        </pc:sldMkLst>
      </pc:sldChg>
      <pc:sldChg chg="del">
        <pc:chgData name="Jheyson Fabian Villavisan Buitrago" userId="b9abc243-2adc-4788-8ef1-b07bec73deff" providerId="ADAL" clId="{2E19BCBF-AE53-47A8-9537-70B07235A5A7}" dt="2023-02-16T02:54:51.271" v="6" actId="47"/>
        <pc:sldMkLst>
          <pc:docMk/>
          <pc:sldMk cId="0" sldId="279"/>
        </pc:sldMkLst>
      </pc:sldChg>
    </pc:docChg>
  </pc:docChgLst>
  <pc:docChgLst>
    <pc:chgData name="JHEYSON FABIAN VILLAVISAN BUITRAGO" userId="S::jfvillavisanb@itc.edu.co::e5ced5c2-d787-455d-b115-4f08a699b8c8" providerId="AD" clId="Web-{D50316FB-74A6-0C77-539A-E4702968199A}"/>
    <pc:docChg chg="addSld modSld modSection">
      <pc:chgData name="JHEYSON FABIAN VILLAVISAN BUITRAGO" userId="S::jfvillavisanb@itc.edu.co::e5ced5c2-d787-455d-b115-4f08a699b8c8" providerId="AD" clId="Web-{D50316FB-74A6-0C77-539A-E4702968199A}" dt="2023-02-16T11:42:12.346" v="66" actId="20577"/>
      <pc:docMkLst>
        <pc:docMk/>
      </pc:docMkLst>
      <pc:sldChg chg="modSp">
        <pc:chgData name="JHEYSON FABIAN VILLAVISAN BUITRAGO" userId="S::jfvillavisanb@itc.edu.co::e5ced5c2-d787-455d-b115-4f08a699b8c8" providerId="AD" clId="Web-{D50316FB-74A6-0C77-539A-E4702968199A}" dt="2023-02-16T11:30:25.683" v="12" actId="20577"/>
        <pc:sldMkLst>
          <pc:docMk/>
          <pc:sldMk cId="248078899" sldId="257"/>
        </pc:sldMkLst>
        <pc:spChg chg="mod">
          <ac:chgData name="JHEYSON FABIAN VILLAVISAN BUITRAGO" userId="S::jfvillavisanb@itc.edu.co::e5ced5c2-d787-455d-b115-4f08a699b8c8" providerId="AD" clId="Web-{D50316FB-74A6-0C77-539A-E4702968199A}" dt="2023-02-16T11:30:25.683" v="12" actId="20577"/>
          <ac:spMkLst>
            <pc:docMk/>
            <pc:sldMk cId="248078899" sldId="257"/>
            <ac:spMk id="3" creationId="{4F5BD993-16FE-600A-1D46-416DF3EB7183}"/>
          </ac:spMkLst>
        </pc:spChg>
      </pc:sldChg>
      <pc:sldChg chg="modSp add replId">
        <pc:chgData name="JHEYSON FABIAN VILLAVISAN BUITRAGO" userId="S::jfvillavisanb@itc.edu.co::e5ced5c2-d787-455d-b115-4f08a699b8c8" providerId="AD" clId="Web-{D50316FB-74A6-0C77-539A-E4702968199A}" dt="2023-02-16T11:35:04.629" v="49" actId="20577"/>
        <pc:sldMkLst>
          <pc:docMk/>
          <pc:sldMk cId="275606287" sldId="258"/>
        </pc:sldMkLst>
        <pc:spChg chg="mod">
          <ac:chgData name="JHEYSON FABIAN VILLAVISAN BUITRAGO" userId="S::jfvillavisanb@itc.edu.co::e5ced5c2-d787-455d-b115-4f08a699b8c8" providerId="AD" clId="Web-{D50316FB-74A6-0C77-539A-E4702968199A}" dt="2023-02-16T11:32:25.655" v="44" actId="20577"/>
          <ac:spMkLst>
            <pc:docMk/>
            <pc:sldMk cId="275606287" sldId="258"/>
            <ac:spMk id="2" creationId="{527D64A5-ACAE-8426-7F85-D25EE0D4E764}"/>
          </ac:spMkLst>
        </pc:spChg>
        <pc:spChg chg="mod">
          <ac:chgData name="JHEYSON FABIAN VILLAVISAN BUITRAGO" userId="S::jfvillavisanb@itc.edu.co::e5ced5c2-d787-455d-b115-4f08a699b8c8" providerId="AD" clId="Web-{D50316FB-74A6-0C77-539A-E4702968199A}" dt="2023-02-16T11:35:04.629" v="49" actId="20577"/>
          <ac:spMkLst>
            <pc:docMk/>
            <pc:sldMk cId="275606287" sldId="258"/>
            <ac:spMk id="3" creationId="{4F5BD993-16FE-600A-1D46-416DF3EB7183}"/>
          </ac:spMkLst>
        </pc:spChg>
      </pc:sldChg>
      <pc:sldChg chg="modSp add replId">
        <pc:chgData name="JHEYSON FABIAN VILLAVISAN BUITRAGO" userId="S::jfvillavisanb@itc.edu.co::e5ced5c2-d787-455d-b115-4f08a699b8c8" providerId="AD" clId="Web-{D50316FB-74A6-0C77-539A-E4702968199A}" dt="2023-02-16T11:37:04.665" v="53" actId="20577"/>
        <pc:sldMkLst>
          <pc:docMk/>
          <pc:sldMk cId="2923294857" sldId="259"/>
        </pc:sldMkLst>
        <pc:spChg chg="mod">
          <ac:chgData name="JHEYSON FABIAN VILLAVISAN BUITRAGO" userId="S::jfvillavisanb@itc.edu.co::e5ced5c2-d787-455d-b115-4f08a699b8c8" providerId="AD" clId="Web-{D50316FB-74A6-0C77-539A-E4702968199A}" dt="2023-02-16T11:37:04.665" v="53" actId="20577"/>
          <ac:spMkLst>
            <pc:docMk/>
            <pc:sldMk cId="2923294857" sldId="259"/>
            <ac:spMk id="3" creationId="{4F5BD993-16FE-600A-1D46-416DF3EB7183}"/>
          </ac:spMkLst>
        </pc:spChg>
      </pc:sldChg>
      <pc:sldChg chg="modSp add replId">
        <pc:chgData name="JHEYSON FABIAN VILLAVISAN BUITRAGO" userId="S::jfvillavisanb@itc.edu.co::e5ced5c2-d787-455d-b115-4f08a699b8c8" providerId="AD" clId="Web-{D50316FB-74A6-0C77-539A-E4702968199A}" dt="2023-02-16T11:42:12.346" v="66" actId="20577"/>
        <pc:sldMkLst>
          <pc:docMk/>
          <pc:sldMk cId="913409636" sldId="260"/>
        </pc:sldMkLst>
        <pc:spChg chg="mod">
          <ac:chgData name="JHEYSON FABIAN VILLAVISAN BUITRAGO" userId="S::jfvillavisanb@itc.edu.co::e5ced5c2-d787-455d-b115-4f08a699b8c8" providerId="AD" clId="Web-{D50316FB-74A6-0C77-539A-E4702968199A}" dt="2023-02-16T11:42:12.346" v="66" actId="20577"/>
          <ac:spMkLst>
            <pc:docMk/>
            <pc:sldMk cId="913409636" sldId="260"/>
            <ac:spMk id="3" creationId="{4F5BD993-16FE-600A-1D46-416DF3EB7183}"/>
          </ac:spMkLst>
        </pc:spChg>
      </pc:sldChg>
    </pc:docChg>
  </pc:docChgLst>
  <pc:docChgLst>
    <pc:chgData name="JHEYSON FABIAN VILLAVISAN BUITRAGO" userId="e5ced5c2-d787-455d-b115-4f08a699b8c8" providerId="ADAL" clId="{16FB5972-DBCA-4D1B-BEEE-34194B012A07}"/>
    <pc:docChg chg="modSld">
      <pc:chgData name="JHEYSON FABIAN VILLAVISAN BUITRAGO" userId="e5ced5c2-d787-455d-b115-4f08a699b8c8" providerId="ADAL" clId="{16FB5972-DBCA-4D1B-BEEE-34194B012A07}" dt="2023-08-11T00:36:29.059" v="0" actId="20577"/>
      <pc:docMkLst>
        <pc:docMk/>
      </pc:docMkLst>
      <pc:sldChg chg="modSp mod">
        <pc:chgData name="JHEYSON FABIAN VILLAVISAN BUITRAGO" userId="e5ced5c2-d787-455d-b115-4f08a699b8c8" providerId="ADAL" clId="{16FB5972-DBCA-4D1B-BEEE-34194B012A07}" dt="2023-08-11T00:36:29.059" v="0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16FB5972-DBCA-4D1B-BEEE-34194B012A07}" dt="2023-08-11T00:36:29.059" v="0" actId="20577"/>
          <ac:spMkLst>
            <pc:docMk/>
            <pc:sldMk cId="0" sldId="256"/>
            <ac:spMk id="10" creationId="{0D52910C-C7FF-51AD-9B9D-1A390D5FFE1B}"/>
          </ac:spMkLst>
        </pc:spChg>
      </pc:sldChg>
    </pc:docChg>
  </pc:docChgLst>
  <pc:docChgLst>
    <pc:chgData name="JHEYSON FABIAN VILLAVISAN BUITRAGO" userId="e5ced5c2-d787-455d-b115-4f08a699b8c8" providerId="ADAL" clId="{4DA06739-00E0-4A2D-85C2-41CCBFDF1C8B}"/>
    <pc:docChg chg="modSld">
      <pc:chgData name="JHEYSON FABIAN VILLAVISAN BUITRAGO" userId="e5ced5c2-d787-455d-b115-4f08a699b8c8" providerId="ADAL" clId="{4DA06739-00E0-4A2D-85C2-41CCBFDF1C8B}" dt="2023-02-16T03:19:05.915" v="2" actId="207"/>
      <pc:docMkLst>
        <pc:docMk/>
      </pc:docMkLst>
      <pc:sldChg chg="addSp modSp mod">
        <pc:chgData name="JHEYSON FABIAN VILLAVISAN BUITRAGO" userId="e5ced5c2-d787-455d-b115-4f08a699b8c8" providerId="ADAL" clId="{4DA06739-00E0-4A2D-85C2-41CCBFDF1C8B}" dt="2023-02-16T03:19:05.915" v="2" actId="207"/>
        <pc:sldMkLst>
          <pc:docMk/>
          <pc:sldMk cId="248078899" sldId="257"/>
        </pc:sldMkLst>
        <pc:spChg chg="add mod">
          <ac:chgData name="JHEYSON FABIAN VILLAVISAN BUITRAGO" userId="e5ced5c2-d787-455d-b115-4f08a699b8c8" providerId="ADAL" clId="{4DA06739-00E0-4A2D-85C2-41CCBFDF1C8B}" dt="2023-02-16T03:19:05.915" v="2" actId="207"/>
          <ac:spMkLst>
            <pc:docMk/>
            <pc:sldMk cId="248078899" sldId="257"/>
            <ac:spMk id="3" creationId="{4F5BD993-16FE-600A-1D46-416DF3EB7183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  <pc:spChg chg="del mod">
          <ac:chgData name="Jheyson Fabian Villavisan Buitrago" userId="b9abc243-2adc-4788-8ef1-b07bec73deff" providerId="ADAL" clId="{33DDCE01-D5A0-4892-8419-FF73BDBED2B5}" dt="2023-02-12T20:13:24.056" v="26" actId="478"/>
          <ac:spMkLst>
            <pc:docMk/>
            <pc:sldMk cId="0" sldId="256"/>
            <ac:spMk id="3" creationId="{764F810C-0CF9-490A-B763-785A91F347BA}"/>
          </ac:spMkLst>
        </pc:spChg>
        <pc:spChg chg="mod">
          <ac:chgData name="Jheyson Fabian Villavisan Buitrago" userId="b9abc243-2adc-4788-8ef1-b07bec73deff" providerId="ADAL" clId="{33DDCE01-D5A0-4892-8419-FF73BDBED2B5}" dt="2023-02-12T20:14:33.886" v="37" actId="1076"/>
          <ac:spMkLst>
            <pc:docMk/>
            <pc:sldMk cId="0" sldId="256"/>
            <ac:spMk id="7" creationId="{A236FBE4-061E-78EC-AF9D-34882DE16D7D}"/>
          </ac:spMkLst>
        </pc:spChg>
        <pc:spChg chg="add del mod">
          <ac:chgData name="Jheyson Fabian Villavisan Buitrago" userId="b9abc243-2adc-4788-8ef1-b07bec73deff" providerId="ADAL" clId="{33DDCE01-D5A0-4892-8419-FF73BDBED2B5}" dt="2023-02-12T20:12:58.721" v="8"/>
          <ac:spMkLst>
            <pc:docMk/>
            <pc:sldMk cId="0" sldId="256"/>
            <ac:spMk id="8" creationId="{36DF7B6C-9728-0473-58B1-8CC3F8648FE1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07.101" v="12"/>
          <ac:spMkLst>
            <pc:docMk/>
            <pc:sldMk cId="0" sldId="256"/>
            <ac:spMk id="9" creationId="{035E5554-21D0-D50F-8D11-D7A0FE971C1E}"/>
          </ac:spMkLst>
        </pc:spChg>
        <pc:spChg chg="add mod">
          <ac:chgData name="Jheyson Fabian Villavisan Buitrago" userId="b9abc243-2adc-4788-8ef1-b07bec73deff" providerId="ADAL" clId="{33DDCE01-D5A0-4892-8419-FF73BDBED2B5}" dt="2023-02-12T20:13:43.748" v="30" actId="1076"/>
          <ac:spMkLst>
            <pc:docMk/>
            <pc:sldMk cId="0" sldId="256"/>
            <ac:spMk id="10" creationId="{0D52910C-C7FF-51AD-9B9D-1A390D5FFE1B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34.325" v="28" actId="478"/>
          <ac:spMkLst>
            <pc:docMk/>
            <pc:sldMk cId="0" sldId="256"/>
            <ac:spMk id="12" creationId="{22668E27-BBB2-BE40-34B0-15233BB46B8E}"/>
          </ac:spMkLst>
        </pc:spChg>
        <pc:spChg chg="mod">
          <ac:chgData name="Jheyson Fabian Villavisan Buitrago" userId="b9abc243-2adc-4788-8ef1-b07bec73deff" providerId="ADAL" clId="{33DDCE01-D5A0-4892-8419-FF73BDBED2B5}" dt="2023-02-12T23:49:29.616" v="833" actId="20577"/>
          <ac:spMkLst>
            <pc:docMk/>
            <pc:sldMk cId="0" sldId="256"/>
            <ac:spMk id="5124" creationId="{75207037-66AB-408E-B44C-6489E27F4A1E}"/>
          </ac:spMkLst>
        </pc:spChg>
        <pc:picChg chg="mod">
          <ac:chgData name="Jheyson Fabian Villavisan Buitrago" userId="b9abc243-2adc-4788-8ef1-b07bec73deff" providerId="ADAL" clId="{33DDCE01-D5A0-4892-8419-FF73BDBED2B5}" dt="2023-02-12T20:14:33.886" v="37" actId="1076"/>
          <ac:picMkLst>
            <pc:docMk/>
            <pc:sldMk cId="0" sldId="256"/>
            <ac:picMk id="4" creationId="{5D8446A7-4203-D240-B0BD-B0BE244CFB1B}"/>
          </ac:picMkLst>
        </pc:picChg>
        <pc:picChg chg="del mod">
          <ac:chgData name="Jheyson Fabian Villavisan Buitrago" userId="b9abc243-2adc-4788-8ef1-b07bec73deff" providerId="ADAL" clId="{33DDCE01-D5A0-4892-8419-FF73BDBED2B5}" dt="2023-02-12T20:14:11.386" v="32" actId="478"/>
          <ac:picMkLst>
            <pc:docMk/>
            <pc:sldMk cId="0" sldId="256"/>
            <ac:picMk id="1026" creationId="{F325BC47-DB09-590B-263D-ECC0F5602618}"/>
          </ac:picMkLst>
        </pc:picChg>
        <pc:picChg chg="add mod">
          <ac:chgData name="Jheyson Fabian Villavisan Buitrago" userId="b9abc243-2adc-4788-8ef1-b07bec73deff" providerId="ADAL" clId="{33DDCE01-D5A0-4892-8419-FF73BDBED2B5}" dt="2023-02-12T20:14:17.008" v="34" actId="1076"/>
          <ac:picMkLst>
            <pc:docMk/>
            <pc:sldMk cId="0" sldId="256"/>
            <ac:picMk id="1028" creationId="{86BA1783-B2FE-6B6A-8793-A57527FC5C00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  <pc:spChg chg="del mod">
          <ac:chgData name="Jheyson Fabian Villavisan Buitrago" userId="b9abc243-2adc-4788-8ef1-b07bec73deff" providerId="ADAL" clId="{33DDCE01-D5A0-4892-8419-FF73BDBED2B5}" dt="2023-02-12T20:21:03.828" v="168" actId="478"/>
          <ac:spMkLst>
            <pc:docMk/>
            <pc:sldMk cId="0" sldId="261"/>
            <ac:spMk id="2" creationId="{0CC3E847-7CB2-A255-D95D-DD7DF09EE9E2}"/>
          </ac:spMkLst>
        </pc:spChg>
        <pc:spChg chg="add mod">
          <ac:chgData name="Jheyson Fabian Villavisan Buitrago" userId="b9abc243-2adc-4788-8ef1-b07bec73deff" providerId="ADAL" clId="{33DDCE01-D5A0-4892-8419-FF73BDBED2B5}" dt="2023-02-12T20:16:15.477" v="76"/>
          <ac:spMkLst>
            <pc:docMk/>
            <pc:sldMk cId="0" sldId="261"/>
            <ac:spMk id="3" creationId="{6BD985B6-878F-6FE8-E247-75230379CB4E}"/>
          </ac:spMkLst>
        </pc:spChg>
        <pc:spChg chg="mod">
          <ac:chgData name="Jheyson Fabian Villavisan Buitrago" userId="b9abc243-2adc-4788-8ef1-b07bec73deff" providerId="ADAL" clId="{33DDCE01-D5A0-4892-8419-FF73BDBED2B5}" dt="2023-02-12T21:25:54.719" v="725" actId="20577"/>
          <ac:spMkLst>
            <pc:docMk/>
            <pc:sldMk cId="0" sldId="261"/>
            <ac:spMk id="6" creationId="{97AA8CFD-3BCF-4D31-88D2-A24ABB62907A}"/>
          </ac:spMkLst>
        </pc:spChg>
        <pc:spChg chg="del">
          <ac:chgData name="Jheyson Fabian Villavisan Buitrago" userId="b9abc243-2adc-4788-8ef1-b07bec73deff" providerId="ADAL" clId="{33DDCE01-D5A0-4892-8419-FF73BDBED2B5}" dt="2023-02-12T20:16:15.115" v="75" actId="478"/>
          <ac:spMkLst>
            <pc:docMk/>
            <pc:sldMk cId="0" sldId="261"/>
            <ac:spMk id="9" creationId="{98104B24-5D42-9B3F-7575-315F5D724FD8}"/>
          </ac:spMkLst>
        </pc:spChg>
        <pc:graphicFrameChg chg="mod">
          <ac:chgData name="Jheyson Fabian Villavisan Buitrago" userId="b9abc243-2adc-4788-8ef1-b07bec73deff" providerId="ADAL" clId="{33DDCE01-D5A0-4892-8419-FF73BDBED2B5}" dt="2023-02-12T20:44:11.787" v="584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5.477" v="76"/>
          <ac:picMkLst>
            <pc:docMk/>
            <pc:sldMk cId="0" sldId="261"/>
            <ac:picMk id="4" creationId="{29C2E2C0-06BA-0F23-8A2A-7330ADD0CB0C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8.408" v="178" actId="1076"/>
          <ac:picMkLst>
            <pc:docMk/>
            <pc:sldMk cId="0" sldId="261"/>
            <ac:picMk id="5" creationId="{58784173-3090-A823-F4B0-305CBB22A994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6.055" v="177" actId="1076"/>
          <ac:picMkLst>
            <pc:docMk/>
            <pc:sldMk cId="0" sldId="261"/>
            <ac:picMk id="8" creationId="{22E88210-B2F5-F922-21E3-6027CAEE32A3}"/>
          </ac:picMkLst>
        </pc:picChg>
        <pc:picChg chg="add mod">
          <ac:chgData name="Jheyson Fabian Villavisan Buitrago" userId="b9abc243-2adc-4788-8ef1-b07bec73deff" providerId="ADAL" clId="{33DDCE01-D5A0-4892-8419-FF73BDBED2B5}" dt="2023-02-12T21:28:06.624" v="776" actId="1076"/>
          <ac:picMkLst>
            <pc:docMk/>
            <pc:sldMk cId="0" sldId="261"/>
            <ac:picMk id="10" creationId="{3829B5FC-C28B-BE0C-B0E1-ACFABE30D968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3"/>
            <ac:spMk id="2" creationId="{CBC3B0A6-C979-D20E-5AB7-69D10BBA91E5}"/>
          </ac:spMkLst>
        </pc:spChg>
        <pc:spChg chg="add mod">
          <ac:chgData name="Jheyson Fabian Villavisan Buitrago" userId="b9abc243-2adc-4788-8ef1-b07bec73deff" providerId="ADAL" clId="{33DDCE01-D5A0-4892-8419-FF73BDBED2B5}" dt="2023-02-12T20:16:19.315" v="78"/>
          <ac:spMkLst>
            <pc:docMk/>
            <pc:sldMk cId="0" sldId="263"/>
            <ac:spMk id="3" creationId="{129ECF0E-967F-6027-47A1-32331198D5AC}"/>
          </ac:spMkLst>
        </pc:spChg>
        <pc:spChg chg="del">
          <ac:chgData name="Jheyson Fabian Villavisan Buitrago" userId="b9abc243-2adc-4788-8ef1-b07bec73deff" providerId="ADAL" clId="{33DDCE01-D5A0-4892-8419-FF73BDBED2B5}" dt="2023-02-12T20:16:18.978" v="77" actId="478"/>
          <ac:spMkLst>
            <pc:docMk/>
            <pc:sldMk cId="0" sldId="263"/>
            <ac:spMk id="11" creationId="{F4D3AA4A-215D-6B55-EA81-E6C0FBB00444}"/>
          </ac:spMkLst>
        </pc:spChg>
        <pc:picChg chg="add mod">
          <ac:chgData name="Jheyson Fabian Villavisan Buitrago" userId="b9abc243-2adc-4788-8ef1-b07bec73deff" providerId="ADAL" clId="{33DDCE01-D5A0-4892-8419-FF73BDBED2B5}" dt="2023-02-12T20:16:19.315" v="78"/>
          <ac:picMkLst>
            <pc:docMk/>
            <pc:sldMk cId="0" sldId="263"/>
            <ac:picMk id="5" creationId="{577C0D1F-F600-3A13-D4B8-ADEC3B7A9CD6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  <pc:spChg chg="add mod">
          <ac:chgData name="Jheyson Fabian Villavisan Buitrago" userId="b9abc243-2adc-4788-8ef1-b07bec73deff" providerId="ADAL" clId="{33DDCE01-D5A0-4892-8419-FF73BDBED2B5}" dt="2023-02-12T20:16:23.114" v="80"/>
          <ac:spMkLst>
            <pc:docMk/>
            <pc:sldMk cId="0" sldId="264"/>
            <ac:spMk id="3" creationId="{F63358BA-EA3A-D303-C3E1-81F6FC6BB434}"/>
          </ac:spMkLst>
        </pc:spChg>
        <pc:spChg chg="del mod">
          <ac:chgData name="Jheyson Fabian Villavisan Buitrago" userId="b9abc243-2adc-4788-8ef1-b07bec73deff" providerId="ADAL" clId="{33DDCE01-D5A0-4892-8419-FF73BDBED2B5}" dt="2023-02-12T20:26:53.025" v="265" actId="478"/>
          <ac:spMkLst>
            <pc:docMk/>
            <pc:sldMk cId="0" sldId="264"/>
            <ac:spMk id="4" creationId="{F106910D-C2B8-F8CC-2181-E9F6951411B4}"/>
          </ac:spMkLst>
        </pc:spChg>
        <pc:spChg chg="mod">
          <ac:chgData name="Jheyson Fabian Villavisan Buitrago" userId="b9abc243-2adc-4788-8ef1-b07bec73deff" providerId="ADAL" clId="{33DDCE01-D5A0-4892-8419-FF73BDBED2B5}" dt="2023-02-12T20:36:01.125" v="344" actId="20577"/>
          <ac:spMkLst>
            <pc:docMk/>
            <pc:sldMk cId="0" sldId="264"/>
            <ac:spMk id="5" creationId="{60701A2C-E982-40EA-9283-15E5825703A1}"/>
          </ac:spMkLst>
        </pc:spChg>
        <pc:spChg chg="mod">
          <ac:chgData name="Jheyson Fabian Villavisan Buitrago" userId="b9abc243-2adc-4788-8ef1-b07bec73deff" providerId="ADAL" clId="{33DDCE01-D5A0-4892-8419-FF73BDBED2B5}" dt="2023-02-12T21:26:39.776" v="763" actId="20577"/>
          <ac:spMkLst>
            <pc:docMk/>
            <pc:sldMk cId="0" sldId="264"/>
            <ac:spMk id="9" creationId="{23A3D996-0567-4685-A0EB-B4B9355B6810}"/>
          </ac:spMkLst>
        </pc:spChg>
        <pc:spChg chg="del">
          <ac:chgData name="Jheyson Fabian Villavisan Buitrago" userId="b9abc243-2adc-4788-8ef1-b07bec73deff" providerId="ADAL" clId="{33DDCE01-D5A0-4892-8419-FF73BDBED2B5}" dt="2023-02-12T20:16:22.910" v="79" actId="478"/>
          <ac:spMkLst>
            <pc:docMk/>
            <pc:sldMk cId="0" sldId="264"/>
            <ac:spMk id="10" creationId="{39BA5921-9FE4-FDF6-44E8-862F5954E8E0}"/>
          </ac:spMkLst>
        </pc:spChg>
        <pc:spChg chg="mod">
          <ac:chgData name="Jheyson Fabian Villavisan Buitrago" userId="b9abc243-2adc-4788-8ef1-b07bec73deff" providerId="ADAL" clId="{33DDCE01-D5A0-4892-8419-FF73BDBED2B5}" dt="2023-02-12T21:25:59.425" v="727" actId="20577"/>
          <ac:spMkLst>
            <pc:docMk/>
            <pc:sldMk cId="0" sldId="264"/>
            <ac:spMk id="13314" creationId="{3D0D465E-F9D6-429E-92A7-0FF16ECD8A8E}"/>
          </ac:spMkLst>
        </pc:spChg>
        <pc:graphicFrameChg chg="mod">
          <ac:chgData name="Jheyson Fabian Villavisan Buitrago" userId="b9abc243-2adc-4788-8ef1-b07bec73deff" providerId="ADAL" clId="{33DDCE01-D5A0-4892-8419-FF73BDBED2B5}" dt="2023-02-12T21:27:42.140" v="775" actId="20577"/>
          <ac:graphicFrameMkLst>
            <pc:docMk/>
            <pc:sldMk cId="0" sldId="264"/>
            <ac:graphicFrameMk id="2" creationId="{4F251356-6039-463D-98A3-27BC7A6EC2E7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23.114" v="80"/>
          <ac:picMkLst>
            <pc:docMk/>
            <pc:sldMk cId="0" sldId="264"/>
            <ac:picMk id="6" creationId="{CDC9C00C-F6CF-3FF9-99A9-0C7E86DD0522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  <pc:spChg chg="del mod">
          <ac:chgData name="Jheyson Fabian Villavisan Buitrago" userId="b9abc243-2adc-4788-8ef1-b07bec73deff" providerId="ADAL" clId="{33DDCE01-D5A0-4892-8419-FF73BDBED2B5}" dt="2023-02-12T20:25:41.929" v="248" actId="478"/>
          <ac:spMkLst>
            <pc:docMk/>
            <pc:sldMk cId="0" sldId="265"/>
            <ac:spMk id="2" creationId="{696DC483-DA6A-D2FB-0F16-D2967F153773}"/>
          </ac:spMkLst>
        </pc:spChg>
        <pc:spChg chg="add mod">
          <ac:chgData name="Jheyson Fabian Villavisan Buitrago" userId="b9abc243-2adc-4788-8ef1-b07bec73deff" providerId="ADAL" clId="{33DDCE01-D5A0-4892-8419-FF73BDBED2B5}" dt="2023-02-12T20:16:27.407" v="82"/>
          <ac:spMkLst>
            <pc:docMk/>
            <pc:sldMk cId="0" sldId="265"/>
            <ac:spMk id="3" creationId="{1BA1B286-A421-1BC4-F6AB-D7918D4F8881}"/>
          </ac:spMkLst>
        </pc:spChg>
        <pc:spChg chg="del">
          <ac:chgData name="Jheyson Fabian Villavisan Buitrago" userId="b9abc243-2adc-4788-8ef1-b07bec73deff" providerId="ADAL" clId="{33DDCE01-D5A0-4892-8419-FF73BDBED2B5}" dt="2023-02-12T20:26:22.765" v="262" actId="478"/>
          <ac:spMkLst>
            <pc:docMk/>
            <pc:sldMk cId="0" sldId="265"/>
            <ac:spMk id="6" creationId="{E8BD1AFA-EB46-46AF-9A21-C6772AC723DA}"/>
          </ac:spMkLst>
        </pc:spChg>
        <pc:spChg chg="del">
          <ac:chgData name="Jheyson Fabian Villavisan Buitrago" userId="b9abc243-2adc-4788-8ef1-b07bec73deff" providerId="ADAL" clId="{33DDCE01-D5A0-4892-8419-FF73BDBED2B5}" dt="2023-02-12T20:16:27.160" v="81" actId="478"/>
          <ac:spMkLst>
            <pc:docMk/>
            <pc:sldMk cId="0" sldId="265"/>
            <ac:spMk id="10" creationId="{096BE91B-CC3A-7A46-5F3B-B7B3AB7E0013}"/>
          </ac:spMkLst>
        </pc:spChg>
        <pc:spChg chg="mod">
          <ac:chgData name="Jheyson Fabian Villavisan Buitrago" userId="b9abc243-2adc-4788-8ef1-b07bec73deff" providerId="ADAL" clId="{33DDCE01-D5A0-4892-8419-FF73BDBED2B5}" dt="2023-02-12T21:29:26.929" v="780" actId="20577"/>
          <ac:spMkLst>
            <pc:docMk/>
            <pc:sldMk cId="0" sldId="265"/>
            <ac:spMk id="15362" creationId="{9BC34425-A357-487C-8A17-FF92756F9F1C}"/>
          </ac:spMkLst>
        </pc:spChg>
        <pc:spChg chg="mod">
          <ac:chgData name="Jheyson Fabian Villavisan Buitrago" userId="b9abc243-2adc-4788-8ef1-b07bec73deff" providerId="ADAL" clId="{33DDCE01-D5A0-4892-8419-FF73BDBED2B5}" dt="2023-02-12T20:26:18.431" v="261" actId="20577"/>
          <ac:spMkLst>
            <pc:docMk/>
            <pc:sldMk cId="0" sldId="265"/>
            <ac:spMk id="15365" creationId="{C4B69D28-4FBD-40E4-8F16-AD35B0740DDD}"/>
          </ac:spMkLst>
        </pc:spChg>
        <pc:picChg chg="add mod">
          <ac:chgData name="Jheyson Fabian Villavisan Buitrago" userId="b9abc243-2adc-4788-8ef1-b07bec73deff" providerId="ADAL" clId="{33DDCE01-D5A0-4892-8419-FF73BDBED2B5}" dt="2023-02-12T20:16:27.407" v="82"/>
          <ac:picMkLst>
            <pc:docMk/>
            <pc:sldMk cId="0" sldId="265"/>
            <ac:picMk id="4" creationId="{0492F8D3-8695-1514-13E9-60C88618EEC7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  <pc:spChg chg="del mod">
          <ac:chgData name="Jheyson Fabian Villavisan Buitrago" userId="b9abc243-2adc-4788-8ef1-b07bec73deff" providerId="ADAL" clId="{33DDCE01-D5A0-4892-8419-FF73BDBED2B5}" dt="2023-02-12T20:26:28.068" v="263" actId="478"/>
          <ac:spMkLst>
            <pc:docMk/>
            <pc:sldMk cId="0" sldId="266"/>
            <ac:spMk id="2" creationId="{695DD736-EB72-1BCA-2DB4-8B4EE63A3CBE}"/>
          </ac:spMkLst>
        </pc:spChg>
        <pc:spChg chg="add mod">
          <ac:chgData name="Jheyson Fabian Villavisan Buitrago" userId="b9abc243-2adc-4788-8ef1-b07bec73deff" providerId="ADAL" clId="{33DDCE01-D5A0-4892-8419-FF73BDBED2B5}" dt="2023-02-12T20:16:31.486" v="84"/>
          <ac:spMkLst>
            <pc:docMk/>
            <pc:sldMk cId="0" sldId="266"/>
            <ac:spMk id="3" creationId="{5C367B68-87A8-7909-5696-CA4B9A4374A2}"/>
          </ac:spMkLst>
        </pc:spChg>
        <pc:spChg chg="mod">
          <ac:chgData name="Jheyson Fabian Villavisan Buitrago" userId="b9abc243-2adc-4788-8ef1-b07bec73deff" providerId="ADAL" clId="{33DDCE01-D5A0-4892-8419-FF73BDBED2B5}" dt="2023-02-12T20:16:35.903" v="86" actId="20577"/>
          <ac:spMkLst>
            <pc:docMk/>
            <pc:sldMk cId="0" sldId="266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31.188" v="83" actId="478"/>
          <ac:spMkLst>
            <pc:docMk/>
            <pc:sldMk cId="0" sldId="266"/>
            <ac:spMk id="10" creationId="{6734CD7B-CE23-C8BA-50CE-7884EA342D53}"/>
          </ac:spMkLst>
        </pc:spChg>
        <pc:picChg chg="add mod">
          <ac:chgData name="Jheyson Fabian Villavisan Buitrago" userId="b9abc243-2adc-4788-8ef1-b07bec73deff" providerId="ADAL" clId="{33DDCE01-D5A0-4892-8419-FF73BDBED2B5}" dt="2023-02-12T20:16:31.486" v="84"/>
          <ac:picMkLst>
            <pc:docMk/>
            <pc:sldMk cId="0" sldId="266"/>
            <ac:picMk id="4" creationId="{D013CF89-E480-654D-19D7-5B9296DC04F9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  <pc:spChg chg="del mod">
          <ac:chgData name="Jheyson Fabian Villavisan Buitrago" userId="b9abc243-2adc-4788-8ef1-b07bec73deff" providerId="ADAL" clId="{33DDCE01-D5A0-4892-8419-FF73BDBED2B5}" dt="2023-02-12T20:17:21.467" v="97" actId="478"/>
          <ac:spMkLst>
            <pc:docMk/>
            <pc:sldMk cId="0" sldId="268"/>
            <ac:spMk id="2" creationId="{61402569-DC19-33C3-784F-93A08751A4D5}"/>
          </ac:spMkLst>
        </pc:spChg>
        <pc:spChg chg="add mod">
          <ac:chgData name="Jheyson Fabian Villavisan Buitrago" userId="b9abc243-2adc-4788-8ef1-b07bec73deff" providerId="ADAL" clId="{33DDCE01-D5A0-4892-8419-FF73BDBED2B5}" dt="2023-02-12T22:48:24.178" v="783"/>
          <ac:spMkLst>
            <pc:docMk/>
            <pc:sldMk cId="0" sldId="268"/>
            <ac:spMk id="3" creationId="{74CAC5D3-4493-9EB9-62C0-F4E0FA2FE9A6}"/>
          </ac:spMkLst>
        </pc:spChg>
        <pc:spChg chg="del">
          <ac:chgData name="Jheyson Fabian Villavisan Buitrago" userId="b9abc243-2adc-4788-8ef1-b07bec73deff" providerId="ADAL" clId="{33DDCE01-D5A0-4892-8419-FF73BDBED2B5}" dt="2023-02-12T22:48:16.757" v="781" actId="478"/>
          <ac:spMkLst>
            <pc:docMk/>
            <pc:sldMk cId="0" sldId="268"/>
            <ac:spMk id="7" creationId="{E80A6076-771F-43A7-7F16-5137C4205B4A}"/>
          </ac:spMkLst>
        </pc:spChg>
        <pc:picChg chg="add mod">
          <ac:chgData name="Jheyson Fabian Villavisan Buitrago" userId="b9abc243-2adc-4788-8ef1-b07bec73deff" providerId="ADAL" clId="{33DDCE01-D5A0-4892-8419-FF73BDBED2B5}" dt="2023-02-12T22:48:24.178" v="783"/>
          <ac:picMkLst>
            <pc:docMk/>
            <pc:sldMk cId="0" sldId="268"/>
            <ac:picMk id="4" creationId="{B96A6DCC-1ECE-413D-8BEA-DB41E6C6FC1A}"/>
          </ac:picMkLst>
        </pc:picChg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9"/>
            <ac:spMk id="4" creationId="{1328B69D-A3F3-E7CA-D104-5110CC46828E}"/>
          </ac:spMkLst>
        </pc:spChg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  <pc:spChg chg="add mod">
          <ac:chgData name="Jheyson Fabian Villavisan Buitrago" userId="b9abc243-2adc-4788-8ef1-b07bec73deff" providerId="ADAL" clId="{33DDCE01-D5A0-4892-8419-FF73BDBED2B5}" dt="2023-02-12T20:16:10.447" v="74"/>
          <ac:spMkLst>
            <pc:docMk/>
            <pc:sldMk cId="2505371292" sldId="270"/>
            <ac:spMk id="3" creationId="{A1607664-1D37-4A58-B5FD-5EA010C7ADF2}"/>
          </ac:spMkLst>
        </pc:spChg>
        <pc:spChg chg="del mod">
          <ac:chgData name="Jheyson Fabian Villavisan Buitrago" userId="b9abc243-2adc-4788-8ef1-b07bec73deff" providerId="ADAL" clId="{33DDCE01-D5A0-4892-8419-FF73BDBED2B5}" dt="2023-02-12T20:18:48.131" v="147"/>
          <ac:spMkLst>
            <pc:docMk/>
            <pc:sldMk cId="2505371292" sldId="270"/>
            <ac:spMk id="6" creationId="{60F4C260-2227-47C6-990B-7E4DD70B0CCA}"/>
          </ac:spMkLst>
        </pc:spChg>
        <pc:spChg chg="mod">
          <ac:chgData name="Jheyson Fabian Villavisan Buitrago" userId="b9abc243-2adc-4788-8ef1-b07bec73deff" providerId="ADAL" clId="{33DDCE01-D5A0-4892-8419-FF73BDBED2B5}" dt="2023-02-12T21:06:34.390" v="722" actId="1076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b9abc243-2adc-4788-8ef1-b07bec73deff" providerId="ADAL" clId="{33DDCE01-D5A0-4892-8419-FF73BDBED2B5}" dt="2023-02-12T20:16:09.745" v="73" actId="478"/>
          <ac:spMkLst>
            <pc:docMk/>
            <pc:sldMk cId="2505371292" sldId="270"/>
            <ac:spMk id="10" creationId="{09531423-AE8F-1623-4AA9-7022974FC163}"/>
          </ac:spMkLst>
        </pc:spChg>
        <pc:graphicFrameChg chg="mod modGraphic">
          <ac:chgData name="Jheyson Fabian Villavisan Buitrago" userId="b9abc243-2adc-4788-8ef1-b07bec73deff" providerId="ADAL" clId="{33DDCE01-D5A0-4892-8419-FF73BDBED2B5}" dt="2023-02-12T21:06:29.693" v="721" actId="255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0.447" v="74"/>
          <ac:picMkLst>
            <pc:docMk/>
            <pc:sldMk cId="2505371292" sldId="270"/>
            <ac:picMk id="4" creationId="{F6C827CA-8E86-44AB-5043-B6D399FFB89D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  <pc:spChg chg="add del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b9abc243-2adc-4788-8ef1-b07bec73deff" providerId="ADAL" clId="{33DDCE01-D5A0-4892-8419-FF73BDBED2B5}" dt="2023-02-12T20:15:17.607" v="40" actId="20577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b9abc243-2adc-4788-8ef1-b07bec73deff" providerId="ADAL" clId="{33DDCE01-D5A0-4892-8419-FF73BDBED2B5}" dt="2023-02-12T20:15:29.947" v="63" actId="2057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1.210" v="65" actId="478"/>
          <ac:spMkLst>
            <pc:docMk/>
            <pc:sldMk cId="3709177429" sldId="274"/>
            <ac:spMk id="5" creationId="{3FEF6D41-D660-C96C-7129-ADDD5B66484E}"/>
          </ac:spMkLst>
        </pc:spChg>
        <pc:spChg chg="del">
          <ac:chgData name="Jheyson Fabian Villavisan Buitrago" userId="b9abc243-2adc-4788-8ef1-b07bec73deff" providerId="ADAL" clId="{33DDCE01-D5A0-4892-8419-FF73BDBED2B5}" dt="2023-02-12T20:15:42.985" v="66" actId="478"/>
          <ac:spMkLst>
            <pc:docMk/>
            <pc:sldMk cId="3709177429" sldId="274"/>
            <ac:spMk id="7" creationId="{283FE187-84F7-4234-87D0-685041933163}"/>
          </ac:spMkLst>
        </pc:spChg>
        <pc:spChg chg="mod">
          <ac:chgData name="Jheyson Fabian Villavisan Buitrago" userId="b9abc243-2adc-4788-8ef1-b07bec73deff" providerId="ADAL" clId="{33DDCE01-D5A0-4892-8419-FF73BDBED2B5}" dt="2023-02-12T20:17:40.832" v="98" actId="113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12" creationId="{796A818C-D694-96AC-EBC3-D204ED1B7B35}"/>
          </ac:spMkLst>
        </pc:spChg>
        <pc:spChg chg="add mod">
          <ac:chgData name="Jheyson Fabian Villavisan Buitrago" userId="b9abc243-2adc-4788-8ef1-b07bec73deff" providerId="ADAL" clId="{33DDCE01-D5A0-4892-8419-FF73BDBED2B5}" dt="2023-02-12T20:15:47.537" v="70"/>
          <ac:spMkLst>
            <pc:docMk/>
            <pc:sldMk cId="3709177429" sldId="274"/>
            <ac:spMk id="13" creationId="{FF9F8020-A143-4061-0214-9BB2AE9D2550}"/>
          </ac:spMkLst>
        </pc:spChg>
        <pc:picChg chg="add del mod">
          <ac:chgData name="Jheyson Fabian Villavisan Buitrago" userId="b9abc243-2adc-4788-8ef1-b07bec73deff" providerId="ADAL" clId="{33DDCE01-D5A0-4892-8419-FF73BDBED2B5}" dt="2023-02-12T20:15:46.804" v="69" actId="478"/>
          <ac:picMkLst>
            <pc:docMk/>
            <pc:sldMk cId="3709177429" sldId="274"/>
            <ac:picMk id="8" creationId="{94FF9543-7FAC-7ABE-30A5-A558D7C3FE92}"/>
          </ac:picMkLst>
        </pc:picChg>
        <pc:picChg chg="add mod">
          <ac:chgData name="Jheyson Fabian Villavisan Buitrago" userId="b9abc243-2adc-4788-8ef1-b07bec73deff" providerId="ADAL" clId="{33DDCE01-D5A0-4892-8419-FF73BDBED2B5}" dt="2023-02-12T20:15:47.537" v="70"/>
          <ac:picMkLst>
            <pc:docMk/>
            <pc:sldMk cId="3709177429" sldId="274"/>
            <ac:picMk id="14" creationId="{EC83F540-C4A2-EE56-0418-B8CD7CA17275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  <pc:spChg chg="del mod">
          <ac:chgData name="Jheyson Fabian Villavisan Buitrago" userId="b9abc243-2adc-4788-8ef1-b07bec73deff" providerId="ADAL" clId="{33DDCE01-D5A0-4892-8419-FF73BDBED2B5}" dt="2023-02-12T20:26:34.092" v="264" actId="478"/>
          <ac:spMkLst>
            <pc:docMk/>
            <pc:sldMk cId="2680639377" sldId="275"/>
            <ac:spMk id="2" creationId="{DD91D687-6F5E-4720-2C79-C0D1D7DA94F8}"/>
          </ac:spMkLst>
        </pc:spChg>
        <pc:spChg chg="add mod">
          <ac:chgData name="Jheyson Fabian Villavisan Buitrago" userId="b9abc243-2adc-4788-8ef1-b07bec73deff" providerId="ADAL" clId="{33DDCE01-D5A0-4892-8419-FF73BDBED2B5}" dt="2023-02-12T20:16:40.643" v="88"/>
          <ac:spMkLst>
            <pc:docMk/>
            <pc:sldMk cId="2680639377" sldId="275"/>
            <ac:spMk id="3" creationId="{0EC7E215-99CA-9EE0-74CD-8C1E4F608272}"/>
          </ac:spMkLst>
        </pc:spChg>
        <pc:spChg chg="mod">
          <ac:chgData name="Jheyson Fabian Villavisan Buitrago" userId="b9abc243-2adc-4788-8ef1-b07bec73deff" providerId="ADAL" clId="{33DDCE01-D5A0-4892-8419-FF73BDBED2B5}" dt="2023-02-12T20:25:32.982" v="247" actId="20577"/>
          <ac:spMkLst>
            <pc:docMk/>
            <pc:sldMk cId="2680639377" sldId="275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40.400" v="87" actId="478"/>
          <ac:spMkLst>
            <pc:docMk/>
            <pc:sldMk cId="2680639377" sldId="275"/>
            <ac:spMk id="14" creationId="{234A7918-73C9-3AFB-A796-D58815853D5B}"/>
          </ac:spMkLst>
        </pc:spChg>
        <pc:picChg chg="add mod">
          <ac:chgData name="Jheyson Fabian Villavisan Buitrago" userId="b9abc243-2adc-4788-8ef1-b07bec73deff" providerId="ADAL" clId="{33DDCE01-D5A0-4892-8419-FF73BDBED2B5}" dt="2023-02-12T20:16:40.643" v="88"/>
          <ac:picMkLst>
            <pc:docMk/>
            <pc:sldMk cId="2680639377" sldId="275"/>
            <ac:picMk id="4" creationId="{89214FA2-B47E-E872-9EFA-9C590852C48C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870139891" sldId="276"/>
            <ac:spMk id="2" creationId="{CC2468A2-54B0-E140-F39F-B455BC314EED}"/>
          </ac:spMkLst>
        </pc:spChg>
        <pc:spChg chg="add mod">
          <ac:chgData name="Jheyson Fabian Villavisan Buitrago" userId="b9abc243-2adc-4788-8ef1-b07bec73deff" providerId="ADAL" clId="{33DDCE01-D5A0-4892-8419-FF73BDBED2B5}" dt="2023-02-12T22:48:25.771" v="784"/>
          <ac:spMkLst>
            <pc:docMk/>
            <pc:sldMk cId="870139891" sldId="276"/>
            <ac:spMk id="3" creationId="{F6C81051-F36F-44B2-7F00-E23A4F1881AC}"/>
          </ac:spMkLst>
        </pc:spChg>
        <pc:spChg chg="del">
          <ac:chgData name="Jheyson Fabian Villavisan Buitrago" userId="b9abc243-2adc-4788-8ef1-b07bec73deff" providerId="ADAL" clId="{33DDCE01-D5A0-4892-8419-FF73BDBED2B5}" dt="2023-02-12T22:48:19.520" v="782" actId="478"/>
          <ac:spMkLst>
            <pc:docMk/>
            <pc:sldMk cId="870139891" sldId="276"/>
            <ac:spMk id="7" creationId="{0C05F0A6-68CC-C777-F73B-6442E8393140}"/>
          </ac:spMkLst>
        </pc:spChg>
        <pc:picChg chg="add mod">
          <ac:chgData name="Jheyson Fabian Villavisan Buitrago" userId="b9abc243-2adc-4788-8ef1-b07bec73deff" providerId="ADAL" clId="{33DDCE01-D5A0-4892-8419-FF73BDBED2B5}" dt="2023-02-12T22:48:25.771" v="784"/>
          <ac:picMkLst>
            <pc:docMk/>
            <pc:sldMk cId="870139891" sldId="276"/>
            <ac:picMk id="4" creationId="{8617A49E-D605-98D0-7D9C-A2874DBE6BDC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  <pc:spChg chg="del mod">
          <ac:chgData name="Jheyson Fabian Villavisan Buitrago" userId="b9abc243-2adc-4788-8ef1-b07bec73deff" providerId="ADAL" clId="{33DDCE01-D5A0-4892-8419-FF73BDBED2B5}" dt="2023-02-12T20:17:05.173" v="90" actId="478"/>
          <ac:spMkLst>
            <pc:docMk/>
            <pc:sldMk cId="1955606898" sldId="277"/>
            <ac:spMk id="2" creationId="{0B9D87D8-5445-5741-E777-1D5DD45EC17F}"/>
          </ac:spMkLst>
        </pc:spChg>
        <pc:spChg chg="add mod">
          <ac:chgData name="Jheyson Fabian Villavisan Buitrago" userId="b9abc243-2adc-4788-8ef1-b07bec73deff" providerId="ADAL" clId="{33DDCE01-D5A0-4892-8419-FF73BDBED2B5}" dt="2023-02-12T20:17:08.924" v="94"/>
          <ac:spMkLst>
            <pc:docMk/>
            <pc:sldMk cId="1955606898" sldId="277"/>
            <ac:spMk id="3" creationId="{87013794-5883-C93A-DFFF-76F577E0C7DB}"/>
          </ac:spMkLst>
        </pc:spChg>
        <pc:spChg chg="del mod">
          <ac:chgData name="Jheyson Fabian Villavisan Buitrago" userId="b9abc243-2adc-4788-8ef1-b07bec73deff" providerId="ADAL" clId="{33DDCE01-D5A0-4892-8419-FF73BDBED2B5}" dt="2023-02-12T20:17:11.242" v="95" actId="478"/>
          <ac:spMkLst>
            <pc:docMk/>
            <pc:sldMk cId="1955606898" sldId="277"/>
            <ac:spMk id="4" creationId="{E5A1A4C4-A9D0-42FC-94D8-32091EFCB0F2}"/>
          </ac:spMkLst>
        </pc:spChg>
        <pc:spChg chg="add">
          <ac:chgData name="Jheyson Fabian Villavisan Buitrago" userId="b9abc243-2adc-4788-8ef1-b07bec73deff" providerId="ADAL" clId="{33DDCE01-D5A0-4892-8419-FF73BDBED2B5}" dt="2023-02-12T23:48:59.207" v="790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b9abc243-2adc-4788-8ef1-b07bec73deff" providerId="ADAL" clId="{33DDCE01-D5A0-4892-8419-FF73BDBED2B5}" dt="2023-02-12T20:17:08.087" v="93" actId="478"/>
          <ac:spMkLst>
            <pc:docMk/>
            <pc:sldMk cId="1955606898" sldId="277"/>
            <ac:spMk id="13" creationId="{5671BCF2-BB14-B2E9-03F5-D4DC5DECB738}"/>
          </ac:spMkLst>
        </pc:spChg>
        <pc:spChg chg="add mod">
          <ac:chgData name="Jheyson Fabian Villavisan Buitrago" userId="b9abc243-2adc-4788-8ef1-b07bec73deff" providerId="ADAL" clId="{33DDCE01-D5A0-4892-8419-FF73BDBED2B5}" dt="2023-02-12T23:49:59.895" v="839" actId="1076"/>
          <ac:spMkLst>
            <pc:docMk/>
            <pc:sldMk cId="1955606898" sldId="277"/>
            <ac:spMk id="14" creationId="{431C44E4-329E-7FEC-B9B3-CC9F71252532}"/>
          </ac:spMkLst>
        </pc:spChg>
        <pc:spChg chg="mod">
          <ac:chgData name="Jheyson Fabian Villavisan Buitrago" userId="b9abc243-2adc-4788-8ef1-b07bec73deff" providerId="ADAL" clId="{33DDCE01-D5A0-4892-8419-FF73BDBED2B5}" dt="2023-02-12T23:49:23.111" v="802" actId="20577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b9abc243-2adc-4788-8ef1-b07bec73deff" providerId="ADAL" clId="{33DDCE01-D5A0-4892-8419-FF73BDBED2B5}" dt="2023-02-12T21:29:17.381" v="778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b9abc243-2adc-4788-8ef1-b07bec73deff" providerId="ADAL" clId="{33DDCE01-D5A0-4892-8419-FF73BDBED2B5}" dt="2023-02-12T20:17:06.215" v="91" actId="478"/>
          <ac:picMkLst>
            <pc:docMk/>
            <pc:sldMk cId="1955606898" sldId="277"/>
            <ac:picMk id="5" creationId="{78773C00-077D-4420-A117-EDEBD04E979F}"/>
          </ac:picMkLst>
        </pc:picChg>
        <pc:picChg chg="add mod">
          <ac:chgData name="Jheyson Fabian Villavisan Buitrago" userId="b9abc243-2adc-4788-8ef1-b07bec73deff" providerId="ADAL" clId="{33DDCE01-D5A0-4892-8419-FF73BDBED2B5}" dt="2023-02-12T20:17:08.924" v="94"/>
          <ac:picMkLst>
            <pc:docMk/>
            <pc:sldMk cId="1955606898" sldId="277"/>
            <ac:picMk id="8" creationId="{210EE14A-117F-9A30-02AB-B3C873C8089F}"/>
          </ac:picMkLst>
        </pc:picChg>
        <pc:picChg chg="add mod">
          <ac:chgData name="Jheyson Fabian Villavisan Buitrago" userId="b9abc243-2adc-4788-8ef1-b07bec73deff" providerId="ADAL" clId="{33DDCE01-D5A0-4892-8419-FF73BDBED2B5}" dt="2023-02-12T23:50:02.034" v="840" actId="1076"/>
          <ac:picMkLst>
            <pc:docMk/>
            <pc:sldMk cId="1955606898" sldId="277"/>
            <ac:picMk id="11" creationId="{E8470154-AC7E-B448-6D58-E30DC77C6DF1}"/>
          </ac:picMkLst>
        </pc:picChg>
        <pc:picChg chg="mod">
          <ac:chgData name="Jheyson Fabian Villavisan Buitrago" userId="b9abc243-2adc-4788-8ef1-b07bec73deff" providerId="ADAL" clId="{33DDCE01-D5A0-4892-8419-FF73BDBED2B5}" dt="2023-02-12T23:48:52.061" v="788" actId="1076"/>
          <ac:picMkLst>
            <pc:docMk/>
            <pc:sldMk cId="1955606898" sldId="277"/>
            <ac:picMk id="2056" creationId="{075C7F64-CBA7-4977-AB8B-1D5229822556}"/>
          </ac:picMkLst>
        </pc:picChg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  <pc:spChg chg="add mod">
          <ac:chgData name="Jheyson Fabian Villavisan Buitrago" userId="b9abc243-2adc-4788-8ef1-b07bec73deff" providerId="ADAL" clId="{33DDCE01-D5A0-4892-8419-FF73BDBED2B5}" dt="2023-02-12T20:16:04.791" v="72"/>
          <ac:spMkLst>
            <pc:docMk/>
            <pc:sldMk cId="214171354" sldId="278"/>
            <ac:spMk id="2" creationId="{0FC085BA-4809-6EFA-567A-979478BDC626}"/>
          </ac:spMkLst>
        </pc:spChg>
        <pc:spChg chg="del">
          <ac:chgData name="Jheyson Fabian Villavisan Buitrago" userId="b9abc243-2adc-4788-8ef1-b07bec73deff" providerId="ADAL" clId="{33DDCE01-D5A0-4892-8419-FF73BDBED2B5}" dt="2023-02-12T20:16:03.588" v="71" actId="478"/>
          <ac:spMkLst>
            <pc:docMk/>
            <pc:sldMk cId="214171354" sldId="278"/>
            <ac:spMk id="7" creationId="{A29B92A2-7673-44F8-29EC-39FDCCC6D6AE}"/>
          </ac:spMkLst>
        </pc:spChg>
        <pc:picChg chg="add mod">
          <ac:chgData name="Jheyson Fabian Villavisan Buitrago" userId="b9abc243-2adc-4788-8ef1-b07bec73deff" providerId="ADAL" clId="{33DDCE01-D5A0-4892-8419-FF73BDBED2B5}" dt="2023-02-12T20:16:04.791" v="72"/>
          <ac:picMkLst>
            <pc:docMk/>
            <pc:sldMk cId="214171354" sldId="278"/>
            <ac:picMk id="3" creationId="{678AE1EF-3677-EA6E-6782-9051B3C2D134}"/>
          </ac:picMkLst>
        </pc:picChg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pChg chg="add">
          <ac:chgData name="Jheyson Fabian Villavisan Buitrago" userId="b9abc243-2adc-4788-8ef1-b07bec73deff" providerId="ADAL" clId="{33DDCE01-D5A0-4892-8419-FF73BDBED2B5}" dt="2023-02-12T20:12:44.943" v="6"/>
          <ac:spMkLst>
            <pc:docMk/>
            <pc:sldMasterMk cId="87750959" sldId="2147483778"/>
            <ac:spMk id="7" creationId="{7B0CA632-E545-9F27-F48F-19EBC6FED7F0}"/>
          </ac:spMkLst>
        </pc:spChg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  <pc:spChg chg="add">
            <ac:chgData name="Jheyson Fabian Villavisan Buitrago" userId="b9abc243-2adc-4788-8ef1-b07bec73deff" providerId="ADAL" clId="{33DDCE01-D5A0-4892-8419-FF73BDBED2B5}" dt="2023-02-12T20:12:44.943" v="6"/>
            <ac:spMkLst>
              <pc:docMk/>
              <pc:sldMasterMk cId="87750959" sldId="2147483778"/>
              <pc:sldLayoutMk cId="1675921050" sldId="2147483779"/>
              <ac:spMk id="7" creationId="{4EDA08D5-F667-8787-0063-21E612015DD7}"/>
            </ac:spMkLst>
          </pc:spChg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pChg chg="add">
          <ac:chgData name="Jheyson Fabian Villavisan Buitrago" userId="b9abc243-2adc-4788-8ef1-b07bec73deff" providerId="ADAL" clId="{33DDCE01-D5A0-4892-8419-FF73BDBED2B5}" dt="2023-02-12T20:06:35.969" v="0"/>
          <ac:spMkLst>
            <pc:docMk/>
            <pc:sldMasterMk cId="3641214427" sldId="2147483778"/>
            <ac:spMk id="7" creationId="{548E59C9-3A8C-2D5A-19FB-7C62F8AD38F4}"/>
          </ac:spMkLst>
        </pc:spChg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  <pc:spChg chg="add">
            <ac:chgData name="Jheyson Fabian Villavisan Buitrago" userId="b9abc243-2adc-4788-8ef1-b07bec73deff" providerId="ADAL" clId="{33DDCE01-D5A0-4892-8419-FF73BDBED2B5}" dt="2023-02-12T20:06:35.969" v="0"/>
            <ac:spMkLst>
              <pc:docMk/>
              <pc:sldMasterMk cId="3641214427" sldId="2147483778"/>
              <pc:sldLayoutMk cId="4117338386" sldId="2147483779"/>
              <ac:spMk id="7" creationId="{3DF8295E-E364-1450-D336-A3C4C64B853E}"/>
            </ac:spMkLst>
          </pc:spChg>
        </pc:sldLayoutChg>
      </pc:sldMasterChg>
    </pc:docChg>
  </pc:docChgLst>
  <pc:docChgLst>
    <pc:chgData name="JHEYSON FABIAN VILLAVISAN BUITRAGO" userId="e5ced5c2-d787-455d-b115-4f08a699b8c8" providerId="ADAL" clId="{39105680-F461-4F71-BC09-9794D2A3BED9}"/>
    <pc:docChg chg="modSld">
      <pc:chgData name="JHEYSON FABIAN VILLAVISAN BUITRAGO" userId="e5ced5c2-d787-455d-b115-4f08a699b8c8" providerId="ADAL" clId="{39105680-F461-4F71-BC09-9794D2A3BED9}" dt="2024-08-09T13:08:37.456" v="2" actId="20577"/>
      <pc:docMkLst>
        <pc:docMk/>
      </pc:docMkLst>
      <pc:sldChg chg="modSp mod">
        <pc:chgData name="JHEYSON FABIAN VILLAVISAN BUITRAGO" userId="e5ced5c2-d787-455d-b115-4f08a699b8c8" providerId="ADAL" clId="{39105680-F461-4F71-BC09-9794D2A3BED9}" dt="2024-08-09T13:08:32.432" v="0" actId="20577"/>
        <pc:sldMkLst>
          <pc:docMk/>
          <pc:sldMk cId="275606287" sldId="258"/>
        </pc:sldMkLst>
        <pc:spChg chg="mod">
          <ac:chgData name="JHEYSON FABIAN VILLAVISAN BUITRAGO" userId="e5ced5c2-d787-455d-b115-4f08a699b8c8" providerId="ADAL" clId="{39105680-F461-4F71-BC09-9794D2A3BED9}" dt="2024-08-09T13:08:32.432" v="0" actId="20577"/>
          <ac:spMkLst>
            <pc:docMk/>
            <pc:sldMk cId="275606287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39105680-F461-4F71-BC09-9794D2A3BED9}" dt="2024-08-09T13:08:34.652" v="1" actId="20577"/>
        <pc:sldMkLst>
          <pc:docMk/>
          <pc:sldMk cId="2923294857" sldId="259"/>
        </pc:sldMkLst>
        <pc:spChg chg="mod">
          <ac:chgData name="JHEYSON FABIAN VILLAVISAN BUITRAGO" userId="e5ced5c2-d787-455d-b115-4f08a699b8c8" providerId="ADAL" clId="{39105680-F461-4F71-BC09-9794D2A3BED9}" dt="2024-08-09T13:08:34.652" v="1" actId="20577"/>
          <ac:spMkLst>
            <pc:docMk/>
            <pc:sldMk cId="2923294857" sldId="259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39105680-F461-4F71-BC09-9794D2A3BED9}" dt="2024-08-09T13:08:37.456" v="2" actId="20577"/>
        <pc:sldMkLst>
          <pc:docMk/>
          <pc:sldMk cId="913409636" sldId="260"/>
        </pc:sldMkLst>
        <pc:spChg chg="mod">
          <ac:chgData name="JHEYSON FABIAN VILLAVISAN BUITRAGO" userId="e5ced5c2-d787-455d-b115-4f08a699b8c8" providerId="ADAL" clId="{39105680-F461-4F71-BC09-9794D2A3BED9}" dt="2024-08-09T13:08:37.456" v="2" actId="20577"/>
          <ac:spMkLst>
            <pc:docMk/>
            <pc:sldMk cId="913409636" sldId="260"/>
            <ac:spMk id="5122" creationId="{612B5792-076C-452D-8592-DDADCC263C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9/08/2024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9/08/2024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7510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9410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14727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2063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9/08/2024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nixinformatica.com/que-lenguaje-de-programacion-aprender/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411D9CF-7FF1-86FE-4CF2-B7D215DBF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2000" y="1709737"/>
            <a:ext cx="7620000" cy="3438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D781EDE-E7DD-3EDC-1404-11FC6326D7B9}"/>
              </a:ext>
            </a:extLst>
          </p:cNvPr>
          <p:cNvSpPr txBox="1"/>
          <p:nvPr/>
        </p:nvSpPr>
        <p:spPr>
          <a:xfrm>
            <a:off x="762000" y="5148262"/>
            <a:ext cx="762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>
                <a:hlinkClick r:id="rId5" tooltip="https://nixinformatica.com/que-lenguaje-de-programacion-aprender/"/>
              </a:rPr>
              <a:t>Esta foto</a:t>
            </a:r>
            <a:r>
              <a:rPr lang="es-CO" sz="900"/>
              <a:t> de Autor desconocido está bajo licencia </a:t>
            </a:r>
            <a:r>
              <a:rPr lang="es-CO" sz="900">
                <a:hlinkClick r:id="rId6" tooltip="https://creativecommons.org/licenses/by-nc/3.0/"/>
              </a:rPr>
              <a:t>CC BY-NC</a:t>
            </a:r>
            <a:endParaRPr lang="es-CO" sz="900"/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527D64A5-ACAE-8426-7F85-D25EE0D4E764}"/>
              </a:ext>
            </a:extLst>
          </p:cNvPr>
          <p:cNvSpPr txBox="1">
            <a:spLocks/>
          </p:cNvSpPr>
          <p:nvPr/>
        </p:nvSpPr>
        <p:spPr bwMode="auto">
          <a:xfrm>
            <a:off x="1259632" y="1062346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527D64A5-ACAE-8426-7F85-D25EE0D4E764}"/>
              </a:ext>
            </a:extLst>
          </p:cNvPr>
          <p:cNvSpPr txBox="1">
            <a:spLocks/>
          </p:cNvSpPr>
          <p:nvPr/>
        </p:nvSpPr>
        <p:spPr bwMode="auto">
          <a:xfrm>
            <a:off x="1259632" y="1062346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¿Qué significa programar?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5BD993-16FE-600A-1D46-416DF3EB7183}"/>
              </a:ext>
            </a:extLst>
          </p:cNvPr>
          <p:cNvSpPr txBox="1"/>
          <p:nvPr/>
        </p:nvSpPr>
        <p:spPr>
          <a:xfrm>
            <a:off x="1547664" y="1700808"/>
            <a:ext cx="6480720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b="0" i="0" dirty="0">
                <a:effectLst/>
                <a:latin typeface="Söhne"/>
              </a:rPr>
              <a:t>Programar es el proceso de escribir código para crear software o aplicaciones que se ejecutan en una computadora u otro dispositivo electrónico. Es el acto de traducir una solución o algoritmo en un lenguaje de programación comprensible para la máquina.</a:t>
            </a:r>
          </a:p>
          <a:p>
            <a:endParaRPr lang="es-ES" dirty="0">
              <a:latin typeface="Söhne"/>
            </a:endParaRPr>
          </a:p>
          <a:p>
            <a:r>
              <a:rPr lang="es-ES" dirty="0" err="1">
                <a:ea typeface="+mn-lt"/>
                <a:cs typeface="+mn-lt"/>
              </a:rPr>
              <a:t>print</a:t>
            </a:r>
            <a:r>
              <a:rPr lang="es-ES" dirty="0">
                <a:ea typeface="+mn-lt"/>
                <a:cs typeface="+mn-lt"/>
              </a:rPr>
              <a:t>("Hola, mundo!")</a:t>
            </a:r>
            <a:endParaRPr lang="es-ES" dirty="0"/>
          </a:p>
          <a:p>
            <a:endParaRPr lang="es-ES" dirty="0">
              <a:latin typeface="Söhne"/>
            </a:endParaRPr>
          </a:p>
          <a:p>
            <a:endParaRPr lang="es-ES" dirty="0">
              <a:latin typeface="Söhne"/>
            </a:endParaRPr>
          </a:p>
          <a:p>
            <a:r>
              <a:rPr lang="es-ES" dirty="0">
                <a:ea typeface="+mn-lt"/>
                <a:cs typeface="+mn-lt"/>
              </a:rPr>
              <a:t>Este programa utiliza la función </a:t>
            </a:r>
            <a:r>
              <a:rPr lang="es-ES" dirty="0" err="1">
                <a:ea typeface="+mn-lt"/>
                <a:cs typeface="+mn-lt"/>
              </a:rPr>
              <a:t>print</a:t>
            </a:r>
            <a:r>
              <a:rPr lang="es-ES" dirty="0">
                <a:ea typeface="+mn-lt"/>
                <a:cs typeface="+mn-lt"/>
              </a:rPr>
              <a:t> para imprimir el mensaje "Hola, mundo!"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07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527D64A5-ACAE-8426-7F85-D25EE0D4E764}"/>
              </a:ext>
            </a:extLst>
          </p:cNvPr>
          <p:cNvSpPr txBox="1">
            <a:spLocks/>
          </p:cNvSpPr>
          <p:nvPr/>
        </p:nvSpPr>
        <p:spPr bwMode="auto">
          <a:xfrm>
            <a:off x="1259632" y="1062346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Programación orientada a objetos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5BD993-16FE-600A-1D46-416DF3EB7183}"/>
              </a:ext>
            </a:extLst>
          </p:cNvPr>
          <p:cNvSpPr txBox="1"/>
          <p:nvPr/>
        </p:nvSpPr>
        <p:spPr>
          <a:xfrm>
            <a:off x="1547664" y="1700808"/>
            <a:ext cx="648072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La programación orientada a objetos (POO) es un paradigma de programación que se basa en el concepto de "objetos", los cuales son entidades que pueden contener datos y comportamientos. En POO, los programas se estructuran en torno a la interacción entre estos objetos, los cuales se comunican entre sí para realizar tareas y cumplir objetivos.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0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527D64A5-ACAE-8426-7F85-D25EE0D4E764}"/>
              </a:ext>
            </a:extLst>
          </p:cNvPr>
          <p:cNvSpPr txBox="1">
            <a:spLocks/>
          </p:cNvSpPr>
          <p:nvPr/>
        </p:nvSpPr>
        <p:spPr bwMode="auto">
          <a:xfrm>
            <a:off x="1259632" y="1062346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Programación orientada a objetos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5BD993-16FE-600A-1D46-416DF3EB7183}"/>
              </a:ext>
            </a:extLst>
          </p:cNvPr>
          <p:cNvSpPr txBox="1"/>
          <p:nvPr/>
        </p:nvSpPr>
        <p:spPr>
          <a:xfrm>
            <a:off x="1547664" y="1700808"/>
            <a:ext cx="648072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>
                <a:ea typeface="+mn-lt"/>
                <a:cs typeface="+mn-lt"/>
              </a:rPr>
              <a:t>Los objetos en POO tienen características (llamadas "propiedades" o "atributos") y comportamientos (llamados "métodos"). Las propiedades representan los datos asociados al objeto, mientras que los métodos representan las operaciones que el objeto puede realizar.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329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527D64A5-ACAE-8426-7F85-D25EE0D4E764}"/>
              </a:ext>
            </a:extLst>
          </p:cNvPr>
          <p:cNvSpPr txBox="1">
            <a:spLocks/>
          </p:cNvSpPr>
          <p:nvPr/>
        </p:nvSpPr>
        <p:spPr bwMode="auto">
          <a:xfrm>
            <a:off x="1259632" y="1062346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Programación orientada a objetos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5BD993-16FE-600A-1D46-416DF3EB7183}"/>
              </a:ext>
            </a:extLst>
          </p:cNvPr>
          <p:cNvSpPr txBox="1"/>
          <p:nvPr/>
        </p:nvSpPr>
        <p:spPr>
          <a:xfrm>
            <a:off x="1547664" y="1700808"/>
            <a:ext cx="6480720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ES" dirty="0" err="1">
                <a:ea typeface="+mn-lt"/>
                <a:cs typeface="+mn-lt"/>
              </a:rPr>
              <a:t>class</a:t>
            </a:r>
            <a:r>
              <a:rPr lang="es-ES" dirty="0">
                <a:ea typeface="+mn-lt"/>
                <a:cs typeface="+mn-lt"/>
              </a:rPr>
              <a:t> Animal:</a:t>
            </a:r>
            <a:endParaRPr lang="en-US" dirty="0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def</a:t>
            </a:r>
            <a:r>
              <a:rPr lang="es-ES" dirty="0">
                <a:ea typeface="+mn-lt"/>
                <a:cs typeface="+mn-lt"/>
              </a:rPr>
              <a:t> __</a:t>
            </a:r>
            <a:r>
              <a:rPr lang="es-ES" dirty="0" err="1">
                <a:ea typeface="+mn-lt"/>
                <a:cs typeface="+mn-lt"/>
              </a:rPr>
              <a:t>init</a:t>
            </a:r>
            <a:r>
              <a:rPr lang="es-ES" dirty="0">
                <a:ea typeface="+mn-lt"/>
                <a:cs typeface="+mn-lt"/>
              </a:rPr>
              <a:t>__(</a:t>
            </a:r>
            <a:r>
              <a:rPr lang="es-ES" dirty="0" err="1">
                <a:ea typeface="+mn-lt"/>
                <a:cs typeface="+mn-lt"/>
              </a:rPr>
              <a:t>self</a:t>
            </a:r>
            <a:r>
              <a:rPr lang="es-ES" dirty="0">
                <a:ea typeface="+mn-lt"/>
                <a:cs typeface="+mn-lt"/>
              </a:rPr>
              <a:t>, nombre, edad):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     </a:t>
            </a:r>
            <a:r>
              <a:rPr lang="es-ES" dirty="0" err="1">
                <a:ea typeface="+mn-lt"/>
                <a:cs typeface="+mn-lt"/>
              </a:rPr>
              <a:t>self.nombre</a:t>
            </a:r>
            <a:r>
              <a:rPr lang="es-ES" dirty="0">
                <a:ea typeface="+mn-lt"/>
                <a:cs typeface="+mn-lt"/>
              </a:rPr>
              <a:t> = nombre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     </a:t>
            </a:r>
            <a:r>
              <a:rPr lang="es-ES" dirty="0" err="1">
                <a:ea typeface="+mn-lt"/>
                <a:cs typeface="+mn-lt"/>
              </a:rPr>
              <a:t>self.edad</a:t>
            </a:r>
            <a:r>
              <a:rPr lang="es-ES" dirty="0">
                <a:ea typeface="+mn-lt"/>
                <a:cs typeface="+mn-lt"/>
              </a:rPr>
              <a:t> = edad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 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def</a:t>
            </a:r>
            <a:r>
              <a:rPr lang="es-ES" dirty="0">
                <a:ea typeface="+mn-lt"/>
                <a:cs typeface="+mn-lt"/>
              </a:rPr>
              <a:t> saludar(</a:t>
            </a:r>
            <a:r>
              <a:rPr lang="es-ES" dirty="0" err="1">
                <a:ea typeface="+mn-lt"/>
                <a:cs typeface="+mn-lt"/>
              </a:rPr>
              <a:t>self</a:t>
            </a:r>
            <a:r>
              <a:rPr lang="es-ES" dirty="0">
                <a:ea typeface="+mn-lt"/>
                <a:cs typeface="+mn-lt"/>
              </a:rPr>
              <a:t>):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     </a:t>
            </a:r>
            <a:r>
              <a:rPr lang="es-ES" dirty="0" err="1">
                <a:ea typeface="+mn-lt"/>
                <a:cs typeface="+mn-lt"/>
              </a:rPr>
              <a:t>print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f"Hola</a:t>
            </a:r>
            <a:r>
              <a:rPr lang="es-ES" dirty="0">
                <a:ea typeface="+mn-lt"/>
                <a:cs typeface="+mn-lt"/>
              </a:rPr>
              <a:t>, mi nombre es {</a:t>
            </a:r>
            <a:r>
              <a:rPr lang="es-ES" dirty="0" err="1">
                <a:ea typeface="+mn-lt"/>
                <a:cs typeface="+mn-lt"/>
              </a:rPr>
              <a:t>self.nombre</a:t>
            </a:r>
            <a:r>
              <a:rPr lang="es-ES" dirty="0">
                <a:ea typeface="+mn-lt"/>
                <a:cs typeface="+mn-lt"/>
              </a:rPr>
              <a:t>} y tengo {</a:t>
            </a:r>
            <a:r>
              <a:rPr lang="es-ES" dirty="0" err="1">
                <a:ea typeface="+mn-lt"/>
                <a:cs typeface="+mn-lt"/>
              </a:rPr>
              <a:t>self.edad</a:t>
            </a:r>
            <a:r>
              <a:rPr lang="es-ES" dirty="0">
                <a:ea typeface="+mn-lt"/>
                <a:cs typeface="+mn-lt"/>
              </a:rPr>
              <a:t>} años.")</a:t>
            </a:r>
            <a:endParaRPr lang="es-ES" dirty="0"/>
          </a:p>
          <a:p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endParaRPr lang="es-ES" dirty="0">
              <a:ea typeface="+mn-lt"/>
              <a:cs typeface="+mn-lt"/>
            </a:endParaRPr>
          </a:p>
          <a:p>
            <a:r>
              <a:rPr lang="es-ES" dirty="0" err="1">
                <a:ea typeface="+mn-lt"/>
                <a:cs typeface="+mn-lt"/>
              </a:rPr>
              <a:t>mi_animal</a:t>
            </a:r>
            <a:r>
              <a:rPr lang="es-ES" dirty="0">
                <a:ea typeface="+mn-lt"/>
                <a:cs typeface="+mn-lt"/>
              </a:rPr>
              <a:t> = Animal("Fido", 3)</a:t>
            </a:r>
            <a:endParaRPr lang="es-ES" dirty="0"/>
          </a:p>
          <a:p>
            <a:r>
              <a:rPr lang="es-ES" dirty="0" err="1">
                <a:ea typeface="+mn-lt"/>
                <a:cs typeface="+mn-lt"/>
              </a:rPr>
              <a:t>mi_animal.saludar</a:t>
            </a:r>
            <a:r>
              <a:rPr lang="es-ES" dirty="0">
                <a:ea typeface="+mn-lt"/>
                <a:cs typeface="+mn-lt"/>
              </a:rPr>
              <a:t>()</a:t>
            </a:r>
            <a:endParaRPr lang="es-ES" dirty="0"/>
          </a:p>
          <a:p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3409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</TotalTime>
  <Words>307</Words>
  <Application>Microsoft Office PowerPoint</Application>
  <PresentationFormat>Carta (216 x 279 mm)</PresentationFormat>
  <Paragraphs>42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Söhne</vt:lpstr>
      <vt:lpstr>Tema de Office</vt:lpstr>
      <vt:lpstr>1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90</cp:revision>
  <dcterms:created xsi:type="dcterms:W3CDTF">2008-03-11T21:51:34Z</dcterms:created>
  <dcterms:modified xsi:type="dcterms:W3CDTF">2024-08-09T13:08:41Z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