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0" r:id="rId6"/>
    <p:sldId id="257" r:id="rId7"/>
    <p:sldId id="260" r:id="rId8"/>
    <p:sldId id="281" r:id="rId9"/>
    <p:sldId id="258" r:id="rId10"/>
    <p:sldId id="259" r:id="rId11"/>
    <p:sldId id="261" r:id="rId12"/>
    <p:sldId id="264" r:id="rId13"/>
    <p:sldId id="262" r:id="rId14"/>
    <p:sldId id="265" r:id="rId15"/>
    <p:sldId id="266" r:id="rId1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57"/>
            <p14:sldId id="260"/>
            <p14:sldId id="281"/>
            <p14:sldId id="258"/>
            <p14:sldId id="259"/>
            <p14:sldId id="261"/>
            <p14:sldId id="264"/>
            <p14:sldId id="262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8C28D-8801-4189-872A-85ABBDD74DE6}" v="9" dt="2024-08-15T21:08:42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4" autoAdjust="0"/>
    <p:restoredTop sz="93581" autoAdjust="0"/>
  </p:normalViewPr>
  <p:slideViewPr>
    <p:cSldViewPr>
      <p:cViewPr varScale="1">
        <p:scale>
          <a:sx n="118" d="100"/>
          <a:sy n="118" d="100"/>
        </p:scale>
        <p:origin x="90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CA60EAE0-12AE-E64F-79E7-D5E95890D956}"/>
    <pc:docChg chg="modSld">
      <pc:chgData name="JHEYSON FABIAN VILLAVISAN BUITRAGO" userId="S::jfvillavisanb@itc.edu.co::e5ced5c2-d787-455d-b115-4f08a699b8c8" providerId="AD" clId="Web-{CA60EAE0-12AE-E64F-79E7-D5E95890D956}" dt="2023-08-12T01:58:45.764" v="3"/>
      <pc:docMkLst>
        <pc:docMk/>
      </pc:docMkLst>
      <pc:sldChg chg="modSp">
        <pc:chgData name="JHEYSON FABIAN VILLAVISAN BUITRAGO" userId="S::jfvillavisanb@itc.edu.co::e5ced5c2-d787-455d-b115-4f08a699b8c8" providerId="AD" clId="Web-{CA60EAE0-12AE-E64F-79E7-D5E95890D956}" dt="2023-08-12T01:58:45.764" v="3"/>
        <pc:sldMkLst>
          <pc:docMk/>
          <pc:sldMk cId="3440673900" sldId="257"/>
        </pc:sldMkLst>
        <pc:graphicFrameChg chg="mod modGraphic">
          <ac:chgData name="JHEYSON FABIAN VILLAVISAN BUITRAGO" userId="S::jfvillavisanb@itc.edu.co::e5ced5c2-d787-455d-b115-4f08a699b8c8" providerId="AD" clId="Web-{CA60EAE0-12AE-E64F-79E7-D5E95890D956}" dt="2023-08-12T01:58:45.764" v="3"/>
          <ac:graphicFrameMkLst>
            <pc:docMk/>
            <pc:sldMk cId="3440673900" sldId="257"/>
            <ac:graphicFrameMk id="3" creationId="{EF9006A5-EBF2-41B7-A192-D8E6795F3933}"/>
          </ac:graphicFrameMkLst>
        </pc:graphicFrameChg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  <pc:spChg chg="add mod">
          <ac:chgData name="Jheyson Fabian Villavisan Buitrago" userId="b9abc243-2adc-4788-8ef1-b07bec73deff" providerId="ADAL" clId="{ED62E575-4A44-48FD-9F4F-9929064DEB60}" dt="2023-02-14T02:02:27.386" v="18" actId="1076"/>
          <ac:spMkLst>
            <pc:docMk/>
            <pc:sldMk cId="0" sldId="256"/>
            <ac:spMk id="5" creationId="{5F10B109-497D-7554-921B-A6714020AE11}"/>
          </ac:spMkLst>
        </pc:spChg>
        <pc:spChg chg="del">
          <ac:chgData name="Jheyson Fabian Villavisan Buitrago" userId="b9abc243-2adc-4788-8ef1-b07bec73deff" providerId="ADAL" clId="{ED62E575-4A44-48FD-9F4F-9929064DEB60}" dt="2023-02-14T02:01:55.825" v="12" actId="478"/>
          <ac:spMkLst>
            <pc:docMk/>
            <pc:sldMk cId="0" sldId="256"/>
            <ac:spMk id="7" creationId="{A236FBE4-061E-78EC-AF9D-34882DE16D7D}"/>
          </ac:spMkLst>
        </pc:spChg>
        <pc:spChg chg="mod">
          <ac:chgData name="Jheyson Fabian Villavisan Buitrago" userId="b9abc243-2adc-4788-8ef1-b07bec73deff" providerId="ADAL" clId="{ED62E575-4A44-48FD-9F4F-9929064DEB60}" dt="2023-02-14T02:01:47.290" v="11" actId="20577"/>
          <ac:spMkLst>
            <pc:docMk/>
            <pc:sldMk cId="0" sldId="256"/>
            <ac:spMk id="10" creationId="{0D52910C-C7FF-51AD-9B9D-1A390D5FFE1B}"/>
          </ac:spMkLst>
        </pc:spChg>
        <pc:picChg chg="add mod">
          <ac:chgData name="Jheyson Fabian Villavisan Buitrago" userId="b9abc243-2adc-4788-8ef1-b07bec73deff" providerId="ADAL" clId="{ED62E575-4A44-48FD-9F4F-9929064DEB60}" dt="2023-02-14T02:02:27.386" v="18" actId="1076"/>
          <ac:picMkLst>
            <pc:docMk/>
            <pc:sldMk cId="0" sldId="256"/>
            <ac:picMk id="3" creationId="{AE6D2EAE-6EFC-3253-0F64-A876A8A1B874}"/>
          </ac:picMkLst>
        </pc:picChg>
        <pc:picChg chg="del">
          <ac:chgData name="Jheyson Fabian Villavisan Buitrago" userId="b9abc243-2adc-4788-8ef1-b07bec73deff" providerId="ADAL" clId="{ED62E575-4A44-48FD-9F4F-9929064DEB60}" dt="2023-02-14T02:01:55.825" v="12" actId="478"/>
          <ac:picMkLst>
            <pc:docMk/>
            <pc:sldMk cId="0" sldId="256"/>
            <ac:picMk id="4" creationId="{5D8446A7-4203-D240-B0BD-B0BE244CFB1B}"/>
          </ac:picMkLst>
        </pc:picChg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  <pc:spChg chg="add mod">
          <ac:chgData name="Jheyson Fabian Villavisan Buitrago" userId="b9abc243-2adc-4788-8ef1-b07bec73deff" providerId="ADAL" clId="{ED62E575-4A44-48FD-9F4F-9929064DEB60}" dt="2023-02-14T02:08:42.755" v="97"/>
          <ac:spMkLst>
            <pc:docMk/>
            <pc:sldMk cId="2446874551" sldId="261"/>
            <ac:spMk id="2" creationId="{7FDCBA90-EEAF-34C7-B588-D1A01CFCE205}"/>
          </ac:spMkLst>
        </pc:spChg>
        <pc:spChg chg="del">
          <ac:chgData name="Jheyson Fabian Villavisan Buitrago" userId="b9abc243-2adc-4788-8ef1-b07bec73deff" providerId="ADAL" clId="{ED62E575-4A44-48FD-9F4F-9929064DEB60}" dt="2023-02-14T02:08:42.582" v="96" actId="478"/>
          <ac:spMkLst>
            <pc:docMk/>
            <pc:sldMk cId="2446874551" sldId="261"/>
            <ac:spMk id="3" creationId="{6BD985B6-878F-6FE8-E247-75230379CB4E}"/>
          </ac:spMkLst>
        </pc:spChg>
        <pc:graphicFrameChg chg="mod">
          <ac:chgData name="Jheyson Fabian Villavisan Buitrago" userId="b9abc243-2adc-4788-8ef1-b07bec73deff" providerId="ADAL" clId="{ED62E575-4A44-48FD-9F4F-9929064DEB60}" dt="2023-02-14T02:23:14.740" v="604" actId="20577"/>
          <ac:graphicFrameMkLst>
            <pc:docMk/>
            <pc:sldMk cId="2446874551" sldId="261"/>
            <ac:graphicFrameMk id="7" creationId="{3B28400A-9287-40BA-9001-2E821D706B4D}"/>
          </ac:graphicFrameMkLst>
        </pc:graphicFrameChg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  <pc:spChg chg="del">
          <ac:chgData name="Jheyson Fabian Villavisan Buitrago" userId="b9abc243-2adc-4788-8ef1-b07bec73deff" providerId="ADAL" clId="{ED62E575-4A44-48FD-9F4F-9929064DEB60}" dt="2023-02-14T02:08:48.154" v="98" actId="478"/>
          <ac:spMkLst>
            <pc:docMk/>
            <pc:sldMk cId="1638959537" sldId="264"/>
            <ac:spMk id="3" creationId="{F63358BA-EA3A-D303-C3E1-81F6FC6BB434}"/>
          </ac:spMkLst>
        </pc:spChg>
        <pc:spChg chg="add mod">
          <ac:chgData name="Jheyson Fabian Villavisan Buitrago" userId="b9abc243-2adc-4788-8ef1-b07bec73deff" providerId="ADAL" clId="{ED62E575-4A44-48FD-9F4F-9929064DEB60}" dt="2023-02-14T02:08:48.359" v="99"/>
          <ac:spMkLst>
            <pc:docMk/>
            <pc:sldMk cId="1638959537" sldId="264"/>
            <ac:spMk id="4" creationId="{D760F2F8-33CD-391A-D405-4795874ED310}"/>
          </ac:spMkLst>
        </pc:spChg>
        <pc:spChg chg="mod">
          <ac:chgData name="Jheyson Fabian Villavisan Buitrago" userId="b9abc243-2adc-4788-8ef1-b07bec73deff" providerId="ADAL" clId="{ED62E575-4A44-48FD-9F4F-9929064DEB60}" dt="2023-02-14T02:24:26.894" v="715" actId="20577"/>
          <ac:spMkLst>
            <pc:docMk/>
            <pc:sldMk cId="1638959537" sldId="264"/>
            <ac:spMk id="9" creationId="{23A3D996-0567-4685-A0EB-B4B9355B6810}"/>
          </ac:spMkLst>
        </pc:spChg>
        <pc:graphicFrameChg chg="mod">
          <ac:chgData name="Jheyson Fabian Villavisan Buitrago" userId="b9abc243-2adc-4788-8ef1-b07bec73deff" providerId="ADAL" clId="{ED62E575-4A44-48FD-9F4F-9929064DEB60}" dt="2023-02-14T02:24:47.324" v="720"/>
          <ac:graphicFrameMkLst>
            <pc:docMk/>
            <pc:sldMk cId="1638959537" sldId="264"/>
            <ac:graphicFrameMk id="2" creationId="{4F251356-6039-463D-98A3-27BC7A6EC2E7}"/>
          </ac:graphicFrameMkLst>
        </pc:graphicFrameChg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  <pc:spChg chg="add mod">
          <ac:chgData name="Jheyson Fabian Villavisan Buitrago" userId="b9abc243-2adc-4788-8ef1-b07bec73deff" providerId="ADAL" clId="{ED62E575-4A44-48FD-9F4F-9929064DEB60}" dt="2023-02-14T02:09:00.495" v="101"/>
          <ac:spMkLst>
            <pc:docMk/>
            <pc:sldMk cId="423957145" sldId="265"/>
            <ac:spMk id="2" creationId="{250A0DBE-37ED-42A9-845A-5598BD72AE46}"/>
          </ac:spMkLst>
        </pc:spChg>
        <pc:spChg chg="del">
          <ac:chgData name="Jheyson Fabian Villavisan Buitrago" userId="b9abc243-2adc-4788-8ef1-b07bec73deff" providerId="ADAL" clId="{ED62E575-4A44-48FD-9F4F-9929064DEB60}" dt="2023-02-14T02:09:00.244" v="100" actId="478"/>
          <ac:spMkLst>
            <pc:docMk/>
            <pc:sldMk cId="423957145" sldId="265"/>
            <ac:spMk id="3" creationId="{1BA1B286-A421-1BC4-F6AB-D7918D4F8881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  <pc:spChg chg="add mod">
          <ac:chgData name="Jheyson Fabian Villavisan Buitrago" userId="b9abc243-2adc-4788-8ef1-b07bec73deff" providerId="ADAL" clId="{ED62E575-4A44-48FD-9F4F-9929064DEB60}" dt="2023-02-14T02:09:29.956" v="109"/>
          <ac:spMkLst>
            <pc:docMk/>
            <pc:sldMk cId="4156492543" sldId="266"/>
            <ac:spMk id="2" creationId="{9226C82D-B6A1-ADE4-791D-0F3ED5C58C3F}"/>
          </ac:spMkLst>
        </pc:spChg>
        <pc:spChg chg="del">
          <ac:chgData name="Jheyson Fabian Villavisan Buitrago" userId="b9abc243-2adc-4788-8ef1-b07bec73deff" providerId="ADAL" clId="{ED62E575-4A44-48FD-9F4F-9929064DEB60}" dt="2023-02-14T02:09:29.767" v="108" actId="478"/>
          <ac:spMkLst>
            <pc:docMk/>
            <pc:sldMk cId="4156492543" sldId="266"/>
            <ac:spMk id="3" creationId="{5C367B68-87A8-7909-5696-CA4B9A4374A2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0" sldId="268"/>
        </pc:sldMkLst>
        <pc:spChg chg="add mod">
          <ac:chgData name="Jheyson Fabian Villavisan Buitrago" userId="b9abc243-2adc-4788-8ef1-b07bec73deff" providerId="ADAL" clId="{ED62E575-4A44-48FD-9F4F-9929064DEB60}" dt="2023-02-14T02:09:42.623" v="115"/>
          <ac:spMkLst>
            <pc:docMk/>
            <pc:sldMk cId="0" sldId="268"/>
            <ac:spMk id="2" creationId="{34F306A1-F244-493E-796B-B69533389C24}"/>
          </ac:spMkLst>
        </pc:spChg>
        <pc:spChg chg="del">
          <ac:chgData name="Jheyson Fabian Villavisan Buitrago" userId="b9abc243-2adc-4788-8ef1-b07bec73deff" providerId="ADAL" clId="{ED62E575-4A44-48FD-9F4F-9929064DEB60}" dt="2023-02-14T02:09:42.450" v="114" actId="478"/>
          <ac:spMkLst>
            <pc:docMk/>
            <pc:sldMk cId="0" sldId="268"/>
            <ac:spMk id="3" creationId="{74CAC5D3-4493-9EB9-62C0-F4E0FA2FE9A6}"/>
          </ac:spMkLst>
        </pc:spChg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  <pc:spChg chg="del">
          <ac:chgData name="Jheyson Fabian Villavisan Buitrago" userId="b9abc243-2adc-4788-8ef1-b07bec73deff" providerId="ADAL" clId="{ED62E575-4A44-48FD-9F4F-9929064DEB60}" dt="2023-02-14T02:08:34.255" v="94" actId="478"/>
          <ac:spMkLst>
            <pc:docMk/>
            <pc:sldMk cId="2505371292" sldId="270"/>
            <ac:spMk id="3" creationId="{A1607664-1D37-4A58-B5FD-5EA010C7ADF2}"/>
          </ac:spMkLst>
        </pc:spChg>
        <pc:spChg chg="add mod">
          <ac:chgData name="Jheyson Fabian Villavisan Buitrago" userId="b9abc243-2adc-4788-8ef1-b07bec73deff" providerId="ADAL" clId="{ED62E575-4A44-48FD-9F4F-9929064DEB60}" dt="2023-02-14T02:08:34.459" v="95"/>
          <ac:spMkLst>
            <pc:docMk/>
            <pc:sldMk cId="2505371292" sldId="270"/>
            <ac:spMk id="6" creationId="{01CD1BF7-490A-433F-4251-1472C92DA710}"/>
          </ac:spMkLst>
        </pc:spChg>
        <pc:graphicFrameChg chg="modGraphic">
          <ac:chgData name="Jheyson Fabian Villavisan Buitrago" userId="b9abc243-2adc-4788-8ef1-b07bec73deff" providerId="ADAL" clId="{ED62E575-4A44-48FD-9F4F-9929064DEB60}" dt="2023-02-14T02:20:13.295" v="523" actId="20577"/>
          <ac:graphicFrameMkLst>
            <pc:docMk/>
            <pc:sldMk cId="2505371292" sldId="270"/>
            <ac:graphicFrameMk id="2" creationId="{BFAD80C6-663E-42AD-A6EE-0E699E7C415E}"/>
          </ac:graphicFrameMkLst>
        </pc:graphicFrameChg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  <pc:spChg chg="add mod">
          <ac:chgData name="Jheyson Fabian Villavisan Buitrago" userId="b9abc243-2adc-4788-8ef1-b07bec73deff" providerId="ADAL" clId="{ED62E575-4A44-48FD-9F4F-9929064DEB60}" dt="2023-02-14T02:08:24.793" v="91"/>
          <ac:spMkLst>
            <pc:docMk/>
            <pc:sldMk cId="3709177429" sldId="274"/>
            <ac:spMk id="5" creationId="{E7FF2329-675A-5764-1C49-5D79B349A3DD}"/>
          </ac:spMkLst>
        </pc:spChg>
        <pc:spChg chg="del">
          <ac:chgData name="Jheyson Fabian Villavisan Buitrago" userId="b9abc243-2adc-4788-8ef1-b07bec73deff" providerId="ADAL" clId="{ED62E575-4A44-48FD-9F4F-9929064DEB60}" dt="2023-02-14T02:08:24.526" v="90" actId="478"/>
          <ac:spMkLst>
            <pc:docMk/>
            <pc:sldMk cId="3709177429" sldId="274"/>
            <ac:spMk id="13" creationId="{FF9F8020-A143-4061-0214-9BB2AE9D2550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  <pc:spChg chg="add mod">
          <ac:chgData name="Jheyson Fabian Villavisan Buitrago" userId="b9abc243-2adc-4788-8ef1-b07bec73deff" providerId="ADAL" clId="{ED62E575-4A44-48FD-9F4F-9929064DEB60}" dt="2023-02-14T02:09:33.832" v="111"/>
          <ac:spMkLst>
            <pc:docMk/>
            <pc:sldMk cId="2680639377" sldId="275"/>
            <ac:spMk id="2" creationId="{560DF3F5-E255-8724-4923-0F2C034B2878}"/>
          </ac:spMkLst>
        </pc:spChg>
        <pc:spChg chg="del">
          <ac:chgData name="Jheyson Fabian Villavisan Buitrago" userId="b9abc243-2adc-4788-8ef1-b07bec73deff" providerId="ADAL" clId="{ED62E575-4A44-48FD-9F4F-9929064DEB60}" dt="2023-02-14T02:09:33.659" v="110" actId="478"/>
          <ac:spMkLst>
            <pc:docMk/>
            <pc:sldMk cId="2680639377" sldId="275"/>
            <ac:spMk id="3" creationId="{0EC7E215-99CA-9EE0-74CD-8C1E4F608272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  <pc:spChg chg="add mod">
          <ac:chgData name="Jheyson Fabian Villavisan Buitrago" userId="b9abc243-2adc-4788-8ef1-b07bec73deff" providerId="ADAL" clId="{ED62E575-4A44-48FD-9F4F-9929064DEB60}" dt="2023-02-14T02:09:38.400" v="113"/>
          <ac:spMkLst>
            <pc:docMk/>
            <pc:sldMk cId="1955606898" sldId="277"/>
            <ac:spMk id="2" creationId="{D7BA94A2-ADCB-C53C-B9D4-1C2854C3DAEA}"/>
          </ac:spMkLst>
        </pc:spChg>
        <pc:spChg chg="del">
          <ac:chgData name="Jheyson Fabian Villavisan Buitrago" userId="b9abc243-2adc-4788-8ef1-b07bec73deff" providerId="ADAL" clId="{ED62E575-4A44-48FD-9F4F-9929064DEB60}" dt="2023-02-14T02:09:38.226" v="112" actId="478"/>
          <ac:spMkLst>
            <pc:docMk/>
            <pc:sldMk cId="1955606898" sldId="277"/>
            <ac:spMk id="3" creationId="{87013794-5883-C93A-DFFF-76F577E0C7DB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  <pc:spChg chg="del">
          <ac:chgData name="Jheyson Fabian Villavisan Buitrago" userId="b9abc243-2adc-4788-8ef1-b07bec73deff" providerId="ADAL" clId="{ED62E575-4A44-48FD-9F4F-9929064DEB60}" dt="2023-02-14T02:08:30.190" v="92" actId="478"/>
          <ac:spMkLst>
            <pc:docMk/>
            <pc:sldMk cId="214171354" sldId="278"/>
            <ac:spMk id="2" creationId="{0FC085BA-4809-6EFA-567A-979478BDC626}"/>
          </ac:spMkLst>
        </pc:spChg>
        <pc:spChg chg="add mod">
          <ac:chgData name="Jheyson Fabian Villavisan Buitrago" userId="b9abc243-2adc-4788-8ef1-b07bec73deff" providerId="ADAL" clId="{ED62E575-4A44-48FD-9F4F-9929064DEB60}" dt="2023-02-14T02:08:30.567" v="93"/>
          <ac:spMkLst>
            <pc:docMk/>
            <pc:sldMk cId="214171354" sldId="278"/>
            <ac:spMk id="5" creationId="{DA239A87-F3C3-4DE8-7FC9-C096E4893370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  <pc:spChg chg="del mod">
          <ac:chgData name="Jheyson Fabian Villavisan Buitrago" userId="b9abc243-2adc-4788-8ef1-b07bec73deff" providerId="ADAL" clId="{33DDCE01-D5A0-4892-8419-FF73BDBED2B5}" dt="2023-02-12T20:13:24.056" v="26" actId="478"/>
          <ac:spMkLst>
            <pc:docMk/>
            <pc:sldMk cId="0" sldId="256"/>
            <ac:spMk id="3" creationId="{764F810C-0CF9-490A-B763-785A91F347BA}"/>
          </ac:spMkLst>
        </pc:spChg>
        <pc:spChg chg="mod">
          <ac:chgData name="Jheyson Fabian Villavisan Buitrago" userId="b9abc243-2adc-4788-8ef1-b07bec73deff" providerId="ADAL" clId="{33DDCE01-D5A0-4892-8419-FF73BDBED2B5}" dt="2023-02-12T20:14:33.886" v="37" actId="1076"/>
          <ac:spMkLst>
            <pc:docMk/>
            <pc:sldMk cId="0" sldId="256"/>
            <ac:spMk id="7" creationId="{A236FBE4-061E-78EC-AF9D-34882DE16D7D}"/>
          </ac:spMkLst>
        </pc:spChg>
        <pc:spChg chg="add del mod">
          <ac:chgData name="Jheyson Fabian Villavisan Buitrago" userId="b9abc243-2adc-4788-8ef1-b07bec73deff" providerId="ADAL" clId="{33DDCE01-D5A0-4892-8419-FF73BDBED2B5}" dt="2023-02-12T20:12:58.721" v="8"/>
          <ac:spMkLst>
            <pc:docMk/>
            <pc:sldMk cId="0" sldId="256"/>
            <ac:spMk id="8" creationId="{36DF7B6C-9728-0473-58B1-8CC3F8648FE1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07.101" v="12"/>
          <ac:spMkLst>
            <pc:docMk/>
            <pc:sldMk cId="0" sldId="256"/>
            <ac:spMk id="9" creationId="{035E5554-21D0-D50F-8D11-D7A0FE971C1E}"/>
          </ac:spMkLst>
        </pc:spChg>
        <pc:spChg chg="add mod">
          <ac:chgData name="Jheyson Fabian Villavisan Buitrago" userId="b9abc243-2adc-4788-8ef1-b07bec73deff" providerId="ADAL" clId="{33DDCE01-D5A0-4892-8419-FF73BDBED2B5}" dt="2023-02-12T20:13:43.748" v="30" actId="1076"/>
          <ac:spMkLst>
            <pc:docMk/>
            <pc:sldMk cId="0" sldId="256"/>
            <ac:spMk id="10" creationId="{0D52910C-C7FF-51AD-9B9D-1A390D5FFE1B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34.325" v="28" actId="478"/>
          <ac:spMkLst>
            <pc:docMk/>
            <pc:sldMk cId="0" sldId="256"/>
            <ac:spMk id="12" creationId="{22668E27-BBB2-BE40-34B0-15233BB46B8E}"/>
          </ac:spMkLst>
        </pc:spChg>
        <pc:spChg chg="mod">
          <ac:chgData name="Jheyson Fabian Villavisan Buitrago" userId="b9abc243-2adc-4788-8ef1-b07bec73deff" providerId="ADAL" clId="{33DDCE01-D5A0-4892-8419-FF73BDBED2B5}" dt="2023-02-12T23:49:29.616" v="833" actId="20577"/>
          <ac:spMkLst>
            <pc:docMk/>
            <pc:sldMk cId="0" sldId="256"/>
            <ac:spMk id="5124" creationId="{75207037-66AB-408E-B44C-6489E27F4A1E}"/>
          </ac:spMkLst>
        </pc:spChg>
        <pc:picChg chg="mod">
          <ac:chgData name="Jheyson Fabian Villavisan Buitrago" userId="b9abc243-2adc-4788-8ef1-b07bec73deff" providerId="ADAL" clId="{33DDCE01-D5A0-4892-8419-FF73BDBED2B5}" dt="2023-02-12T20:14:33.886" v="37" actId="1076"/>
          <ac:picMkLst>
            <pc:docMk/>
            <pc:sldMk cId="0" sldId="256"/>
            <ac:picMk id="4" creationId="{5D8446A7-4203-D240-B0BD-B0BE244CFB1B}"/>
          </ac:picMkLst>
        </pc:picChg>
        <pc:picChg chg="del mod">
          <ac:chgData name="Jheyson Fabian Villavisan Buitrago" userId="b9abc243-2adc-4788-8ef1-b07bec73deff" providerId="ADAL" clId="{33DDCE01-D5A0-4892-8419-FF73BDBED2B5}" dt="2023-02-12T20:14:11.386" v="32" actId="478"/>
          <ac:picMkLst>
            <pc:docMk/>
            <pc:sldMk cId="0" sldId="256"/>
            <ac:picMk id="1026" creationId="{F325BC47-DB09-590B-263D-ECC0F5602618}"/>
          </ac:picMkLst>
        </pc:picChg>
        <pc:picChg chg="add mod">
          <ac:chgData name="Jheyson Fabian Villavisan Buitrago" userId="b9abc243-2adc-4788-8ef1-b07bec73deff" providerId="ADAL" clId="{33DDCE01-D5A0-4892-8419-FF73BDBED2B5}" dt="2023-02-12T20:14:17.008" v="34" actId="1076"/>
          <ac:picMkLst>
            <pc:docMk/>
            <pc:sldMk cId="0" sldId="256"/>
            <ac:picMk id="1028" creationId="{86BA1783-B2FE-6B6A-8793-A57527FC5C00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  <pc:spChg chg="del mod">
          <ac:chgData name="Jheyson Fabian Villavisan Buitrago" userId="b9abc243-2adc-4788-8ef1-b07bec73deff" providerId="ADAL" clId="{33DDCE01-D5A0-4892-8419-FF73BDBED2B5}" dt="2023-02-12T20:21:03.828" v="168" actId="478"/>
          <ac:spMkLst>
            <pc:docMk/>
            <pc:sldMk cId="2446874551" sldId="261"/>
            <ac:spMk id="2" creationId="{0CC3E847-7CB2-A255-D95D-DD7DF09EE9E2}"/>
          </ac:spMkLst>
        </pc:spChg>
        <pc:spChg chg="add mod">
          <ac:chgData name="Jheyson Fabian Villavisan Buitrago" userId="b9abc243-2adc-4788-8ef1-b07bec73deff" providerId="ADAL" clId="{33DDCE01-D5A0-4892-8419-FF73BDBED2B5}" dt="2023-02-12T20:16:15.477" v="76"/>
          <ac:spMkLst>
            <pc:docMk/>
            <pc:sldMk cId="2446874551" sldId="261"/>
            <ac:spMk id="3" creationId="{6BD985B6-878F-6FE8-E247-75230379CB4E}"/>
          </ac:spMkLst>
        </pc:spChg>
        <pc:spChg chg="mod">
          <ac:chgData name="Jheyson Fabian Villavisan Buitrago" userId="b9abc243-2adc-4788-8ef1-b07bec73deff" providerId="ADAL" clId="{33DDCE01-D5A0-4892-8419-FF73BDBED2B5}" dt="2023-02-12T21:25:54.719" v="725" actId="20577"/>
          <ac:spMkLst>
            <pc:docMk/>
            <pc:sldMk cId="2446874551" sldId="261"/>
            <ac:spMk id="6" creationId="{97AA8CFD-3BCF-4D31-88D2-A24ABB62907A}"/>
          </ac:spMkLst>
        </pc:spChg>
        <pc:spChg chg="del">
          <ac:chgData name="Jheyson Fabian Villavisan Buitrago" userId="b9abc243-2adc-4788-8ef1-b07bec73deff" providerId="ADAL" clId="{33DDCE01-D5A0-4892-8419-FF73BDBED2B5}" dt="2023-02-12T20:16:15.115" v="75" actId="478"/>
          <ac:spMkLst>
            <pc:docMk/>
            <pc:sldMk cId="2446874551" sldId="261"/>
            <ac:spMk id="9" creationId="{98104B24-5D42-9B3F-7575-315F5D724FD8}"/>
          </ac:spMkLst>
        </pc:spChg>
        <pc:graphicFrameChg chg="mod">
          <ac:chgData name="Jheyson Fabian Villavisan Buitrago" userId="b9abc243-2adc-4788-8ef1-b07bec73deff" providerId="ADAL" clId="{33DDCE01-D5A0-4892-8419-FF73BDBED2B5}" dt="2023-02-12T20:44:11.787" v="584" actId="20577"/>
          <ac:graphicFrameMkLst>
            <pc:docMk/>
            <pc:sldMk cId="2446874551" sldId="261"/>
            <ac:graphicFrameMk id="7" creationId="{3B28400A-9287-40BA-9001-2E821D706B4D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5.477" v="76"/>
          <ac:picMkLst>
            <pc:docMk/>
            <pc:sldMk cId="2446874551" sldId="261"/>
            <ac:picMk id="4" creationId="{29C2E2C0-06BA-0F23-8A2A-7330ADD0CB0C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8.408" v="178" actId="1076"/>
          <ac:picMkLst>
            <pc:docMk/>
            <pc:sldMk cId="2446874551" sldId="261"/>
            <ac:picMk id="5" creationId="{58784173-3090-A823-F4B0-305CBB22A994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6.055" v="177" actId="1076"/>
          <ac:picMkLst>
            <pc:docMk/>
            <pc:sldMk cId="2446874551" sldId="261"/>
            <ac:picMk id="8" creationId="{22E88210-B2F5-F922-21E3-6027CAEE32A3}"/>
          </ac:picMkLst>
        </pc:picChg>
        <pc:picChg chg="add mod">
          <ac:chgData name="Jheyson Fabian Villavisan Buitrago" userId="b9abc243-2adc-4788-8ef1-b07bec73deff" providerId="ADAL" clId="{33DDCE01-D5A0-4892-8419-FF73BDBED2B5}" dt="2023-02-12T21:28:06.624" v="776" actId="1076"/>
          <ac:picMkLst>
            <pc:docMk/>
            <pc:sldMk cId="2446874551" sldId="261"/>
            <ac:picMk id="10" creationId="{3829B5FC-C28B-BE0C-B0E1-ACFABE30D968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3"/>
            <ac:spMk id="2" creationId="{CBC3B0A6-C979-D20E-5AB7-69D10BBA91E5}"/>
          </ac:spMkLst>
        </pc:spChg>
        <pc:spChg chg="add mod">
          <ac:chgData name="Jheyson Fabian Villavisan Buitrago" userId="b9abc243-2adc-4788-8ef1-b07bec73deff" providerId="ADAL" clId="{33DDCE01-D5A0-4892-8419-FF73BDBED2B5}" dt="2023-02-12T20:16:19.315" v="78"/>
          <ac:spMkLst>
            <pc:docMk/>
            <pc:sldMk cId="0" sldId="263"/>
            <ac:spMk id="3" creationId="{129ECF0E-967F-6027-47A1-32331198D5AC}"/>
          </ac:spMkLst>
        </pc:spChg>
        <pc:spChg chg="del">
          <ac:chgData name="Jheyson Fabian Villavisan Buitrago" userId="b9abc243-2adc-4788-8ef1-b07bec73deff" providerId="ADAL" clId="{33DDCE01-D5A0-4892-8419-FF73BDBED2B5}" dt="2023-02-12T20:16:18.978" v="77" actId="478"/>
          <ac:spMkLst>
            <pc:docMk/>
            <pc:sldMk cId="0" sldId="263"/>
            <ac:spMk id="11" creationId="{F4D3AA4A-215D-6B55-EA81-E6C0FBB00444}"/>
          </ac:spMkLst>
        </pc:spChg>
        <pc:picChg chg="add mod">
          <ac:chgData name="Jheyson Fabian Villavisan Buitrago" userId="b9abc243-2adc-4788-8ef1-b07bec73deff" providerId="ADAL" clId="{33DDCE01-D5A0-4892-8419-FF73BDBED2B5}" dt="2023-02-12T20:16:19.315" v="78"/>
          <ac:picMkLst>
            <pc:docMk/>
            <pc:sldMk cId="0" sldId="263"/>
            <ac:picMk id="5" creationId="{577C0D1F-F600-3A13-D4B8-ADEC3B7A9CD6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  <pc:spChg chg="add mod">
          <ac:chgData name="Jheyson Fabian Villavisan Buitrago" userId="b9abc243-2adc-4788-8ef1-b07bec73deff" providerId="ADAL" clId="{33DDCE01-D5A0-4892-8419-FF73BDBED2B5}" dt="2023-02-12T20:16:23.114" v="80"/>
          <ac:spMkLst>
            <pc:docMk/>
            <pc:sldMk cId="1638959537" sldId="264"/>
            <ac:spMk id="3" creationId="{F63358BA-EA3A-D303-C3E1-81F6FC6BB434}"/>
          </ac:spMkLst>
        </pc:spChg>
        <pc:spChg chg="del mod">
          <ac:chgData name="Jheyson Fabian Villavisan Buitrago" userId="b9abc243-2adc-4788-8ef1-b07bec73deff" providerId="ADAL" clId="{33DDCE01-D5A0-4892-8419-FF73BDBED2B5}" dt="2023-02-12T20:26:53.025" v="265" actId="478"/>
          <ac:spMkLst>
            <pc:docMk/>
            <pc:sldMk cId="1638959537" sldId="264"/>
            <ac:spMk id="4" creationId="{F106910D-C2B8-F8CC-2181-E9F6951411B4}"/>
          </ac:spMkLst>
        </pc:spChg>
        <pc:spChg chg="mod">
          <ac:chgData name="Jheyson Fabian Villavisan Buitrago" userId="b9abc243-2adc-4788-8ef1-b07bec73deff" providerId="ADAL" clId="{33DDCE01-D5A0-4892-8419-FF73BDBED2B5}" dt="2023-02-12T20:36:01.125" v="344" actId="20577"/>
          <ac:spMkLst>
            <pc:docMk/>
            <pc:sldMk cId="1638959537" sldId="264"/>
            <ac:spMk id="5" creationId="{60701A2C-E982-40EA-9283-15E5825703A1}"/>
          </ac:spMkLst>
        </pc:spChg>
        <pc:spChg chg="mod">
          <ac:chgData name="Jheyson Fabian Villavisan Buitrago" userId="b9abc243-2adc-4788-8ef1-b07bec73deff" providerId="ADAL" clId="{33DDCE01-D5A0-4892-8419-FF73BDBED2B5}" dt="2023-02-12T21:26:39.776" v="763" actId="20577"/>
          <ac:spMkLst>
            <pc:docMk/>
            <pc:sldMk cId="1638959537" sldId="264"/>
            <ac:spMk id="9" creationId="{23A3D996-0567-4685-A0EB-B4B9355B6810}"/>
          </ac:spMkLst>
        </pc:spChg>
        <pc:spChg chg="del">
          <ac:chgData name="Jheyson Fabian Villavisan Buitrago" userId="b9abc243-2adc-4788-8ef1-b07bec73deff" providerId="ADAL" clId="{33DDCE01-D5A0-4892-8419-FF73BDBED2B5}" dt="2023-02-12T20:16:22.910" v="79" actId="478"/>
          <ac:spMkLst>
            <pc:docMk/>
            <pc:sldMk cId="1638959537" sldId="264"/>
            <ac:spMk id="10" creationId="{39BA5921-9FE4-FDF6-44E8-862F5954E8E0}"/>
          </ac:spMkLst>
        </pc:spChg>
        <pc:spChg chg="mod">
          <ac:chgData name="Jheyson Fabian Villavisan Buitrago" userId="b9abc243-2adc-4788-8ef1-b07bec73deff" providerId="ADAL" clId="{33DDCE01-D5A0-4892-8419-FF73BDBED2B5}" dt="2023-02-12T21:25:59.425" v="727" actId="20577"/>
          <ac:spMkLst>
            <pc:docMk/>
            <pc:sldMk cId="1638959537" sldId="264"/>
            <ac:spMk id="13314" creationId="{3D0D465E-F9D6-429E-92A7-0FF16ECD8A8E}"/>
          </ac:spMkLst>
        </pc:spChg>
        <pc:graphicFrameChg chg="mod">
          <ac:chgData name="Jheyson Fabian Villavisan Buitrago" userId="b9abc243-2adc-4788-8ef1-b07bec73deff" providerId="ADAL" clId="{33DDCE01-D5A0-4892-8419-FF73BDBED2B5}" dt="2023-02-12T21:27:42.140" v="775" actId="20577"/>
          <ac:graphicFrameMkLst>
            <pc:docMk/>
            <pc:sldMk cId="1638959537" sldId="264"/>
            <ac:graphicFrameMk id="2" creationId="{4F251356-6039-463D-98A3-27BC7A6EC2E7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23.114" v="80"/>
          <ac:picMkLst>
            <pc:docMk/>
            <pc:sldMk cId="1638959537" sldId="264"/>
            <ac:picMk id="6" creationId="{CDC9C00C-F6CF-3FF9-99A9-0C7E86DD0522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  <pc:spChg chg="del mod">
          <ac:chgData name="Jheyson Fabian Villavisan Buitrago" userId="b9abc243-2adc-4788-8ef1-b07bec73deff" providerId="ADAL" clId="{33DDCE01-D5A0-4892-8419-FF73BDBED2B5}" dt="2023-02-12T20:25:41.929" v="248" actId="478"/>
          <ac:spMkLst>
            <pc:docMk/>
            <pc:sldMk cId="423957145" sldId="265"/>
            <ac:spMk id="2" creationId="{696DC483-DA6A-D2FB-0F16-D2967F153773}"/>
          </ac:spMkLst>
        </pc:spChg>
        <pc:spChg chg="add mod">
          <ac:chgData name="Jheyson Fabian Villavisan Buitrago" userId="b9abc243-2adc-4788-8ef1-b07bec73deff" providerId="ADAL" clId="{33DDCE01-D5A0-4892-8419-FF73BDBED2B5}" dt="2023-02-12T20:16:27.407" v="82"/>
          <ac:spMkLst>
            <pc:docMk/>
            <pc:sldMk cId="423957145" sldId="265"/>
            <ac:spMk id="3" creationId="{1BA1B286-A421-1BC4-F6AB-D7918D4F8881}"/>
          </ac:spMkLst>
        </pc:spChg>
        <pc:spChg chg="del">
          <ac:chgData name="Jheyson Fabian Villavisan Buitrago" userId="b9abc243-2adc-4788-8ef1-b07bec73deff" providerId="ADAL" clId="{33DDCE01-D5A0-4892-8419-FF73BDBED2B5}" dt="2023-02-12T20:26:22.765" v="262" actId="478"/>
          <ac:spMkLst>
            <pc:docMk/>
            <pc:sldMk cId="423957145" sldId="265"/>
            <ac:spMk id="6" creationId="{E8BD1AFA-EB46-46AF-9A21-C6772AC723DA}"/>
          </ac:spMkLst>
        </pc:spChg>
        <pc:spChg chg="del">
          <ac:chgData name="Jheyson Fabian Villavisan Buitrago" userId="b9abc243-2adc-4788-8ef1-b07bec73deff" providerId="ADAL" clId="{33DDCE01-D5A0-4892-8419-FF73BDBED2B5}" dt="2023-02-12T20:16:27.160" v="81" actId="478"/>
          <ac:spMkLst>
            <pc:docMk/>
            <pc:sldMk cId="423957145" sldId="265"/>
            <ac:spMk id="10" creationId="{096BE91B-CC3A-7A46-5F3B-B7B3AB7E0013}"/>
          </ac:spMkLst>
        </pc:spChg>
        <pc:spChg chg="mod">
          <ac:chgData name="Jheyson Fabian Villavisan Buitrago" userId="b9abc243-2adc-4788-8ef1-b07bec73deff" providerId="ADAL" clId="{33DDCE01-D5A0-4892-8419-FF73BDBED2B5}" dt="2023-02-12T21:29:26.929" v="780" actId="20577"/>
          <ac:spMkLst>
            <pc:docMk/>
            <pc:sldMk cId="423957145" sldId="265"/>
            <ac:spMk id="15362" creationId="{9BC34425-A357-487C-8A17-FF92756F9F1C}"/>
          </ac:spMkLst>
        </pc:spChg>
        <pc:spChg chg="mod">
          <ac:chgData name="Jheyson Fabian Villavisan Buitrago" userId="b9abc243-2adc-4788-8ef1-b07bec73deff" providerId="ADAL" clId="{33DDCE01-D5A0-4892-8419-FF73BDBED2B5}" dt="2023-02-12T20:26:18.431" v="261" actId="20577"/>
          <ac:spMkLst>
            <pc:docMk/>
            <pc:sldMk cId="423957145" sldId="265"/>
            <ac:spMk id="15365" creationId="{C4B69D28-4FBD-40E4-8F16-AD35B0740DDD}"/>
          </ac:spMkLst>
        </pc:spChg>
        <pc:picChg chg="add mod">
          <ac:chgData name="Jheyson Fabian Villavisan Buitrago" userId="b9abc243-2adc-4788-8ef1-b07bec73deff" providerId="ADAL" clId="{33DDCE01-D5A0-4892-8419-FF73BDBED2B5}" dt="2023-02-12T20:16:27.407" v="82"/>
          <ac:picMkLst>
            <pc:docMk/>
            <pc:sldMk cId="423957145" sldId="265"/>
            <ac:picMk id="4" creationId="{0492F8D3-8695-1514-13E9-60C88618EEC7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  <pc:spChg chg="del mod">
          <ac:chgData name="Jheyson Fabian Villavisan Buitrago" userId="b9abc243-2adc-4788-8ef1-b07bec73deff" providerId="ADAL" clId="{33DDCE01-D5A0-4892-8419-FF73BDBED2B5}" dt="2023-02-12T20:26:28.068" v="263" actId="478"/>
          <ac:spMkLst>
            <pc:docMk/>
            <pc:sldMk cId="4156492543" sldId="266"/>
            <ac:spMk id="2" creationId="{695DD736-EB72-1BCA-2DB4-8B4EE63A3CBE}"/>
          </ac:spMkLst>
        </pc:spChg>
        <pc:spChg chg="add mod">
          <ac:chgData name="Jheyson Fabian Villavisan Buitrago" userId="b9abc243-2adc-4788-8ef1-b07bec73deff" providerId="ADAL" clId="{33DDCE01-D5A0-4892-8419-FF73BDBED2B5}" dt="2023-02-12T20:16:31.486" v="84"/>
          <ac:spMkLst>
            <pc:docMk/>
            <pc:sldMk cId="4156492543" sldId="266"/>
            <ac:spMk id="3" creationId="{5C367B68-87A8-7909-5696-CA4B9A4374A2}"/>
          </ac:spMkLst>
        </pc:spChg>
        <pc:spChg chg="mod">
          <ac:chgData name="Jheyson Fabian Villavisan Buitrago" userId="b9abc243-2adc-4788-8ef1-b07bec73deff" providerId="ADAL" clId="{33DDCE01-D5A0-4892-8419-FF73BDBED2B5}" dt="2023-02-12T20:16:35.903" v="86" actId="20577"/>
          <ac:spMkLst>
            <pc:docMk/>
            <pc:sldMk cId="4156492543" sldId="266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31.188" v="83" actId="478"/>
          <ac:spMkLst>
            <pc:docMk/>
            <pc:sldMk cId="4156492543" sldId="266"/>
            <ac:spMk id="10" creationId="{6734CD7B-CE23-C8BA-50CE-7884EA342D53}"/>
          </ac:spMkLst>
        </pc:spChg>
        <pc:picChg chg="add mod">
          <ac:chgData name="Jheyson Fabian Villavisan Buitrago" userId="b9abc243-2adc-4788-8ef1-b07bec73deff" providerId="ADAL" clId="{33DDCE01-D5A0-4892-8419-FF73BDBED2B5}" dt="2023-02-12T20:16:31.486" v="84"/>
          <ac:picMkLst>
            <pc:docMk/>
            <pc:sldMk cId="4156492543" sldId="266"/>
            <ac:picMk id="4" creationId="{D013CF89-E480-654D-19D7-5B9296DC04F9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  <pc:spChg chg="del mod">
          <ac:chgData name="Jheyson Fabian Villavisan Buitrago" userId="b9abc243-2adc-4788-8ef1-b07bec73deff" providerId="ADAL" clId="{33DDCE01-D5A0-4892-8419-FF73BDBED2B5}" dt="2023-02-12T20:17:21.467" v="97" actId="478"/>
          <ac:spMkLst>
            <pc:docMk/>
            <pc:sldMk cId="0" sldId="268"/>
            <ac:spMk id="2" creationId="{61402569-DC19-33C3-784F-93A08751A4D5}"/>
          </ac:spMkLst>
        </pc:spChg>
        <pc:spChg chg="add mod">
          <ac:chgData name="Jheyson Fabian Villavisan Buitrago" userId="b9abc243-2adc-4788-8ef1-b07bec73deff" providerId="ADAL" clId="{33DDCE01-D5A0-4892-8419-FF73BDBED2B5}" dt="2023-02-12T22:48:24.178" v="783"/>
          <ac:spMkLst>
            <pc:docMk/>
            <pc:sldMk cId="0" sldId="268"/>
            <ac:spMk id="3" creationId="{74CAC5D3-4493-9EB9-62C0-F4E0FA2FE9A6}"/>
          </ac:spMkLst>
        </pc:spChg>
        <pc:spChg chg="del">
          <ac:chgData name="Jheyson Fabian Villavisan Buitrago" userId="b9abc243-2adc-4788-8ef1-b07bec73deff" providerId="ADAL" clId="{33DDCE01-D5A0-4892-8419-FF73BDBED2B5}" dt="2023-02-12T22:48:16.757" v="781" actId="478"/>
          <ac:spMkLst>
            <pc:docMk/>
            <pc:sldMk cId="0" sldId="268"/>
            <ac:spMk id="7" creationId="{E80A6076-771F-43A7-7F16-5137C4205B4A}"/>
          </ac:spMkLst>
        </pc:spChg>
        <pc:picChg chg="add mod">
          <ac:chgData name="Jheyson Fabian Villavisan Buitrago" userId="b9abc243-2adc-4788-8ef1-b07bec73deff" providerId="ADAL" clId="{33DDCE01-D5A0-4892-8419-FF73BDBED2B5}" dt="2023-02-12T22:48:24.178" v="783"/>
          <ac:picMkLst>
            <pc:docMk/>
            <pc:sldMk cId="0" sldId="268"/>
            <ac:picMk id="4" creationId="{B96A6DCC-1ECE-413D-8BEA-DB41E6C6FC1A}"/>
          </ac:picMkLst>
        </pc:picChg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9"/>
            <ac:spMk id="4" creationId="{1328B69D-A3F3-E7CA-D104-5110CC46828E}"/>
          </ac:spMkLst>
        </pc:spChg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  <pc:spChg chg="add mod">
          <ac:chgData name="Jheyson Fabian Villavisan Buitrago" userId="b9abc243-2adc-4788-8ef1-b07bec73deff" providerId="ADAL" clId="{33DDCE01-D5A0-4892-8419-FF73BDBED2B5}" dt="2023-02-12T20:16:10.447" v="74"/>
          <ac:spMkLst>
            <pc:docMk/>
            <pc:sldMk cId="2505371292" sldId="270"/>
            <ac:spMk id="3" creationId="{A1607664-1D37-4A58-B5FD-5EA010C7ADF2}"/>
          </ac:spMkLst>
        </pc:spChg>
        <pc:spChg chg="del mod">
          <ac:chgData name="Jheyson Fabian Villavisan Buitrago" userId="b9abc243-2adc-4788-8ef1-b07bec73deff" providerId="ADAL" clId="{33DDCE01-D5A0-4892-8419-FF73BDBED2B5}" dt="2023-02-12T20:18:48.131" v="147"/>
          <ac:spMkLst>
            <pc:docMk/>
            <pc:sldMk cId="2505371292" sldId="270"/>
            <ac:spMk id="6" creationId="{60F4C260-2227-47C6-990B-7E4DD70B0CCA}"/>
          </ac:spMkLst>
        </pc:spChg>
        <pc:spChg chg="mod">
          <ac:chgData name="Jheyson Fabian Villavisan Buitrago" userId="b9abc243-2adc-4788-8ef1-b07bec73deff" providerId="ADAL" clId="{33DDCE01-D5A0-4892-8419-FF73BDBED2B5}" dt="2023-02-12T21:06:34.390" v="722" actId="1076"/>
          <ac:spMkLst>
            <pc:docMk/>
            <pc:sldMk cId="2505371292" sldId="270"/>
            <ac:spMk id="7" creationId="{EBDE2FDF-A2BB-4F17-99CB-0B213EF4BAA4}"/>
          </ac:spMkLst>
        </pc:spChg>
        <pc:spChg chg="del">
          <ac:chgData name="Jheyson Fabian Villavisan Buitrago" userId="b9abc243-2adc-4788-8ef1-b07bec73deff" providerId="ADAL" clId="{33DDCE01-D5A0-4892-8419-FF73BDBED2B5}" dt="2023-02-12T20:16:09.745" v="73" actId="478"/>
          <ac:spMkLst>
            <pc:docMk/>
            <pc:sldMk cId="2505371292" sldId="270"/>
            <ac:spMk id="10" creationId="{09531423-AE8F-1623-4AA9-7022974FC163}"/>
          </ac:spMkLst>
        </pc:spChg>
        <pc:graphicFrameChg chg="mod modGraphic">
          <ac:chgData name="Jheyson Fabian Villavisan Buitrago" userId="b9abc243-2adc-4788-8ef1-b07bec73deff" providerId="ADAL" clId="{33DDCE01-D5A0-4892-8419-FF73BDBED2B5}" dt="2023-02-12T21:06:29.693" v="721" actId="255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0.447" v="74"/>
          <ac:picMkLst>
            <pc:docMk/>
            <pc:sldMk cId="2505371292" sldId="270"/>
            <ac:picMk id="4" creationId="{F6C827CA-8E86-44AB-5043-B6D399FFB89D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  <pc:spChg chg="add del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2" creationId="{FB1B6180-BCA0-4F51-9F68-9E5BAB8A4FDC}"/>
          </ac:spMkLst>
        </pc:spChg>
        <pc:spChg chg="mod">
          <ac:chgData name="Jheyson Fabian Villavisan Buitrago" userId="b9abc243-2adc-4788-8ef1-b07bec73deff" providerId="ADAL" clId="{33DDCE01-D5A0-4892-8419-FF73BDBED2B5}" dt="2023-02-12T20:15:17.607" v="40" actId="20577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b9abc243-2adc-4788-8ef1-b07bec73deff" providerId="ADAL" clId="{33DDCE01-D5A0-4892-8419-FF73BDBED2B5}" dt="2023-02-12T20:15:29.947" v="63" actId="20577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1.210" v="65" actId="478"/>
          <ac:spMkLst>
            <pc:docMk/>
            <pc:sldMk cId="3709177429" sldId="274"/>
            <ac:spMk id="5" creationId="{3FEF6D41-D660-C96C-7129-ADDD5B66484E}"/>
          </ac:spMkLst>
        </pc:spChg>
        <pc:spChg chg="del">
          <ac:chgData name="Jheyson Fabian Villavisan Buitrago" userId="b9abc243-2adc-4788-8ef1-b07bec73deff" providerId="ADAL" clId="{33DDCE01-D5A0-4892-8419-FF73BDBED2B5}" dt="2023-02-12T20:15:42.985" v="66" actId="478"/>
          <ac:spMkLst>
            <pc:docMk/>
            <pc:sldMk cId="3709177429" sldId="274"/>
            <ac:spMk id="7" creationId="{283FE187-84F7-4234-87D0-685041933163}"/>
          </ac:spMkLst>
        </pc:spChg>
        <pc:spChg chg="mod">
          <ac:chgData name="Jheyson Fabian Villavisan Buitrago" userId="b9abc243-2adc-4788-8ef1-b07bec73deff" providerId="ADAL" clId="{33DDCE01-D5A0-4892-8419-FF73BDBED2B5}" dt="2023-02-12T20:17:40.832" v="98" actId="113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12" creationId="{796A818C-D694-96AC-EBC3-D204ED1B7B35}"/>
          </ac:spMkLst>
        </pc:spChg>
        <pc:spChg chg="add mod">
          <ac:chgData name="Jheyson Fabian Villavisan Buitrago" userId="b9abc243-2adc-4788-8ef1-b07bec73deff" providerId="ADAL" clId="{33DDCE01-D5A0-4892-8419-FF73BDBED2B5}" dt="2023-02-12T20:15:47.537" v="70"/>
          <ac:spMkLst>
            <pc:docMk/>
            <pc:sldMk cId="3709177429" sldId="274"/>
            <ac:spMk id="13" creationId="{FF9F8020-A143-4061-0214-9BB2AE9D2550}"/>
          </ac:spMkLst>
        </pc:spChg>
        <pc:picChg chg="add del mod">
          <ac:chgData name="Jheyson Fabian Villavisan Buitrago" userId="b9abc243-2adc-4788-8ef1-b07bec73deff" providerId="ADAL" clId="{33DDCE01-D5A0-4892-8419-FF73BDBED2B5}" dt="2023-02-12T20:15:46.804" v="69" actId="478"/>
          <ac:picMkLst>
            <pc:docMk/>
            <pc:sldMk cId="3709177429" sldId="274"/>
            <ac:picMk id="8" creationId="{94FF9543-7FAC-7ABE-30A5-A558D7C3FE92}"/>
          </ac:picMkLst>
        </pc:picChg>
        <pc:picChg chg="add mod">
          <ac:chgData name="Jheyson Fabian Villavisan Buitrago" userId="b9abc243-2adc-4788-8ef1-b07bec73deff" providerId="ADAL" clId="{33DDCE01-D5A0-4892-8419-FF73BDBED2B5}" dt="2023-02-12T20:15:47.537" v="70"/>
          <ac:picMkLst>
            <pc:docMk/>
            <pc:sldMk cId="3709177429" sldId="274"/>
            <ac:picMk id="14" creationId="{EC83F540-C4A2-EE56-0418-B8CD7CA17275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  <pc:spChg chg="del mod">
          <ac:chgData name="Jheyson Fabian Villavisan Buitrago" userId="b9abc243-2adc-4788-8ef1-b07bec73deff" providerId="ADAL" clId="{33DDCE01-D5A0-4892-8419-FF73BDBED2B5}" dt="2023-02-12T20:26:34.092" v="264" actId="478"/>
          <ac:spMkLst>
            <pc:docMk/>
            <pc:sldMk cId="2680639377" sldId="275"/>
            <ac:spMk id="2" creationId="{DD91D687-6F5E-4720-2C79-C0D1D7DA94F8}"/>
          </ac:spMkLst>
        </pc:spChg>
        <pc:spChg chg="add mod">
          <ac:chgData name="Jheyson Fabian Villavisan Buitrago" userId="b9abc243-2adc-4788-8ef1-b07bec73deff" providerId="ADAL" clId="{33DDCE01-D5A0-4892-8419-FF73BDBED2B5}" dt="2023-02-12T20:16:40.643" v="88"/>
          <ac:spMkLst>
            <pc:docMk/>
            <pc:sldMk cId="2680639377" sldId="275"/>
            <ac:spMk id="3" creationId="{0EC7E215-99CA-9EE0-74CD-8C1E4F608272}"/>
          </ac:spMkLst>
        </pc:spChg>
        <pc:spChg chg="mod">
          <ac:chgData name="Jheyson Fabian Villavisan Buitrago" userId="b9abc243-2adc-4788-8ef1-b07bec73deff" providerId="ADAL" clId="{33DDCE01-D5A0-4892-8419-FF73BDBED2B5}" dt="2023-02-12T20:25:32.982" v="247" actId="20577"/>
          <ac:spMkLst>
            <pc:docMk/>
            <pc:sldMk cId="2680639377" sldId="275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40.400" v="87" actId="478"/>
          <ac:spMkLst>
            <pc:docMk/>
            <pc:sldMk cId="2680639377" sldId="275"/>
            <ac:spMk id="14" creationId="{234A7918-73C9-3AFB-A796-D58815853D5B}"/>
          </ac:spMkLst>
        </pc:spChg>
        <pc:picChg chg="add mod">
          <ac:chgData name="Jheyson Fabian Villavisan Buitrago" userId="b9abc243-2adc-4788-8ef1-b07bec73deff" providerId="ADAL" clId="{33DDCE01-D5A0-4892-8419-FF73BDBED2B5}" dt="2023-02-12T20:16:40.643" v="88"/>
          <ac:picMkLst>
            <pc:docMk/>
            <pc:sldMk cId="2680639377" sldId="275"/>
            <ac:picMk id="4" creationId="{89214FA2-B47E-E872-9EFA-9C590852C48C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870139891" sldId="276"/>
            <ac:spMk id="2" creationId="{CC2468A2-54B0-E140-F39F-B455BC314EED}"/>
          </ac:spMkLst>
        </pc:spChg>
        <pc:spChg chg="add mod">
          <ac:chgData name="Jheyson Fabian Villavisan Buitrago" userId="b9abc243-2adc-4788-8ef1-b07bec73deff" providerId="ADAL" clId="{33DDCE01-D5A0-4892-8419-FF73BDBED2B5}" dt="2023-02-12T22:48:25.771" v="784"/>
          <ac:spMkLst>
            <pc:docMk/>
            <pc:sldMk cId="870139891" sldId="276"/>
            <ac:spMk id="3" creationId="{F6C81051-F36F-44B2-7F00-E23A4F1881AC}"/>
          </ac:spMkLst>
        </pc:spChg>
        <pc:spChg chg="del">
          <ac:chgData name="Jheyson Fabian Villavisan Buitrago" userId="b9abc243-2adc-4788-8ef1-b07bec73deff" providerId="ADAL" clId="{33DDCE01-D5A0-4892-8419-FF73BDBED2B5}" dt="2023-02-12T22:48:19.520" v="782" actId="478"/>
          <ac:spMkLst>
            <pc:docMk/>
            <pc:sldMk cId="870139891" sldId="276"/>
            <ac:spMk id="7" creationId="{0C05F0A6-68CC-C777-F73B-6442E8393140}"/>
          </ac:spMkLst>
        </pc:spChg>
        <pc:picChg chg="add mod">
          <ac:chgData name="Jheyson Fabian Villavisan Buitrago" userId="b9abc243-2adc-4788-8ef1-b07bec73deff" providerId="ADAL" clId="{33DDCE01-D5A0-4892-8419-FF73BDBED2B5}" dt="2023-02-12T22:48:25.771" v="784"/>
          <ac:picMkLst>
            <pc:docMk/>
            <pc:sldMk cId="870139891" sldId="276"/>
            <ac:picMk id="4" creationId="{8617A49E-D605-98D0-7D9C-A2874DBE6BDC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  <pc:spChg chg="del mod">
          <ac:chgData name="Jheyson Fabian Villavisan Buitrago" userId="b9abc243-2adc-4788-8ef1-b07bec73deff" providerId="ADAL" clId="{33DDCE01-D5A0-4892-8419-FF73BDBED2B5}" dt="2023-02-12T20:17:05.173" v="90" actId="478"/>
          <ac:spMkLst>
            <pc:docMk/>
            <pc:sldMk cId="1955606898" sldId="277"/>
            <ac:spMk id="2" creationId="{0B9D87D8-5445-5741-E777-1D5DD45EC17F}"/>
          </ac:spMkLst>
        </pc:spChg>
        <pc:spChg chg="add mod">
          <ac:chgData name="Jheyson Fabian Villavisan Buitrago" userId="b9abc243-2adc-4788-8ef1-b07bec73deff" providerId="ADAL" clId="{33DDCE01-D5A0-4892-8419-FF73BDBED2B5}" dt="2023-02-12T20:17:08.924" v="94"/>
          <ac:spMkLst>
            <pc:docMk/>
            <pc:sldMk cId="1955606898" sldId="277"/>
            <ac:spMk id="3" creationId="{87013794-5883-C93A-DFFF-76F577E0C7DB}"/>
          </ac:spMkLst>
        </pc:spChg>
        <pc:spChg chg="del mod">
          <ac:chgData name="Jheyson Fabian Villavisan Buitrago" userId="b9abc243-2adc-4788-8ef1-b07bec73deff" providerId="ADAL" clId="{33DDCE01-D5A0-4892-8419-FF73BDBED2B5}" dt="2023-02-12T20:17:11.242" v="95" actId="478"/>
          <ac:spMkLst>
            <pc:docMk/>
            <pc:sldMk cId="1955606898" sldId="277"/>
            <ac:spMk id="4" creationId="{E5A1A4C4-A9D0-42FC-94D8-32091EFCB0F2}"/>
          </ac:spMkLst>
        </pc:spChg>
        <pc:spChg chg="add">
          <ac:chgData name="Jheyson Fabian Villavisan Buitrago" userId="b9abc243-2adc-4788-8ef1-b07bec73deff" providerId="ADAL" clId="{33DDCE01-D5A0-4892-8419-FF73BDBED2B5}" dt="2023-02-12T23:48:59.207" v="790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b9abc243-2adc-4788-8ef1-b07bec73deff" providerId="ADAL" clId="{33DDCE01-D5A0-4892-8419-FF73BDBED2B5}" dt="2023-02-12T20:17:08.087" v="93" actId="478"/>
          <ac:spMkLst>
            <pc:docMk/>
            <pc:sldMk cId="1955606898" sldId="277"/>
            <ac:spMk id="13" creationId="{5671BCF2-BB14-B2E9-03F5-D4DC5DECB738}"/>
          </ac:spMkLst>
        </pc:spChg>
        <pc:spChg chg="add mod">
          <ac:chgData name="Jheyson Fabian Villavisan Buitrago" userId="b9abc243-2adc-4788-8ef1-b07bec73deff" providerId="ADAL" clId="{33DDCE01-D5A0-4892-8419-FF73BDBED2B5}" dt="2023-02-12T23:49:59.895" v="839" actId="1076"/>
          <ac:spMkLst>
            <pc:docMk/>
            <pc:sldMk cId="1955606898" sldId="277"/>
            <ac:spMk id="14" creationId="{431C44E4-329E-7FEC-B9B3-CC9F71252532}"/>
          </ac:spMkLst>
        </pc:spChg>
        <pc:spChg chg="mod">
          <ac:chgData name="Jheyson Fabian Villavisan Buitrago" userId="b9abc243-2adc-4788-8ef1-b07bec73deff" providerId="ADAL" clId="{33DDCE01-D5A0-4892-8419-FF73BDBED2B5}" dt="2023-02-12T23:49:23.111" v="802" actId="20577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b9abc243-2adc-4788-8ef1-b07bec73deff" providerId="ADAL" clId="{33DDCE01-D5A0-4892-8419-FF73BDBED2B5}" dt="2023-02-12T21:29:17.381" v="778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b9abc243-2adc-4788-8ef1-b07bec73deff" providerId="ADAL" clId="{33DDCE01-D5A0-4892-8419-FF73BDBED2B5}" dt="2023-02-12T20:17:06.215" v="91" actId="478"/>
          <ac:picMkLst>
            <pc:docMk/>
            <pc:sldMk cId="1955606898" sldId="277"/>
            <ac:picMk id="5" creationId="{78773C00-077D-4420-A117-EDEBD04E979F}"/>
          </ac:picMkLst>
        </pc:picChg>
        <pc:picChg chg="add mod">
          <ac:chgData name="Jheyson Fabian Villavisan Buitrago" userId="b9abc243-2adc-4788-8ef1-b07bec73deff" providerId="ADAL" clId="{33DDCE01-D5A0-4892-8419-FF73BDBED2B5}" dt="2023-02-12T20:17:08.924" v="94"/>
          <ac:picMkLst>
            <pc:docMk/>
            <pc:sldMk cId="1955606898" sldId="277"/>
            <ac:picMk id="8" creationId="{210EE14A-117F-9A30-02AB-B3C873C8089F}"/>
          </ac:picMkLst>
        </pc:picChg>
        <pc:picChg chg="add mod">
          <ac:chgData name="Jheyson Fabian Villavisan Buitrago" userId="b9abc243-2adc-4788-8ef1-b07bec73deff" providerId="ADAL" clId="{33DDCE01-D5A0-4892-8419-FF73BDBED2B5}" dt="2023-02-12T23:50:02.034" v="840" actId="1076"/>
          <ac:picMkLst>
            <pc:docMk/>
            <pc:sldMk cId="1955606898" sldId="277"/>
            <ac:picMk id="11" creationId="{E8470154-AC7E-B448-6D58-E30DC77C6DF1}"/>
          </ac:picMkLst>
        </pc:picChg>
        <pc:picChg chg="mod">
          <ac:chgData name="Jheyson Fabian Villavisan Buitrago" userId="b9abc243-2adc-4788-8ef1-b07bec73deff" providerId="ADAL" clId="{33DDCE01-D5A0-4892-8419-FF73BDBED2B5}" dt="2023-02-12T23:48:52.061" v="788" actId="1076"/>
          <ac:picMkLst>
            <pc:docMk/>
            <pc:sldMk cId="1955606898" sldId="277"/>
            <ac:picMk id="2056" creationId="{075C7F64-CBA7-4977-AB8B-1D5229822556}"/>
          </ac:picMkLst>
        </pc:picChg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  <pc:spChg chg="add mod">
          <ac:chgData name="Jheyson Fabian Villavisan Buitrago" userId="b9abc243-2adc-4788-8ef1-b07bec73deff" providerId="ADAL" clId="{33DDCE01-D5A0-4892-8419-FF73BDBED2B5}" dt="2023-02-12T20:16:04.791" v="72"/>
          <ac:spMkLst>
            <pc:docMk/>
            <pc:sldMk cId="214171354" sldId="278"/>
            <ac:spMk id="2" creationId="{0FC085BA-4809-6EFA-567A-979478BDC626}"/>
          </ac:spMkLst>
        </pc:spChg>
        <pc:spChg chg="del">
          <ac:chgData name="Jheyson Fabian Villavisan Buitrago" userId="b9abc243-2adc-4788-8ef1-b07bec73deff" providerId="ADAL" clId="{33DDCE01-D5A0-4892-8419-FF73BDBED2B5}" dt="2023-02-12T20:16:03.588" v="71" actId="478"/>
          <ac:spMkLst>
            <pc:docMk/>
            <pc:sldMk cId="214171354" sldId="278"/>
            <ac:spMk id="7" creationId="{A29B92A2-7673-44F8-29EC-39FDCCC6D6AE}"/>
          </ac:spMkLst>
        </pc:spChg>
        <pc:picChg chg="add mod">
          <ac:chgData name="Jheyson Fabian Villavisan Buitrago" userId="b9abc243-2adc-4788-8ef1-b07bec73deff" providerId="ADAL" clId="{33DDCE01-D5A0-4892-8419-FF73BDBED2B5}" dt="2023-02-12T20:16:04.791" v="72"/>
          <ac:picMkLst>
            <pc:docMk/>
            <pc:sldMk cId="214171354" sldId="278"/>
            <ac:picMk id="3" creationId="{678AE1EF-3677-EA6E-6782-9051B3C2D134}"/>
          </ac:picMkLst>
        </pc:picChg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pChg chg="add">
          <ac:chgData name="Jheyson Fabian Villavisan Buitrago" userId="b9abc243-2adc-4788-8ef1-b07bec73deff" providerId="ADAL" clId="{33DDCE01-D5A0-4892-8419-FF73BDBED2B5}" dt="2023-02-12T20:12:44.943" v="6"/>
          <ac:spMkLst>
            <pc:docMk/>
            <pc:sldMasterMk cId="87750959" sldId="2147483778"/>
            <ac:spMk id="7" creationId="{7B0CA632-E545-9F27-F48F-19EBC6FED7F0}"/>
          </ac:spMkLst>
        </pc:spChg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  <pc:spChg chg="add">
            <ac:chgData name="Jheyson Fabian Villavisan Buitrago" userId="b9abc243-2adc-4788-8ef1-b07bec73deff" providerId="ADAL" clId="{33DDCE01-D5A0-4892-8419-FF73BDBED2B5}" dt="2023-02-12T20:12:44.943" v="6"/>
            <ac:spMkLst>
              <pc:docMk/>
              <pc:sldMasterMk cId="87750959" sldId="2147483778"/>
              <pc:sldLayoutMk cId="1675921050" sldId="2147483779"/>
              <ac:spMk id="7" creationId="{4EDA08D5-F667-8787-0063-21E612015DD7}"/>
            </ac:spMkLst>
          </pc:spChg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pChg chg="add">
          <ac:chgData name="Jheyson Fabian Villavisan Buitrago" userId="b9abc243-2adc-4788-8ef1-b07bec73deff" providerId="ADAL" clId="{33DDCE01-D5A0-4892-8419-FF73BDBED2B5}" dt="2023-02-12T20:06:35.969" v="0"/>
          <ac:spMkLst>
            <pc:docMk/>
            <pc:sldMasterMk cId="3641214427" sldId="2147483778"/>
            <ac:spMk id="7" creationId="{548E59C9-3A8C-2D5A-19FB-7C62F8AD38F4}"/>
          </ac:spMkLst>
        </pc:spChg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  <pc:spChg chg="add">
            <ac:chgData name="Jheyson Fabian Villavisan Buitrago" userId="b9abc243-2adc-4788-8ef1-b07bec73deff" providerId="ADAL" clId="{33DDCE01-D5A0-4892-8419-FF73BDBED2B5}" dt="2023-02-12T20:06:35.969" v="0"/>
            <ac:spMkLst>
              <pc:docMk/>
              <pc:sldMasterMk cId="3641214427" sldId="2147483778"/>
              <pc:sldLayoutMk cId="4117338386" sldId="2147483779"/>
              <ac:spMk id="7" creationId="{3DF8295E-E364-1450-D336-A3C4C64B853E}"/>
            </ac:spMkLst>
          </pc:spChg>
        </pc:sldLayoutChg>
      </pc:sldMaster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  <pc:spChg chg="add mod">
          <ac:chgData name="Jheyson Fabian Villavisan Buitrago" userId="b9abc243-2adc-4788-8ef1-b07bec73deff" providerId="ADAL" clId="{3215327A-3D14-4436-848D-437BA9825477}" dt="2023-02-21T01:23:23.466" v="47" actId="1035"/>
          <ac:spMkLst>
            <pc:docMk/>
            <pc:sldMk cId="0" sldId="256"/>
            <ac:spMk id="2" creationId="{CD18F590-EE47-2020-A55D-D7EEE2DEE0C1}"/>
          </ac:spMkLst>
        </pc:spChg>
        <pc:spChg chg="del">
          <ac:chgData name="Jheyson Fabian Villavisan Buitrago" userId="b9abc243-2adc-4788-8ef1-b07bec73deff" providerId="ADAL" clId="{3215327A-3D14-4436-848D-437BA9825477}" dt="2023-02-21T01:10:51.961" v="0" actId="478"/>
          <ac:spMkLst>
            <pc:docMk/>
            <pc:sldMk cId="0" sldId="256"/>
            <ac:spMk id="6" creationId="{E70AE1E8-46FA-F070-8B83-EA8ABA020AFB}"/>
          </ac:spMkLst>
        </pc:spChg>
        <pc:spChg chg="mod">
          <ac:chgData name="Jheyson Fabian Villavisan Buitrago" userId="b9abc243-2adc-4788-8ef1-b07bec73deff" providerId="ADAL" clId="{3215327A-3D14-4436-848D-437BA9825477}" dt="2023-02-21T01:47:34.076" v="538" actId="20577"/>
          <ac:spMkLst>
            <pc:docMk/>
            <pc:sldMk cId="0" sldId="256"/>
            <ac:spMk id="7" creationId="{D7893B5F-DA97-4045-739E-535799F409B9}"/>
          </ac:spMkLst>
        </pc:spChg>
        <pc:picChg chg="del">
          <ac:chgData name="Jheyson Fabian Villavisan Buitrago" userId="b9abc243-2adc-4788-8ef1-b07bec73deff" providerId="ADAL" clId="{3215327A-3D14-4436-848D-437BA9825477}" dt="2023-02-21T01:10:51.961" v="0" actId="478"/>
          <ac:picMkLst>
            <pc:docMk/>
            <pc:sldMk cId="0" sldId="256"/>
            <ac:picMk id="4" creationId="{11522D3D-030F-CEB7-2E18-67D99719A059}"/>
          </ac:picMkLst>
        </pc:picChg>
        <pc:picChg chg="add mod">
          <ac:chgData name="Jheyson Fabian Villavisan Buitrago" userId="b9abc243-2adc-4788-8ef1-b07bec73deff" providerId="ADAL" clId="{3215327A-3D14-4436-848D-437BA9825477}" dt="2023-02-21T01:14:08.204" v="19" actId="1076"/>
          <ac:picMkLst>
            <pc:docMk/>
            <pc:sldMk cId="0" sldId="256"/>
            <ac:picMk id="5" creationId="{30AAF1E8-CD59-F2D5-AB39-8812203DA2BD}"/>
          </ac:picMkLst>
        </pc:picChg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  <pc:spChg chg="del">
          <ac:chgData name="Jheyson Fabian Villavisan Buitrago" userId="b9abc243-2adc-4788-8ef1-b07bec73deff" providerId="ADAL" clId="{3215327A-3D14-4436-848D-437BA9825477}" dt="2023-02-21T01:14:28.219" v="34" actId="478"/>
          <ac:spMkLst>
            <pc:docMk/>
            <pc:sldMk cId="3440673900" sldId="257"/>
            <ac:spMk id="2" creationId="{A8D3199F-AC4C-3CD9-4643-F83524521C8D}"/>
          </ac:spMkLst>
        </pc:spChg>
        <pc:spChg chg="add mod">
          <ac:chgData name="Jheyson Fabian Villavisan Buitrago" userId="b9abc243-2adc-4788-8ef1-b07bec73deff" providerId="ADAL" clId="{3215327A-3D14-4436-848D-437BA9825477}" dt="2023-02-21T01:47:28.834" v="525"/>
          <ac:spMkLst>
            <pc:docMk/>
            <pc:sldMk cId="3440673900" sldId="257"/>
            <ac:spMk id="4" creationId="{AB8B8B08-E850-1342-E835-3453EC0AD7C1}"/>
          </ac:spMkLst>
        </pc:spChg>
        <pc:spChg chg="del">
          <ac:chgData name="Jheyson Fabian Villavisan Buitrago" userId="b9abc243-2adc-4788-8ef1-b07bec73deff" providerId="ADAL" clId="{3215327A-3D14-4436-848D-437BA9825477}" dt="2023-02-21T01:14:31.614" v="36" actId="478"/>
          <ac:spMkLst>
            <pc:docMk/>
            <pc:sldMk cId="3440673900" sldId="257"/>
            <ac:spMk id="7" creationId="{D7893B5F-DA97-4045-739E-535799F409B9}"/>
          </ac:spMkLst>
        </pc:spChg>
        <pc:spChg chg="del">
          <ac:chgData name="Jheyson Fabian Villavisan Buitrago" userId="b9abc243-2adc-4788-8ef1-b07bec73deff" providerId="ADAL" clId="{3215327A-3D14-4436-848D-437BA9825477}" dt="2023-02-21T01:14:30.295" v="35" actId="478"/>
          <ac:spMkLst>
            <pc:docMk/>
            <pc:sldMk cId="3440673900" sldId="257"/>
            <ac:spMk id="8" creationId="{8D61DC9D-6039-BCE3-7099-DF237C9D165C}"/>
          </ac:spMkLst>
        </pc:spChg>
        <pc:spChg chg="del">
          <ac:chgData name="Jheyson Fabian Villavisan Buitrago" userId="b9abc243-2adc-4788-8ef1-b07bec73deff" providerId="ADAL" clId="{3215327A-3D14-4436-848D-437BA9825477}" dt="2023-02-21T01:14:28.219" v="34" actId="478"/>
          <ac:spMkLst>
            <pc:docMk/>
            <pc:sldMk cId="3440673900" sldId="257"/>
            <ac:spMk id="5124" creationId="{75207037-66AB-408E-B44C-6489E27F4A1E}"/>
          </ac:spMkLst>
        </pc:spChg>
        <pc:graphicFrameChg chg="add mod modGraphic">
          <ac:chgData name="Jheyson Fabian Villavisan Buitrago" userId="b9abc243-2adc-4788-8ef1-b07bec73deff" providerId="ADAL" clId="{3215327A-3D14-4436-848D-437BA9825477}" dt="2023-02-21T01:48:51.206" v="635" actId="20577"/>
          <ac:graphicFrameMkLst>
            <pc:docMk/>
            <pc:sldMk cId="3440673900" sldId="257"/>
            <ac:graphicFrameMk id="3" creationId="{EF9006A5-EBF2-41B7-A192-D8E6795F3933}"/>
          </ac:graphicFrameMkLst>
        </pc:graphicFrameChg>
        <pc:picChg chg="del">
          <ac:chgData name="Jheyson Fabian Villavisan Buitrago" userId="b9abc243-2adc-4788-8ef1-b07bec73deff" providerId="ADAL" clId="{3215327A-3D14-4436-848D-437BA9825477}" dt="2023-02-21T01:14:30.295" v="35" actId="478"/>
          <ac:picMkLst>
            <pc:docMk/>
            <pc:sldMk cId="3440673900" sldId="257"/>
            <ac:picMk id="5" creationId="{54E90F59-093F-C56A-521B-0310447BD217}"/>
          </ac:picMkLst>
        </pc:picChg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  <pc:spChg chg="add mod">
          <ac:chgData name="Jheyson Fabian Villavisan Buitrago" userId="b9abc243-2adc-4788-8ef1-b07bec73deff" providerId="ADAL" clId="{3215327A-3D14-4436-848D-437BA9825477}" dt="2023-02-21T02:11:11.852" v="862" actId="20577"/>
          <ac:spMkLst>
            <pc:docMk/>
            <pc:sldMk cId="3274533963" sldId="258"/>
            <ac:spMk id="2" creationId="{A507B2AF-6E0D-B8D3-7DC0-F1656DAC5FCD}"/>
          </ac:spMkLst>
        </pc:spChg>
        <pc:graphicFrameChg chg="modGraphic">
          <ac:chgData name="Jheyson Fabian Villavisan Buitrago" userId="b9abc243-2adc-4788-8ef1-b07bec73deff" providerId="ADAL" clId="{3215327A-3D14-4436-848D-437BA9825477}" dt="2023-02-21T02:10:36.880" v="833" actId="20577"/>
          <ac:graphicFrameMkLst>
            <pc:docMk/>
            <pc:sldMk cId="3274533963" sldId="258"/>
            <ac:graphicFrameMk id="3" creationId="{EF9006A5-EBF2-41B7-A192-D8E6795F3933}"/>
          </ac:graphicFrameMkLst>
        </pc:graphicFrameChg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  <pc:spChg chg="add mod">
          <ac:chgData name="Jheyson Fabian Villavisan Buitrago" userId="b9abc243-2adc-4788-8ef1-b07bec73deff" providerId="ADAL" clId="{3215327A-3D14-4436-848D-437BA9825477}" dt="2023-02-21T02:09:32.513" v="828" actId="20577"/>
          <ac:spMkLst>
            <pc:docMk/>
            <pc:sldMk cId="1457783989" sldId="259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1:53:32.726" v="800" actId="20577"/>
          <ac:spMkLst>
            <pc:docMk/>
            <pc:sldMk cId="1457783989" sldId="259"/>
            <ac:spMk id="4" creationId="{AB8B8B08-E850-1342-E835-3453EC0AD7C1}"/>
          </ac:spMkLst>
        </pc:spChg>
        <pc:spChg chg="add del mod">
          <ac:chgData name="Jheyson Fabian Villavisan Buitrago" userId="b9abc243-2adc-4788-8ef1-b07bec73deff" providerId="ADAL" clId="{3215327A-3D14-4436-848D-437BA9825477}" dt="2023-02-21T01:53:29.901" v="790"/>
          <ac:spMkLst>
            <pc:docMk/>
            <pc:sldMk cId="1457783989" sldId="259"/>
            <ac:spMk id="5" creationId="{80079B5B-D5B8-F09B-CAFA-AB9DB24E8C5B}"/>
          </ac:spMkLst>
        </pc:spChg>
        <pc:graphicFrameChg chg="del">
          <ac:chgData name="Jheyson Fabian Villavisan Buitrago" userId="b9abc243-2adc-4788-8ef1-b07bec73deff" providerId="ADAL" clId="{3215327A-3D14-4436-848D-437BA9825477}" dt="2023-02-21T01:50:33.026" v="637" actId="478"/>
          <ac:graphicFrameMkLst>
            <pc:docMk/>
            <pc:sldMk cId="1457783989" sldId="259"/>
            <ac:graphicFrameMk id="3" creationId="{EF9006A5-EBF2-41B7-A192-D8E6795F3933}"/>
          </ac:graphicFrameMkLst>
        </pc:graphicFrameChg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  <pc:spChg chg="mod">
          <ac:chgData name="Jheyson Fabian Villavisan Buitrago" userId="b9abc243-2adc-4788-8ef1-b07bec73deff" providerId="ADAL" clId="{3215327A-3D14-4436-848D-437BA9825477}" dt="2023-02-21T02:06:35.217" v="816" actId="20577"/>
          <ac:spMkLst>
            <pc:docMk/>
            <pc:sldMk cId="270398225" sldId="260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1:53:37.216" v="810" actId="20577"/>
          <ac:spMkLst>
            <pc:docMk/>
            <pc:sldMk cId="270398225" sldId="260"/>
            <ac:spMk id="4" creationId="{AB8B8B08-E850-1342-E835-3453EC0AD7C1}"/>
          </ac:spMkLst>
        </pc:spChg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  <pc:spChg chg="mod">
          <ac:chgData name="Jheyson Fabian Villavisan Buitrago" userId="b9abc243-2adc-4788-8ef1-b07bec73deff" providerId="ADAL" clId="{3215327A-3D14-4436-848D-437BA9825477}" dt="2023-02-21T02:15:55.670" v="958" actId="1076"/>
          <ac:spMkLst>
            <pc:docMk/>
            <pc:sldMk cId="2446874551" sldId="261"/>
            <ac:spMk id="2" creationId="{A507B2AF-6E0D-B8D3-7DC0-F1656DAC5FCD}"/>
          </ac:spMkLst>
        </pc:spChg>
        <pc:graphicFrameChg chg="mod modGraphic">
          <ac:chgData name="Jheyson Fabian Villavisan Buitrago" userId="b9abc243-2adc-4788-8ef1-b07bec73deff" providerId="ADAL" clId="{3215327A-3D14-4436-848D-437BA9825477}" dt="2023-02-21T02:24:48.908" v="1089" actId="20577"/>
          <ac:graphicFrameMkLst>
            <pc:docMk/>
            <pc:sldMk cId="2446874551" sldId="261"/>
            <ac:graphicFrameMk id="3" creationId="{EF9006A5-EBF2-41B7-A192-D8E6795F3933}"/>
          </ac:graphicFrameMkLst>
        </pc:graphicFrameChg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  <pc:spChg chg="mod">
          <ac:chgData name="Jheyson Fabian Villavisan Buitrago" userId="b9abc243-2adc-4788-8ef1-b07bec73deff" providerId="ADAL" clId="{3215327A-3D14-4436-848D-437BA9825477}" dt="2023-02-21T02:21:10.748" v="1009" actId="20577"/>
          <ac:spMkLst>
            <pc:docMk/>
            <pc:sldMk cId="3201851065" sldId="262"/>
            <ac:spMk id="2" creationId="{A507B2AF-6E0D-B8D3-7DC0-F1656DAC5FCD}"/>
          </ac:spMkLst>
        </pc:spChg>
        <pc:graphicFrameChg chg="modGraphic">
          <ac:chgData name="Jheyson Fabian Villavisan Buitrago" userId="b9abc243-2adc-4788-8ef1-b07bec73deff" providerId="ADAL" clId="{3215327A-3D14-4436-848D-437BA9825477}" dt="2023-02-21T02:22:44.928" v="1034" actId="20577"/>
          <ac:graphicFrameMkLst>
            <pc:docMk/>
            <pc:sldMk cId="3201851065" sldId="262"/>
            <ac:graphicFrameMk id="3" creationId="{EF9006A5-EBF2-41B7-A192-D8E6795F3933}"/>
          </ac:graphicFrameMkLst>
        </pc:graphicFrameChg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  <pc:spChg chg="mod">
          <ac:chgData name="Jheyson Fabian Villavisan Buitrago" userId="b9abc243-2adc-4788-8ef1-b07bec73deff" providerId="ADAL" clId="{3215327A-3D14-4436-848D-437BA9825477}" dt="2023-02-21T02:20:22.028" v="998" actId="1076"/>
          <ac:spMkLst>
            <pc:docMk/>
            <pc:sldMk cId="1638959537" sldId="264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2:19:12.618" v="979" actId="20577"/>
          <ac:spMkLst>
            <pc:docMk/>
            <pc:sldMk cId="1638959537" sldId="264"/>
            <ac:spMk id="4" creationId="{AB8B8B08-E850-1342-E835-3453EC0AD7C1}"/>
          </ac:spMkLst>
        </pc:spChg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  <pc:spChg chg="mod">
          <ac:chgData name="Jheyson Fabian Villavisan Buitrago" userId="b9abc243-2adc-4788-8ef1-b07bec73deff" providerId="ADAL" clId="{3215327A-3D14-4436-848D-437BA9825477}" dt="2023-02-21T02:25:38.468" v="1103" actId="20577"/>
          <ac:spMkLst>
            <pc:docMk/>
            <pc:sldMk cId="2427464278" sldId="265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2:25:35.908" v="1101" actId="20577"/>
          <ac:spMkLst>
            <pc:docMk/>
            <pc:sldMk cId="2427464278" sldId="265"/>
            <ac:spMk id="4" creationId="{AB8B8B08-E850-1342-E835-3453EC0AD7C1}"/>
          </ac:spMkLst>
        </pc:spChg>
      </pc:sldChg>
    </pc:docChg>
  </pc:docChgLst>
  <pc:docChgLst>
    <pc:chgData name="JHEYSON FABIAN VILLAVISAN BUITRAGO" userId="e5ced5c2-d787-455d-b115-4f08a699b8c8" providerId="ADAL" clId="{711F7D72-680D-4FEF-9A96-8EC615CBA0DF}"/>
    <pc:docChg chg="undo custSel modSld">
      <pc:chgData name="JHEYSON FABIAN VILLAVISAN BUITRAGO" userId="e5ced5c2-d787-455d-b115-4f08a699b8c8" providerId="ADAL" clId="{711F7D72-680D-4FEF-9A96-8EC615CBA0DF}" dt="2024-02-23T19:29:31.185" v="39" actId="1076"/>
      <pc:docMkLst>
        <pc:docMk/>
      </pc:docMkLst>
      <pc:sldChg chg="modSp mod">
        <pc:chgData name="JHEYSON FABIAN VILLAVISAN BUITRAGO" userId="e5ced5c2-d787-455d-b115-4f08a699b8c8" providerId="ADAL" clId="{711F7D72-680D-4FEF-9A96-8EC615CBA0DF}" dt="2024-02-23T19:29:31.185" v="39" actId="1076"/>
        <pc:sldMkLst>
          <pc:docMk/>
          <pc:sldMk cId="3201851065" sldId="262"/>
        </pc:sldMkLst>
        <pc:spChg chg="mod">
          <ac:chgData name="JHEYSON FABIAN VILLAVISAN BUITRAGO" userId="e5ced5c2-d787-455d-b115-4f08a699b8c8" providerId="ADAL" clId="{711F7D72-680D-4FEF-9A96-8EC615CBA0DF}" dt="2024-02-23T19:29:31.185" v="39" actId="1076"/>
          <ac:spMkLst>
            <pc:docMk/>
            <pc:sldMk cId="3201851065" sldId="262"/>
            <ac:spMk id="2" creationId="{A507B2AF-6E0D-B8D3-7DC0-F1656DAC5FCD}"/>
          </ac:spMkLst>
        </pc:spChg>
        <pc:graphicFrameChg chg="modGraphic">
          <ac:chgData name="JHEYSON FABIAN VILLAVISAN BUITRAGO" userId="e5ced5c2-d787-455d-b115-4f08a699b8c8" providerId="ADAL" clId="{711F7D72-680D-4FEF-9A96-8EC615CBA0DF}" dt="2024-02-23T19:29:24.066" v="38" actId="20577"/>
          <ac:graphicFrameMkLst>
            <pc:docMk/>
            <pc:sldMk cId="3201851065" sldId="262"/>
            <ac:graphicFrameMk id="3" creationId="{EF9006A5-EBF2-41B7-A192-D8E6795F3933}"/>
          </ac:graphicFrameMkLst>
        </pc:graphicFrameChg>
      </pc:sldChg>
    </pc:docChg>
  </pc:docChgLst>
  <pc:docChgLst>
    <pc:chgData name="JHEYSON FABIAN VILLAVISAN BUITRAGO" userId="e5ced5c2-d787-455d-b115-4f08a699b8c8" providerId="ADAL" clId="{61064E29-7526-4006-8D9E-6DAEA80EB5D0}"/>
    <pc:docChg chg="modSld">
      <pc:chgData name="JHEYSON FABIAN VILLAVISAN BUITRAGO" userId="e5ced5c2-d787-455d-b115-4f08a699b8c8" providerId="ADAL" clId="{61064E29-7526-4006-8D9E-6DAEA80EB5D0}" dt="2023-08-25T21:37:25.760" v="17" actId="20577"/>
      <pc:docMkLst>
        <pc:docMk/>
      </pc:docMkLst>
      <pc:sldChg chg="modSp mod">
        <pc:chgData name="JHEYSON FABIAN VILLAVISAN BUITRAGO" userId="e5ced5c2-d787-455d-b115-4f08a699b8c8" providerId="ADAL" clId="{61064E29-7526-4006-8D9E-6DAEA80EB5D0}" dt="2023-08-17T22:34:33.526" v="12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61064E29-7526-4006-8D9E-6DAEA80EB5D0}" dt="2023-08-17T22:34:33.526" v="12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61064E29-7526-4006-8D9E-6DAEA80EB5D0}" dt="2023-08-25T21:37:25.760" v="17" actId="20577"/>
        <pc:sldMkLst>
          <pc:docMk/>
          <pc:sldMk cId="3274533963" sldId="258"/>
        </pc:sldMkLst>
        <pc:graphicFrameChg chg="modGraphic">
          <ac:chgData name="JHEYSON FABIAN VILLAVISAN BUITRAGO" userId="e5ced5c2-d787-455d-b115-4f08a699b8c8" providerId="ADAL" clId="{61064E29-7526-4006-8D9E-6DAEA80EB5D0}" dt="2023-08-25T21:37:25.760" v="17" actId="20577"/>
          <ac:graphicFrameMkLst>
            <pc:docMk/>
            <pc:sldMk cId="3274533963" sldId="258"/>
            <ac:graphicFrameMk id="3" creationId="{EF9006A5-EBF2-41B7-A192-D8E6795F3933}"/>
          </ac:graphicFrameMkLst>
        </pc:graphicFrameChg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e5ced5c2-d787-455d-b115-4f08a699b8c8" providerId="ADAL" clId="{34C8C28D-8801-4189-872A-85ABBDD74DE6}"/>
    <pc:docChg chg="custSel addSld modSld modSection">
      <pc:chgData name="JHEYSON FABIAN VILLAVISAN BUITRAGO" userId="e5ced5c2-d787-455d-b115-4f08a699b8c8" providerId="ADAL" clId="{34C8C28D-8801-4189-872A-85ABBDD74DE6}" dt="2024-08-15T21:12:12.091" v="381" actId="20577"/>
      <pc:docMkLst>
        <pc:docMk/>
      </pc:docMkLst>
      <pc:sldChg chg="modSp mod">
        <pc:chgData name="JHEYSON FABIAN VILLAVISAN BUITRAGO" userId="e5ced5c2-d787-455d-b115-4f08a699b8c8" providerId="ADAL" clId="{34C8C28D-8801-4189-872A-85ABBDD74DE6}" dt="2024-08-15T21:00:41.965" v="8" actId="20577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34C8C28D-8801-4189-872A-85ABBDD74DE6}" dt="2024-08-15T21:00:41.965" v="8" actId="20577"/>
          <ac:spMkLst>
            <pc:docMk/>
            <pc:sldMk cId="3440673900" sldId="257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34C8C28D-8801-4189-872A-85ABBDD74DE6}" dt="2024-08-15T21:00:46.666" v="10" actId="20577"/>
        <pc:sldMkLst>
          <pc:docMk/>
          <pc:sldMk cId="3274533963" sldId="258"/>
        </pc:sldMkLst>
        <pc:spChg chg="mod">
          <ac:chgData name="JHEYSON FABIAN VILLAVISAN BUITRAGO" userId="e5ced5c2-d787-455d-b115-4f08a699b8c8" providerId="ADAL" clId="{34C8C28D-8801-4189-872A-85ABBDD74DE6}" dt="2024-08-15T21:00:46.666" v="10" actId="20577"/>
          <ac:spMkLst>
            <pc:docMk/>
            <pc:sldMk cId="3274533963" sldId="25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34C8C28D-8801-4189-872A-85ABBDD74DE6}" dt="2024-08-15T21:00:44.462" v="9" actId="20577"/>
        <pc:sldMkLst>
          <pc:docMk/>
          <pc:sldMk cId="270398225" sldId="260"/>
        </pc:sldMkLst>
        <pc:spChg chg="mod">
          <ac:chgData name="JHEYSON FABIAN VILLAVISAN BUITRAGO" userId="e5ced5c2-d787-455d-b115-4f08a699b8c8" providerId="ADAL" clId="{34C8C28D-8801-4189-872A-85ABBDD74DE6}" dt="2024-08-15T21:00:28.521" v="6" actId="20577"/>
          <ac:spMkLst>
            <pc:docMk/>
            <pc:sldMk cId="270398225" sldId="260"/>
            <ac:spMk id="2" creationId="{38B9E9CE-04E3-DE93-A00D-DDBB5875BE46}"/>
          </ac:spMkLst>
        </pc:spChg>
        <pc:spChg chg="mod">
          <ac:chgData name="JHEYSON FABIAN VILLAVISAN BUITRAGO" userId="e5ced5c2-d787-455d-b115-4f08a699b8c8" providerId="ADAL" clId="{34C8C28D-8801-4189-872A-85ABBDD74DE6}" dt="2024-08-15T21:00:44.462" v="9" actId="20577"/>
          <ac:spMkLst>
            <pc:docMk/>
            <pc:sldMk cId="270398225" sldId="260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34C8C28D-8801-4189-872A-85ABBDD74DE6}" dt="2024-08-15T21:12:12.091" v="381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34C8C28D-8801-4189-872A-85ABBDD74DE6}" dt="2024-08-15T20:41:18.658" v="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34C8C28D-8801-4189-872A-85ABBDD74DE6}" dt="2024-08-15T21:00:39.194" v="7" actId="20577"/>
          <ac:spMkLst>
            <pc:docMk/>
            <pc:sldMk cId="2965408220" sldId="280"/>
            <ac:spMk id="11266" creationId="{74AD047A-E86C-4E92-874D-BAA043AB0B46}"/>
          </ac:spMkLst>
        </pc:spChg>
        <pc:graphicFrameChg chg="modGraphic">
          <ac:chgData name="JHEYSON FABIAN VILLAVISAN BUITRAGO" userId="e5ced5c2-d787-455d-b115-4f08a699b8c8" providerId="ADAL" clId="{34C8C28D-8801-4189-872A-85ABBDD74DE6}" dt="2024-08-15T21:12:12.091" v="381" actId="20577"/>
          <ac:graphicFrameMkLst>
            <pc:docMk/>
            <pc:sldMk cId="2965408220" sldId="280"/>
            <ac:graphicFrameMk id="3" creationId="{4AAFE5C2-7FA4-466D-AA78-140D9F7AA7D2}"/>
          </ac:graphicFrameMkLst>
        </pc:graphicFrameChg>
      </pc:sldChg>
      <pc:sldChg chg="addSp modSp add mod">
        <pc:chgData name="JHEYSON FABIAN VILLAVISAN BUITRAGO" userId="e5ced5c2-d787-455d-b115-4f08a699b8c8" providerId="ADAL" clId="{34C8C28D-8801-4189-872A-85ABBDD74DE6}" dt="2024-08-15T21:10:26.452" v="378" actId="1076"/>
        <pc:sldMkLst>
          <pc:docMk/>
          <pc:sldMk cId="1483565277" sldId="281"/>
        </pc:sldMkLst>
        <pc:spChg chg="mod">
          <ac:chgData name="JHEYSON FABIAN VILLAVISAN BUITRAGO" userId="e5ced5c2-d787-455d-b115-4f08a699b8c8" providerId="ADAL" clId="{34C8C28D-8801-4189-872A-85ABBDD74DE6}" dt="2024-08-15T21:10:26.452" v="378" actId="1076"/>
          <ac:spMkLst>
            <pc:docMk/>
            <pc:sldMk cId="1483565277" sldId="281"/>
            <ac:spMk id="2" creationId="{38B9E9CE-04E3-DE93-A00D-DDBB5875BE46}"/>
          </ac:spMkLst>
        </pc:spChg>
        <pc:spChg chg="add">
          <ac:chgData name="JHEYSON FABIAN VILLAVISAN BUITRAGO" userId="e5ced5c2-d787-455d-b115-4f08a699b8c8" providerId="ADAL" clId="{34C8C28D-8801-4189-872A-85ABBDD74DE6}" dt="2024-08-15T21:08:30.783" v="63"/>
          <ac:spMkLst>
            <pc:docMk/>
            <pc:sldMk cId="1483565277" sldId="281"/>
            <ac:spMk id="3" creationId="{8CD57C7E-26B7-D387-11AD-8F9A45458361}"/>
          </ac:spMkLst>
        </pc:spChg>
        <pc:spChg chg="add">
          <ac:chgData name="JHEYSON FABIAN VILLAVISAN BUITRAGO" userId="e5ced5c2-d787-455d-b115-4f08a699b8c8" providerId="ADAL" clId="{34C8C28D-8801-4189-872A-85ABBDD74DE6}" dt="2024-08-15T21:08:32.358" v="64"/>
          <ac:spMkLst>
            <pc:docMk/>
            <pc:sldMk cId="1483565277" sldId="281"/>
            <ac:spMk id="5" creationId="{9659F8CA-0CB9-9FAD-DE31-C123212883AD}"/>
          </ac:spMkLst>
        </pc:spChg>
        <pc:spChg chg="add">
          <ac:chgData name="JHEYSON FABIAN VILLAVISAN BUITRAGO" userId="e5ced5c2-d787-455d-b115-4f08a699b8c8" providerId="ADAL" clId="{34C8C28D-8801-4189-872A-85ABBDD74DE6}" dt="2024-08-15T21:08:36.732" v="65"/>
          <ac:spMkLst>
            <pc:docMk/>
            <pc:sldMk cId="1483565277" sldId="281"/>
            <ac:spMk id="6" creationId="{75C200A9-EC63-7C65-7D86-7D9EE7820C07}"/>
          </ac:spMkLst>
        </pc:spChg>
        <pc:spChg chg="add">
          <ac:chgData name="JHEYSON FABIAN VILLAVISAN BUITRAGO" userId="e5ced5c2-d787-455d-b115-4f08a699b8c8" providerId="ADAL" clId="{34C8C28D-8801-4189-872A-85ABBDD74DE6}" dt="2024-08-15T21:08:41.991" v="66"/>
          <ac:spMkLst>
            <pc:docMk/>
            <pc:sldMk cId="1483565277" sldId="281"/>
            <ac:spMk id="7" creationId="{D3DDC4C6-5E6C-A77B-7875-916CA0B91800}"/>
          </ac:spMkLst>
        </pc:spChg>
        <pc:spChg chg="mod">
          <ac:chgData name="JHEYSON FABIAN VILLAVISAN BUITRAGO" userId="e5ced5c2-d787-455d-b115-4f08a699b8c8" providerId="ADAL" clId="{34C8C28D-8801-4189-872A-85ABBDD74DE6}" dt="2024-08-15T21:08:05.482" v="13" actId="20577"/>
          <ac:spMkLst>
            <pc:docMk/>
            <pc:sldMk cId="1483565277" sldId="281"/>
            <ac:spMk id="5122" creationId="{612B5792-076C-452D-8592-DDADCC263C58}"/>
          </ac:spMkLst>
        </pc:spChg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  <pc:spChg chg="del">
          <ac:chgData name="Jheyson Fabian Villavisan Buitrago" userId="b9abc243-2adc-4788-8ef1-b07bec73deff" providerId="ADAL" clId="{9C9B059E-92CB-4F33-884C-8AF173F66938}" dt="2023-02-14T02:29:41.238" v="3" actId="478"/>
          <ac:spMkLst>
            <pc:docMk/>
            <pc:sldMk cId="0" sldId="256"/>
            <ac:spMk id="5" creationId="{5F10B109-497D-7554-921B-A6714020AE11}"/>
          </ac:spMkLst>
        </pc:spChg>
        <pc:spChg chg="add mod">
          <ac:chgData name="Jheyson Fabian Villavisan Buitrago" userId="b9abc243-2adc-4788-8ef1-b07bec73deff" providerId="ADAL" clId="{9C9B059E-92CB-4F33-884C-8AF173F66938}" dt="2023-02-14T02:29:50.529" v="7" actId="1076"/>
          <ac:spMkLst>
            <pc:docMk/>
            <pc:sldMk cId="0" sldId="256"/>
            <ac:spMk id="6" creationId="{E70AE1E8-46FA-F070-8B83-EA8ABA020AFB}"/>
          </ac:spMkLst>
        </pc:spChg>
        <pc:spChg chg="add mod">
          <ac:chgData name="Jheyson Fabian Villavisan Buitrago" userId="b9abc243-2adc-4788-8ef1-b07bec73deff" providerId="ADAL" clId="{9C9B059E-92CB-4F33-884C-8AF173F66938}" dt="2023-02-14T02:31:20.832" v="74" actId="1076"/>
          <ac:spMkLst>
            <pc:docMk/>
            <pc:sldMk cId="0" sldId="256"/>
            <ac:spMk id="7" creationId="{D7893B5F-DA97-4045-739E-535799F409B9}"/>
          </ac:spMkLst>
        </pc:spChg>
        <pc:picChg chg="del mod">
          <ac:chgData name="Jheyson Fabian Villavisan Buitrago" userId="b9abc243-2adc-4788-8ef1-b07bec73deff" providerId="ADAL" clId="{9C9B059E-92CB-4F33-884C-8AF173F66938}" dt="2023-02-14T02:29:41.238" v="3" actId="478"/>
          <ac:picMkLst>
            <pc:docMk/>
            <pc:sldMk cId="0" sldId="256"/>
            <ac:picMk id="3" creationId="{AE6D2EAE-6EFC-3253-0F64-A876A8A1B874}"/>
          </ac:picMkLst>
        </pc:picChg>
        <pc:picChg chg="add mod">
          <ac:chgData name="Jheyson Fabian Villavisan Buitrago" userId="b9abc243-2adc-4788-8ef1-b07bec73deff" providerId="ADAL" clId="{9C9B059E-92CB-4F33-884C-8AF173F66938}" dt="2023-02-14T02:29:45.616" v="5" actId="1076"/>
          <ac:picMkLst>
            <pc:docMk/>
            <pc:sldMk cId="0" sldId="256"/>
            <ac:picMk id="4" creationId="{11522D3D-030F-CEB7-2E18-67D99719A059}"/>
          </ac:picMkLst>
        </pc:picChg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  <pc:spChg chg="add mod">
          <ac:chgData name="Jheyson Fabian Villavisan Buitrago" userId="b9abc243-2adc-4788-8ef1-b07bec73deff" providerId="ADAL" clId="{9C9B059E-92CB-4F33-884C-8AF173F66938}" dt="2023-02-14T02:33:04.148" v="80" actId="1076"/>
          <ac:spMkLst>
            <pc:docMk/>
            <pc:sldMk cId="3440673900" sldId="257"/>
            <ac:spMk id="2" creationId="{A8D3199F-AC4C-3CD9-4643-F83524521C8D}"/>
          </ac:spMkLst>
        </pc:spChg>
        <pc:spChg chg="del">
          <ac:chgData name="Jheyson Fabian Villavisan Buitrago" userId="b9abc243-2adc-4788-8ef1-b07bec73deff" providerId="ADAL" clId="{9C9B059E-92CB-4F33-884C-8AF173F66938}" dt="2023-02-14T02:31:07.222" v="52" actId="478"/>
          <ac:spMkLst>
            <pc:docMk/>
            <pc:sldMk cId="3440673900" sldId="257"/>
            <ac:spMk id="6" creationId="{E70AE1E8-46FA-F070-8B83-EA8ABA020AFB}"/>
          </ac:spMkLst>
        </pc:spChg>
        <pc:spChg chg="add mod">
          <ac:chgData name="Jheyson Fabian Villavisan Buitrago" userId="b9abc243-2adc-4788-8ef1-b07bec73deff" providerId="ADAL" clId="{9C9B059E-92CB-4F33-884C-8AF173F66938}" dt="2023-02-14T02:34:23.959" v="112" actId="14100"/>
          <ac:spMkLst>
            <pc:docMk/>
            <pc:sldMk cId="3440673900" sldId="257"/>
            <ac:spMk id="8" creationId="{8D61DC9D-6039-BCE3-7099-DF237C9D165C}"/>
          </ac:spMkLst>
        </pc:spChg>
        <pc:picChg chg="del">
          <ac:chgData name="Jheyson Fabian Villavisan Buitrago" userId="b9abc243-2adc-4788-8ef1-b07bec73deff" providerId="ADAL" clId="{9C9B059E-92CB-4F33-884C-8AF173F66938}" dt="2023-02-14T02:31:07.222" v="52" actId="478"/>
          <ac:picMkLst>
            <pc:docMk/>
            <pc:sldMk cId="3440673900" sldId="257"/>
            <ac:picMk id="4" creationId="{11522D3D-030F-CEB7-2E18-67D99719A059}"/>
          </ac:picMkLst>
        </pc:picChg>
        <pc:picChg chg="add mod">
          <ac:chgData name="Jheyson Fabian Villavisan Buitrago" userId="b9abc243-2adc-4788-8ef1-b07bec73deff" providerId="ADAL" clId="{9C9B059E-92CB-4F33-884C-8AF173F66938}" dt="2023-02-14T02:34:23.959" v="112" actId="14100"/>
          <ac:picMkLst>
            <pc:docMk/>
            <pc:sldMk cId="3440673900" sldId="257"/>
            <ac:picMk id="5" creationId="{54E90F59-093F-C56A-521B-0310447BD217}"/>
          </ac:picMkLst>
        </pc:picChg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  <pc:spChg chg="mod">
          <ac:chgData name="Jheyson Fabian Villavisan Buitrago" userId="b9abc243-2adc-4788-8ef1-b07bec73deff" providerId="ADAL" clId="{9C9B059E-92CB-4F33-884C-8AF173F66938}" dt="2023-02-14T02:33:39.332" v="108" actId="20577"/>
          <ac:spMkLst>
            <pc:docMk/>
            <pc:sldMk cId="4125752270" sldId="258"/>
            <ac:spMk id="2" creationId="{A8D3199F-AC4C-3CD9-4643-F83524521C8D}"/>
          </ac:spMkLst>
        </pc:spChg>
        <pc:spChg chg="add mod">
          <ac:chgData name="Jheyson Fabian Villavisan Buitrago" userId="b9abc243-2adc-4788-8ef1-b07bec73deff" providerId="ADAL" clId="{9C9B059E-92CB-4F33-884C-8AF173F66938}" dt="2023-02-14T02:34:51.876" v="116" actId="14100"/>
          <ac:spMkLst>
            <pc:docMk/>
            <pc:sldMk cId="4125752270" sldId="258"/>
            <ac:spMk id="5" creationId="{FD7EA6F3-7159-834B-38AE-68AC4047A852}"/>
          </ac:spMkLst>
        </pc:spChg>
        <pc:spChg chg="mod">
          <ac:chgData name="Jheyson Fabian Villavisan Buitrago" userId="b9abc243-2adc-4788-8ef1-b07bec73deff" providerId="ADAL" clId="{9C9B059E-92CB-4F33-884C-8AF173F66938}" dt="2023-02-14T02:33:16.621" v="102" actId="20577"/>
          <ac:spMkLst>
            <pc:docMk/>
            <pc:sldMk cId="4125752270" sldId="258"/>
            <ac:spMk id="7" creationId="{D7893B5F-DA97-4045-739E-535799F409B9}"/>
          </ac:spMkLst>
        </pc:spChg>
        <pc:picChg chg="add mod">
          <ac:chgData name="Jheyson Fabian Villavisan Buitrago" userId="b9abc243-2adc-4788-8ef1-b07bec73deff" providerId="ADAL" clId="{9C9B059E-92CB-4F33-884C-8AF173F66938}" dt="2023-02-14T02:34:51.876" v="116" actId="14100"/>
          <ac:picMkLst>
            <pc:docMk/>
            <pc:sldMk cId="4125752270" sldId="258"/>
            <ac:picMk id="4" creationId="{45F806D0-8D7C-9E2C-4281-814D5CBE6952}"/>
          </ac:picMkLst>
        </pc:picChg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0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S::jfvillavisanb@itc.edu.co::e5ced5c2-d787-455d-b115-4f08a699b8c8" providerId="AD" clId="Web-{C411DD3F-BA9D-C418-E5D8-E67A31550213}"/>
    <pc:docChg chg="modSld">
      <pc:chgData name="JHEYSON FABIAN VILLAVISAN BUITRAGO" userId="S::jfvillavisanb@itc.edu.co::e5ced5c2-d787-455d-b115-4f08a699b8c8" providerId="AD" clId="Web-{C411DD3F-BA9D-C418-E5D8-E67A31550213}" dt="2023-08-26T02:01:56.942" v="15"/>
      <pc:docMkLst>
        <pc:docMk/>
      </pc:docMkLst>
      <pc:sldChg chg="modNotes">
        <pc:chgData name="JHEYSON FABIAN VILLAVISAN BUITRAGO" userId="S::jfvillavisanb@itc.edu.co::e5ced5c2-d787-455d-b115-4f08a699b8c8" providerId="AD" clId="Web-{C411DD3F-BA9D-C418-E5D8-E67A31550213}" dt="2023-08-26T01:47:10.601" v="3"/>
        <pc:sldMkLst>
          <pc:docMk/>
          <pc:sldMk cId="1457783989" sldId="259"/>
        </pc:sldMkLst>
      </pc:sldChg>
      <pc:sldChg chg="modNotes">
        <pc:chgData name="JHEYSON FABIAN VILLAVISAN BUITRAGO" userId="S::jfvillavisanb@itc.edu.co::e5ced5c2-d787-455d-b115-4f08a699b8c8" providerId="AD" clId="Web-{C411DD3F-BA9D-C418-E5D8-E67A31550213}" dt="2023-08-26T02:01:56.942" v="15"/>
        <pc:sldMkLst>
          <pc:docMk/>
          <pc:sldMk cId="1638959537" sldId="264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4B6F9D77-E7B4-42B1-BB20-01C7FCB2106F}" dt="2023-02-26T17:57:22.077" v="178" actId="20577"/>
          <ac:spMkLst>
            <pc:docMk/>
            <pc:sldMk cId="3440673900" sldId="257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  <pc:spChg chg="mod">
          <ac:chgData name="JHEYSON FABIAN VILLAVISAN BUITRAGO" userId="e5ced5c2-d787-455d-b115-4f08a699b8c8" providerId="ADAL" clId="{4B6F9D77-E7B4-42B1-BB20-01C7FCB2106F}" dt="2023-02-26T17:57:28.421" v="181" actId="20577"/>
          <ac:spMkLst>
            <pc:docMk/>
            <pc:sldMk cId="3274533963" sldId="25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  <pc:spChg chg="mod">
          <ac:chgData name="JHEYSON FABIAN VILLAVISAN BUITRAGO" userId="e5ced5c2-d787-455d-b115-4f08a699b8c8" providerId="ADAL" clId="{4B6F9D77-E7B4-42B1-BB20-01C7FCB2106F}" dt="2023-02-26T17:57:35.769" v="182" actId="20577"/>
          <ac:spMkLst>
            <pc:docMk/>
            <pc:sldMk cId="1457783989" sldId="259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  <pc:spChg chg="mod">
          <ac:chgData name="JHEYSON FABIAN VILLAVISAN BUITRAGO" userId="e5ced5c2-d787-455d-b115-4f08a699b8c8" providerId="ADAL" clId="{4B6F9D77-E7B4-42B1-BB20-01C7FCB2106F}" dt="2023-02-26T17:57:25.149" v="179" actId="20577"/>
          <ac:spMkLst>
            <pc:docMk/>
            <pc:sldMk cId="270398225" sldId="260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  <pc:spChg chg="mod">
          <ac:chgData name="JHEYSON FABIAN VILLAVISAN BUITRAGO" userId="e5ced5c2-d787-455d-b115-4f08a699b8c8" providerId="ADAL" clId="{4B6F9D77-E7B4-42B1-BB20-01C7FCB2106F}" dt="2023-02-26T17:57:39.249" v="184" actId="20577"/>
          <ac:spMkLst>
            <pc:docMk/>
            <pc:sldMk cId="2446874551" sldId="261"/>
            <ac:spMk id="5122" creationId="{612B5792-076C-452D-8592-DDADCC263C58}"/>
          </ac:spMkLst>
        </pc:spChg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  <pc:spChg chg="add del">
          <ac:chgData name="JHEYSON FABIAN VILLAVISAN BUITRAGO" userId="e5ced5c2-d787-455d-b115-4f08a699b8c8" providerId="ADAL" clId="{4B6F9D77-E7B4-42B1-BB20-01C7FCB2106F}" dt="2023-02-26T17:57:08.830" v="173" actId="22"/>
          <ac:spMkLst>
            <pc:docMk/>
            <pc:sldMk cId="3201851065" sldId="262"/>
            <ac:spMk id="5" creationId="{52D9BB22-3C5B-8DFB-5BF2-BCB5A3817442}"/>
          </ac:spMkLst>
        </pc:spChg>
        <pc:spChg chg="add del">
          <ac:chgData name="JHEYSON FABIAN VILLAVISAN BUITRAGO" userId="e5ced5c2-d787-455d-b115-4f08a699b8c8" providerId="ADAL" clId="{4B6F9D77-E7B4-42B1-BB20-01C7FCB2106F}" dt="2023-02-26T17:57:11.328" v="175" actId="22"/>
          <ac:spMkLst>
            <pc:docMk/>
            <pc:sldMk cId="3201851065" sldId="262"/>
            <ac:spMk id="7" creationId="{81F07780-1EC1-5D74-7158-7EE40133EB61}"/>
          </ac:spMkLst>
        </pc:spChg>
        <pc:spChg chg="mod">
          <ac:chgData name="JHEYSON FABIAN VILLAVISAN BUITRAGO" userId="e5ced5c2-d787-455d-b115-4f08a699b8c8" providerId="ADAL" clId="{4B6F9D77-E7B4-42B1-BB20-01C7FCB2106F}" dt="2023-02-26T17:57:47.092" v="187" actId="20577"/>
          <ac:spMkLst>
            <pc:docMk/>
            <pc:sldMk cId="3201851065" sldId="262"/>
            <ac:spMk id="5122" creationId="{612B5792-076C-452D-8592-DDADCC263C58}"/>
          </ac:spMkLst>
        </pc:spChg>
        <pc:graphicFrameChg chg="mod modGraphic">
          <ac:chgData name="JHEYSON FABIAN VILLAVISAN BUITRAGO" userId="e5ced5c2-d787-455d-b115-4f08a699b8c8" providerId="ADAL" clId="{4B6F9D77-E7B4-42B1-BB20-01C7FCB2106F}" dt="2023-02-26T17:43:55.420" v="171" actId="20577"/>
          <ac:graphicFrameMkLst>
            <pc:docMk/>
            <pc:sldMk cId="3201851065" sldId="262"/>
            <ac:graphicFrameMk id="3" creationId="{EF9006A5-EBF2-41B7-A192-D8E6795F3933}"/>
          </ac:graphicFrameMkLst>
        </pc:graphicFrameChg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  <pc:spChg chg="mod">
          <ac:chgData name="JHEYSON FABIAN VILLAVISAN BUITRAGO" userId="e5ced5c2-d787-455d-b115-4f08a699b8c8" providerId="ADAL" clId="{4B6F9D77-E7B4-42B1-BB20-01C7FCB2106F}" dt="2023-02-26T17:57:42.885" v="186" actId="20577"/>
          <ac:spMkLst>
            <pc:docMk/>
            <pc:sldMk cId="1638959537" sldId="264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  <pc:spChg chg="mod">
          <ac:chgData name="JHEYSON FABIAN VILLAVISAN BUITRAGO" userId="e5ced5c2-d787-455d-b115-4f08a699b8c8" providerId="ADAL" clId="{4B6F9D77-E7B4-42B1-BB20-01C7FCB2106F}" dt="2023-02-26T17:57:50.664" v="188" actId="20577"/>
          <ac:spMkLst>
            <pc:docMk/>
            <pc:sldMk cId="423957145" sldId="265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  <pc:spChg chg="mod">
          <ac:chgData name="JHEYSON FABIAN VILLAVISAN BUITRAGO" userId="e5ced5c2-d787-455d-b115-4f08a699b8c8" providerId="ADAL" clId="{4B6F9D77-E7B4-42B1-BB20-01C7FCB2106F}" dt="2023-02-26T18:03:03.121" v="263" actId="20577"/>
          <ac:spMkLst>
            <pc:docMk/>
            <pc:sldMk cId="4156492543" sldId="266"/>
            <ac:spMk id="2" creationId="{A507B2AF-6E0D-B8D3-7DC0-F1656DAC5FCD}"/>
          </ac:spMkLst>
        </pc:spChg>
        <pc:spChg chg="mod">
          <ac:chgData name="JHEYSON FABIAN VILLAVISAN BUITRAGO" userId="e5ced5c2-d787-455d-b115-4f08a699b8c8" providerId="ADAL" clId="{4B6F9D77-E7B4-42B1-BB20-01C7FCB2106F}" dt="2023-02-26T17:57:56.249" v="191" actId="20577"/>
          <ac:spMkLst>
            <pc:docMk/>
            <pc:sldMk cId="4156492543" sldId="266"/>
            <ac:spMk id="5122" creationId="{612B5792-076C-452D-8592-DDADCC263C58}"/>
          </ac:spMkLst>
        </pc:spChg>
        <pc:graphicFrameChg chg="modGraphic">
          <ac:chgData name="JHEYSON FABIAN VILLAVISAN BUITRAGO" userId="e5ced5c2-d787-455d-b115-4f08a699b8c8" providerId="ADAL" clId="{4B6F9D77-E7B4-42B1-BB20-01C7FCB2106F}" dt="2023-02-26T18:07:21.668" v="446" actId="20577"/>
          <ac:graphicFrameMkLst>
            <pc:docMk/>
            <pc:sldMk cId="4156492543" sldId="266"/>
            <ac:graphicFrameMk id="3" creationId="{EF9006A5-EBF2-41B7-A192-D8E6795F3933}"/>
          </ac:graphicFrameMkLst>
        </pc:graphicFrameChg>
      </pc:sldChg>
    </pc:docChg>
  </pc:docChgLst>
  <pc:docChgLst>
    <pc:chgData name="JHEYSON FABIAN VILLAVISAN BUITRAGO" userId="S::jfvillavisanb@itc.edu.co::e5ced5c2-d787-455d-b115-4f08a699b8c8" providerId="AD" clId="Web-{54F61D11-0B8F-608C-05E6-C48A393958A0}"/>
    <pc:docChg chg="modSld">
      <pc:chgData name="JHEYSON FABIAN VILLAVISAN BUITRAGO" userId="S::jfvillavisanb@itc.edu.co::e5ced5c2-d787-455d-b115-4f08a699b8c8" providerId="AD" clId="Web-{54F61D11-0B8F-608C-05E6-C48A393958A0}" dt="2024-02-17T00:37:38.760" v="22"/>
      <pc:docMkLst>
        <pc:docMk/>
      </pc:docMkLst>
      <pc:sldChg chg="modSp">
        <pc:chgData name="JHEYSON FABIAN VILLAVISAN BUITRAGO" userId="S::jfvillavisanb@itc.edu.co::e5ced5c2-d787-455d-b115-4f08a699b8c8" providerId="AD" clId="Web-{54F61D11-0B8F-608C-05E6-C48A393958A0}" dt="2024-02-17T00:37:07.244" v="16" actId="20577"/>
        <pc:sldMkLst>
          <pc:docMk/>
          <pc:sldMk cId="270398225" sldId="260"/>
        </pc:sldMkLst>
        <pc:spChg chg="mod">
          <ac:chgData name="JHEYSON FABIAN VILLAVISAN BUITRAGO" userId="S::jfvillavisanb@itc.edu.co::e5ced5c2-d787-455d-b115-4f08a699b8c8" providerId="AD" clId="Web-{54F61D11-0B8F-608C-05E6-C48A393958A0}" dt="2024-02-17T00:37:07.244" v="16" actId="20577"/>
          <ac:spMkLst>
            <pc:docMk/>
            <pc:sldMk cId="270398225" sldId="260"/>
            <ac:spMk id="2" creationId="{38B9E9CE-04E3-DE93-A00D-DDBB5875BE46}"/>
          </ac:spMkLst>
        </pc:spChg>
      </pc:sldChg>
      <pc:sldChg chg="modSp">
        <pc:chgData name="JHEYSON FABIAN VILLAVISAN BUITRAGO" userId="S::jfvillavisanb@itc.edu.co::e5ced5c2-d787-455d-b115-4f08a699b8c8" providerId="AD" clId="Web-{54F61D11-0B8F-608C-05E6-C48A393958A0}" dt="2024-02-17T00:37:38.760" v="22"/>
        <pc:sldMkLst>
          <pc:docMk/>
          <pc:sldMk cId="2446874551" sldId="261"/>
        </pc:sldMkLst>
        <pc:graphicFrameChg chg="mod modGraphic">
          <ac:chgData name="JHEYSON FABIAN VILLAVISAN BUITRAGO" userId="S::jfvillavisanb@itc.edu.co::e5ced5c2-d787-455d-b115-4f08a699b8c8" providerId="AD" clId="Web-{54F61D11-0B8F-608C-05E6-C48A393958A0}" dt="2024-02-17T00:37:38.760" v="22"/>
          <ac:graphicFrameMkLst>
            <pc:docMk/>
            <pc:sldMk cId="2446874551" sldId="261"/>
            <ac:graphicFrameMk id="3" creationId="{EF9006A5-EBF2-41B7-A192-D8E6795F393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15/08/2024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15/08/2024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29060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0938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3587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5769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7188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Ejercicio, represente byte correspondiente al valor 64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4768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2447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/>
              <a:t>Resultado =34 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0563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3889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dirty="0">
                <a:cs typeface="Calibri"/>
              </a:rPr>
              <a:t>A=25</a:t>
            </a:r>
          </a:p>
          <a:p>
            <a:pPr>
              <a:spcBef>
                <a:spcPct val="0"/>
              </a:spcBef>
            </a:pPr>
            <a:r>
              <a:rPr lang="es-CO" altLang="es-CO" dirty="0">
                <a:cs typeface="Calibri"/>
              </a:rPr>
              <a:t>B=5</a:t>
            </a: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621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15/08/2024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 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>
            <a:extLst>
              <a:ext uri="{FF2B5EF4-FFF2-40B4-BE49-F238E27FC236}">
                <a16:creationId xmlns:a16="http://schemas.microsoft.com/office/drawing/2014/main" id="{D7893B5F-DA97-4045-739E-535799F409B9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DATOS Y OPERADORES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8F590-EE47-2020-A55D-D7EEE2DEE0C1}"/>
              </a:ext>
            </a:extLst>
          </p:cNvPr>
          <p:cNvSpPr txBox="1"/>
          <p:nvPr/>
        </p:nvSpPr>
        <p:spPr>
          <a:xfrm>
            <a:off x="4211960" y="1916832"/>
            <a:ext cx="2608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 dirty="0"/>
              <a:t>@</a:t>
            </a:r>
          </a:p>
        </p:txBody>
      </p:sp>
      <p:pic>
        <p:nvPicPr>
          <p:cNvPr id="5" name="Gráfico 4" descr="Cmd (terminal) con relleno sólido">
            <a:extLst>
              <a:ext uri="{FF2B5EF4-FFF2-40B4-BE49-F238E27FC236}">
                <a16:creationId xmlns:a16="http://schemas.microsoft.com/office/drawing/2014/main" id="{30AAF1E8-CD59-F2D5-AB39-8812203D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72" y="472511"/>
            <a:ext cx="4249737" cy="42497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20005"/>
              </p:ext>
            </p:extLst>
          </p:nvPr>
        </p:nvGraphicFramePr>
        <p:xfrm>
          <a:off x="1524000" y="1916832"/>
          <a:ext cx="60960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Diferente 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a=!1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a&lt;2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a=3 </a:t>
                      </a:r>
                    </a:p>
                    <a:p>
                      <a:r>
                        <a:rPr lang="es-CO" dirty="0"/>
                        <a:t>a&gt;3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a=3</a:t>
                      </a:r>
                    </a:p>
                    <a:p>
                      <a:r>
                        <a:rPr lang="es-CO" dirty="0"/>
                        <a:t>a&gt;=3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324544" y="6021288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320185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16832"/>
          <a:ext cx="6096000" cy="349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Diferente 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a=!1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a&lt;2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40568" y="5307100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42395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10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78796"/>
              </p:ext>
            </p:extLst>
          </p:nvPr>
        </p:nvGraphicFramePr>
        <p:xfrm>
          <a:off x="1524000" y="191683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Or</a:t>
                      </a:r>
                      <a:r>
                        <a:rPr lang="es-CO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Not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Unión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Hola + Estudiantes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Hola Estudiantes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40568" y="5307100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LÓGICOS Y DE CONCATENACIÓN</a:t>
            </a:r>
          </a:p>
        </p:txBody>
      </p:sp>
    </p:spTree>
    <p:extLst>
      <p:ext uri="{BB962C8B-B14F-4D97-AF65-F5344CB8AC3E}">
        <p14:creationId xmlns:p14="http://schemas.microsoft.com/office/powerpoint/2010/main" val="415649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6353571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Viernes:       20:05 - 21:30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483768" y="28012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4AAFE5C2-7FA4-466D-AA78-140D9F7A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9626"/>
              </p:ext>
            </p:extLst>
          </p:nvPr>
        </p:nvGraphicFramePr>
        <p:xfrm>
          <a:off x="863588" y="692631"/>
          <a:ext cx="7416824" cy="5600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00"/>
                          </a:highlight>
                        </a:rPr>
                        <a:t>Definiciónes</a:t>
                      </a:r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 – </a:t>
                      </a:r>
                      <a:r>
                        <a:rPr lang="es-CO" sz="1000" dirty="0" err="1">
                          <a:highlight>
                            <a:srgbClr val="00FF00"/>
                          </a:highlight>
                        </a:rPr>
                        <a:t>Intro</a:t>
                      </a:r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 Python Google </a:t>
                      </a:r>
                      <a:r>
                        <a:rPr lang="es-CO" sz="1000" dirty="0" err="1">
                          <a:highlight>
                            <a:srgbClr val="00FF00"/>
                          </a:highlight>
                        </a:rPr>
                        <a:t>Colab</a:t>
                      </a:r>
                      <a:endParaRPr lang="es-CO" sz="1000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Tipos de datos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IF – ELSE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Anidados </a:t>
                      </a:r>
                    </a:p>
                    <a:p>
                      <a:pPr algn="ctr"/>
                      <a:r>
                        <a:rPr lang="es-CO" sz="1000" dirty="0"/>
                        <a:t>Condicionales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Anidado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en Cascada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While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Anidado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Objetos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Destructor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Clases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34728"/>
              </p:ext>
            </p:extLst>
          </p:nvPr>
        </p:nvGraphicFramePr>
        <p:xfrm>
          <a:off x="1524000" y="191683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Contiene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Booleano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Char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Caracter</a:t>
                      </a:r>
                      <a:r>
                        <a:rPr lang="es-CO" dirty="0"/>
                        <a:t> ASCII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uInt_8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0-255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Int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-127 : 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uint_16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0 : 65535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Int_16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-32768: 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err="1"/>
                        <a:t>float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-3,40 E+38 : 3,40E+38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TIPOS DE DATOS</a:t>
            </a:r>
          </a:p>
        </p:txBody>
      </p:sp>
    </p:spTree>
    <p:extLst>
      <p:ext uri="{BB962C8B-B14F-4D97-AF65-F5344CB8AC3E}">
        <p14:creationId xmlns:p14="http://schemas.microsoft.com/office/powerpoint/2010/main" val="344067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B9E9CE-04E3-DE93-A00D-DDBB5875BE46}"/>
              </a:ext>
            </a:extLst>
          </p:cNvPr>
          <p:cNvSpPr txBox="1"/>
          <p:nvPr/>
        </p:nvSpPr>
        <p:spPr>
          <a:xfrm>
            <a:off x="1763688" y="2780928"/>
            <a:ext cx="604867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EJERCICIO 1</a:t>
            </a:r>
          </a:p>
          <a:p>
            <a:r>
              <a:rPr lang="es-CO" altLang="es-CO" dirty="0"/>
              <a:t>represente byte correspondiente al valor 64 </a:t>
            </a:r>
          </a:p>
          <a:p>
            <a:r>
              <a:rPr lang="es-CO" dirty="0"/>
              <a:t>Para los datos: entero con signo, entero sin signo y </a:t>
            </a:r>
            <a:r>
              <a:rPr lang="es-CO" dirty="0" err="1"/>
              <a:t>char</a:t>
            </a:r>
            <a:endParaRPr lang="es-CO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39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4,1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B9E9CE-04E3-DE93-A00D-DDBB5875BE46}"/>
              </a:ext>
            </a:extLst>
          </p:cNvPr>
          <p:cNvSpPr txBox="1"/>
          <p:nvPr/>
        </p:nvSpPr>
        <p:spPr>
          <a:xfrm>
            <a:off x="1547664" y="1737220"/>
            <a:ext cx="6048672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EJERCICIO 2</a:t>
            </a:r>
          </a:p>
          <a:p>
            <a:endParaRPr lang="es-CO" dirty="0"/>
          </a:p>
          <a:p>
            <a:r>
              <a:rPr lang="es-CO" dirty="0"/>
              <a:t>Diseñe una aplicación de gestión de tareas</a:t>
            </a:r>
          </a:p>
          <a:p>
            <a:endParaRPr lang="es-CO" dirty="0"/>
          </a:p>
          <a:p>
            <a:r>
              <a:rPr lang="es-CO" dirty="0"/>
              <a:t>Cree una lista </a:t>
            </a:r>
            <a:r>
              <a:rPr lang="es-CO" dirty="0" err="1"/>
              <a:t>vacia</a:t>
            </a:r>
            <a:r>
              <a:rPr lang="es-CO" dirty="0"/>
              <a:t> llamada “tareas” para almacenar las tareas pendientes</a:t>
            </a:r>
          </a:p>
          <a:p>
            <a:endParaRPr lang="es-CO" dirty="0"/>
          </a:p>
          <a:p>
            <a:r>
              <a:rPr lang="es-CO" dirty="0"/>
              <a:t>Solicita al usuario que ingrese una tarea y añade la tarea a la lista</a:t>
            </a:r>
          </a:p>
          <a:p>
            <a:endParaRPr lang="es-CO" dirty="0"/>
          </a:p>
          <a:p>
            <a:r>
              <a:rPr lang="es-CO" dirty="0"/>
              <a:t>Repetir los dos pasos anteriores y finalmente imprimir en pantalla la lista “tareas”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56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92077"/>
              </p:ext>
            </p:extLst>
          </p:nvPr>
        </p:nvGraphicFramePr>
        <p:xfrm>
          <a:off x="1524000" y="1916832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Mult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r>
                        <a:rPr lang="es-CO" dirty="0"/>
                        <a:t> entera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5//2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r>
                        <a:rPr lang="es-CO" dirty="0"/>
                        <a:t>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5%2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Potencia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5**2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327453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B9E9CE-04E3-DE93-A00D-DDBB5875BE46}"/>
              </a:ext>
            </a:extLst>
          </p:cNvPr>
          <p:cNvSpPr txBox="1"/>
          <p:nvPr/>
        </p:nvSpPr>
        <p:spPr>
          <a:xfrm>
            <a:off x="1763688" y="2780928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 2</a:t>
            </a:r>
          </a:p>
          <a:p>
            <a:r>
              <a:rPr lang="es-CO" dirty="0"/>
              <a:t>resultado = ((4 * 5) / 2) ** 2 - ((8 + 3) * (2 + 4)) % 7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5778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23348"/>
              </p:ext>
            </p:extLst>
          </p:nvPr>
        </p:nvGraphicFramePr>
        <p:xfrm>
          <a:off x="1524000" y="1916832"/>
          <a:ext cx="609600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Mult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a*=2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a/=2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r>
                        <a:rPr lang="es-CO" dirty="0"/>
                        <a:t>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a=5</a:t>
                      </a:r>
                    </a:p>
                    <a:p>
                      <a:r>
                        <a:rPr lang="es-CO" dirty="0"/>
                        <a:t>a%=2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Potencia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5**=2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40568" y="5307100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ASIGNACIÓN</a:t>
            </a:r>
          </a:p>
        </p:txBody>
      </p:sp>
    </p:spTree>
    <p:extLst>
      <p:ext uri="{BB962C8B-B14F-4D97-AF65-F5344CB8AC3E}">
        <p14:creationId xmlns:p14="http://schemas.microsoft.com/office/powerpoint/2010/main" val="244687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ASIGNACIÓN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B9E9CE-04E3-DE93-A00D-DDBB5875BE46}"/>
              </a:ext>
            </a:extLst>
          </p:cNvPr>
          <p:cNvSpPr txBox="1"/>
          <p:nvPr/>
        </p:nvSpPr>
        <p:spPr>
          <a:xfrm>
            <a:off x="1763688" y="2060848"/>
            <a:ext cx="5616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 3</a:t>
            </a:r>
          </a:p>
          <a:p>
            <a:endParaRPr lang="es-CO" dirty="0"/>
          </a:p>
          <a:p>
            <a:r>
              <a:rPr lang="es-ES" b="0" dirty="0">
                <a:effectLst/>
                <a:latin typeface="Courier New" panose="02070309020205020404" pitchFamily="49" charset="0"/>
              </a:rPr>
              <a:t>a = 10</a:t>
            </a:r>
          </a:p>
          <a:p>
            <a:r>
              <a:rPr lang="es-ES" b="0" dirty="0">
                <a:effectLst/>
                <a:latin typeface="Courier New" panose="02070309020205020404" pitchFamily="49" charset="0"/>
              </a:rPr>
              <a:t>b = 5</a:t>
            </a:r>
          </a:p>
          <a:p>
            <a:r>
              <a:rPr lang="es-ES" b="0" dirty="0">
                <a:effectLst/>
                <a:latin typeface="Courier New" panose="02070309020205020404" pitchFamily="49" charset="0"/>
              </a:rPr>
              <a:t>a += b   </a:t>
            </a:r>
            <a:br>
              <a:rPr lang="es-ES" b="0" dirty="0">
                <a:effectLst/>
                <a:latin typeface="Courier New" panose="02070309020205020404" pitchFamily="49" charset="0"/>
              </a:rPr>
            </a:br>
            <a:r>
              <a:rPr lang="es-ES" b="0" dirty="0">
                <a:effectLst/>
                <a:latin typeface="Courier New" panose="02070309020205020404" pitchFamily="49" charset="0"/>
              </a:rPr>
              <a:t>a = b  </a:t>
            </a:r>
            <a:br>
              <a:rPr lang="es-ES" b="0" dirty="0">
                <a:effectLst/>
                <a:latin typeface="Courier New" panose="02070309020205020404" pitchFamily="49" charset="0"/>
              </a:rPr>
            </a:br>
            <a:r>
              <a:rPr lang="es-ES" b="0" dirty="0">
                <a:effectLst/>
                <a:latin typeface="Courier New" panose="02070309020205020404" pitchFamily="49" charset="0"/>
              </a:rPr>
              <a:t>a *= b 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8959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</TotalTime>
  <Words>718</Words>
  <Application>Microsoft Office PowerPoint</Application>
  <PresentationFormat>Carta (216 x 279 mm)</PresentationFormat>
  <Paragraphs>311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Tema de Office</vt:lpstr>
      <vt:lpstr>1</vt:lpstr>
      <vt:lpstr>2</vt:lpstr>
      <vt:lpstr>3</vt:lpstr>
      <vt:lpstr>4</vt:lpstr>
      <vt:lpstr>4,1</vt:lpstr>
      <vt:lpstr>5</vt:lpstr>
      <vt:lpstr>5</vt:lpstr>
      <vt:lpstr>6</vt:lpstr>
      <vt:lpstr>7</vt:lpstr>
      <vt:lpstr>8</vt:lpstr>
      <vt:lpstr>9</vt:lpstr>
      <vt:lpstr>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91</cp:revision>
  <dcterms:created xsi:type="dcterms:W3CDTF">2008-03-11T21:51:34Z</dcterms:created>
  <dcterms:modified xsi:type="dcterms:W3CDTF">2024-08-15T21:12:22Z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