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6"/>
  </p:notesMasterIdLst>
  <p:handoutMasterIdLst>
    <p:handoutMasterId r:id="rId27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5" r:id="rId13"/>
    <p:sldId id="263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4" r:id="rId24"/>
    <p:sldId id="276" r:id="rId25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5"/>
            <p14:sldId id="263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6D7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DDF7EB-A1E6-4795-BFCC-06D56A066CDA}" v="1" dt="2024-05-24T17:27:10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c9466ddc6e6e7048ade58dfb16dafa7bfd82e6563bb04a347394903757445ec3::" providerId="AD" clId="Web-{93D27C9C-450E-960C-3382-FB0D2B08A08E}"/>
    <pc:docChg chg="modSld">
      <pc:chgData name="Usuario invitado" userId="S::urn:spo:anon#c9466ddc6e6e7048ade58dfb16dafa7bfd82e6563bb04a347394903757445ec3::" providerId="AD" clId="Web-{93D27C9C-450E-960C-3382-FB0D2B08A08E}" dt="2023-04-17T02:00:14.867" v="3"/>
      <pc:docMkLst>
        <pc:docMk/>
      </pc:docMkLst>
      <pc:sldChg chg="modNotes">
        <pc:chgData name="Usuario invitado" userId="S::urn:spo:anon#c9466ddc6e6e7048ade58dfb16dafa7bfd82e6563bb04a347394903757445ec3::" providerId="AD" clId="Web-{93D27C9C-450E-960C-3382-FB0D2B08A08E}" dt="2023-04-17T02:00:14.867" v="3"/>
        <pc:sldMkLst>
          <pc:docMk/>
          <pc:sldMk cId="2938286609" sldId="264"/>
        </pc:sldMkLst>
      </pc:sldChg>
    </pc:docChg>
  </pc:docChgLst>
  <pc:docChgLst>
    <pc:chgData name="Usuario invitado" userId="S::urn:spo:anon#c9466ddc6e6e7048ade58dfb16dafa7bfd82e6563bb04a347394903757445ec3::" providerId="AD" clId="Web-{1DCF16C9-BE6F-24F7-8BF5-F04CEF0DDF0E}"/>
    <pc:docChg chg="modSld">
      <pc:chgData name="Usuario invitado" userId="S::urn:spo:anon#c9466ddc6e6e7048ade58dfb16dafa7bfd82e6563bb04a347394903757445ec3::" providerId="AD" clId="Web-{1DCF16C9-BE6F-24F7-8BF5-F04CEF0DDF0E}" dt="2023-06-01T17:01:48.158" v="9" actId="20577"/>
      <pc:docMkLst>
        <pc:docMk/>
      </pc:docMkLst>
      <pc:sldChg chg="modSp">
        <pc:chgData name="Usuario invitado" userId="S::urn:spo:anon#c9466ddc6e6e7048ade58dfb16dafa7bfd82e6563bb04a347394903757445ec3::" providerId="AD" clId="Web-{1DCF16C9-BE6F-24F7-8BF5-F04CEF0DDF0E}" dt="2023-06-01T17:01:48.158" v="9" actId="20577"/>
        <pc:sldMkLst>
          <pc:docMk/>
          <pc:sldMk cId="3985062866" sldId="274"/>
        </pc:sldMkLst>
        <pc:spChg chg="mod">
          <ac:chgData name="Usuario invitado" userId="S::urn:spo:anon#c9466ddc6e6e7048ade58dfb16dafa7bfd82e6563bb04a347394903757445ec3::" providerId="AD" clId="Web-{1DCF16C9-BE6F-24F7-8BF5-F04CEF0DDF0E}" dt="2023-06-01T17:01:48.158" v="9" actId="20577"/>
          <ac:spMkLst>
            <pc:docMk/>
            <pc:sldMk cId="3985062866" sldId="274"/>
            <ac:spMk id="5" creationId="{0BFE988D-E0D0-BC10-5B79-0B658874D14B}"/>
          </ac:spMkLst>
        </pc:spChg>
      </pc:sldChg>
    </pc:docChg>
  </pc:docChgLst>
  <pc:docChgLst>
    <pc:chgData name="Usuario invitado" userId="S::urn:spo:anon#c9466ddc6e6e7048ade58dfb16dafa7bfd82e6563bb04a347394903757445ec3::" providerId="AD" clId="Web-{2F717C09-0EB3-FC25-FCC3-7BFBC53C6D27}"/>
    <pc:docChg chg="modSld">
      <pc:chgData name="Usuario invitado" userId="S::urn:spo:anon#c9466ddc6e6e7048ade58dfb16dafa7bfd82e6563bb04a347394903757445ec3::" providerId="AD" clId="Web-{2F717C09-0EB3-FC25-FCC3-7BFBC53C6D27}" dt="2023-03-30T22:40:24.635" v="2" actId="20577"/>
      <pc:docMkLst>
        <pc:docMk/>
      </pc:docMkLst>
      <pc:sldChg chg="modSp">
        <pc:chgData name="Usuario invitado" userId="S::urn:spo:anon#c9466ddc6e6e7048ade58dfb16dafa7bfd82e6563bb04a347394903757445ec3::" providerId="AD" clId="Web-{2F717C09-0EB3-FC25-FCC3-7BFBC53C6D27}" dt="2023-03-30T22:40:24.635" v="2" actId="20577"/>
        <pc:sldMkLst>
          <pc:docMk/>
          <pc:sldMk cId="484532444" sldId="260"/>
        </pc:sldMkLst>
        <pc:spChg chg="mod">
          <ac:chgData name="Usuario invitado" userId="S::urn:spo:anon#c9466ddc6e6e7048ade58dfb16dafa7bfd82e6563bb04a347394903757445ec3::" providerId="AD" clId="Web-{2F717C09-0EB3-FC25-FCC3-7BFBC53C6D27}" dt="2023-03-30T22:40:24.635" v="2" actId="20577"/>
          <ac:spMkLst>
            <pc:docMk/>
            <pc:sldMk cId="484532444" sldId="260"/>
            <ac:spMk id="5" creationId="{0BFE988D-E0D0-BC10-5B79-0B658874D14B}"/>
          </ac:spMkLst>
        </pc:spChg>
      </pc:sldChg>
    </pc:docChg>
  </pc:docChgLst>
  <pc:docChgLst>
    <pc:chgData name="JHEYSON FABIAN VILLAVISAN BUITRAGO" userId="S::jfvillavisanb@itc.edu.co::e5ced5c2-d787-455d-b115-4f08a699b8c8" providerId="AD" clId="Web-{7467FBD3-6A11-7C0A-C56A-2C57DCCE5FF8}"/>
    <pc:docChg chg="addSld modSld sldOrd modSection">
      <pc:chgData name="JHEYSON FABIAN VILLAVISAN BUITRAGO" userId="S::jfvillavisanb@itc.edu.co::e5ced5c2-d787-455d-b115-4f08a699b8c8" providerId="AD" clId="Web-{7467FBD3-6A11-7C0A-C56A-2C57DCCE5FF8}" dt="2023-03-30T12:07:19.215" v="123" actId="20577"/>
      <pc:docMkLst>
        <pc:docMk/>
      </pc:docMkLst>
      <pc:sldChg chg="addSp modSp ord">
        <pc:chgData name="JHEYSON FABIAN VILLAVISAN BUITRAGO" userId="S::jfvillavisanb@itc.edu.co::e5ced5c2-d787-455d-b115-4f08a699b8c8" providerId="AD" clId="Web-{7467FBD3-6A11-7C0A-C56A-2C57DCCE5FF8}" dt="2023-03-30T11:59:46.206" v="57" actId="20577"/>
        <pc:sldMkLst>
          <pc:docMk/>
          <pc:sldMk cId="565314029" sldId="263"/>
        </pc:sldMkLst>
        <pc:spChg chg="add mod">
          <ac:chgData name="JHEYSON FABIAN VILLAVISAN BUITRAGO" userId="S::jfvillavisanb@itc.edu.co::e5ced5c2-d787-455d-b115-4f08a699b8c8" providerId="AD" clId="Web-{7467FBD3-6A11-7C0A-C56A-2C57DCCE5FF8}" dt="2023-03-30T11:56:24.592" v="54" actId="1076"/>
          <ac:spMkLst>
            <pc:docMk/>
            <pc:sldMk cId="565314029" sldId="263"/>
            <ac:spMk id="2" creationId="{BEB0A3D4-63D1-2CE8-B9A2-309EC71827B0}"/>
          </ac:spMkLst>
        </pc:spChg>
        <pc:spChg chg="mod">
          <ac:chgData name="JHEYSON FABIAN VILLAVISAN BUITRAGO" userId="S::jfvillavisanb@itc.edu.co::e5ced5c2-d787-455d-b115-4f08a699b8c8" providerId="AD" clId="Web-{7467FBD3-6A11-7C0A-C56A-2C57DCCE5FF8}" dt="2023-03-30T11:54:37.668" v="32" actId="20577"/>
          <ac:spMkLst>
            <pc:docMk/>
            <pc:sldMk cId="565314029" sldId="263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467FBD3-6A11-7C0A-C56A-2C57DCCE5FF8}" dt="2023-03-30T11:59:46.206" v="57" actId="20577"/>
          <ac:spMkLst>
            <pc:docMk/>
            <pc:sldMk cId="565314029" sldId="263"/>
            <ac:spMk id="5122" creationId="{612B5792-076C-452D-8592-DDADCC263C58}"/>
          </ac:spMkLst>
        </pc:spChg>
      </pc:sldChg>
      <pc:sldChg chg="modSp add replId">
        <pc:chgData name="JHEYSON FABIAN VILLAVISAN BUITRAGO" userId="S::jfvillavisanb@itc.edu.co::e5ced5c2-d787-455d-b115-4f08a699b8c8" providerId="AD" clId="Web-{7467FBD3-6A11-7C0A-C56A-2C57DCCE5FF8}" dt="2023-03-30T11:54:45.684" v="33" actId="20577"/>
        <pc:sldMkLst>
          <pc:docMk/>
          <pc:sldMk cId="536304233" sldId="265"/>
        </pc:sldMkLst>
        <pc:spChg chg="mod">
          <ac:chgData name="JHEYSON FABIAN VILLAVISAN BUITRAGO" userId="S::jfvillavisanb@itc.edu.co::e5ced5c2-d787-455d-b115-4f08a699b8c8" providerId="AD" clId="Web-{7467FBD3-6A11-7C0A-C56A-2C57DCCE5FF8}" dt="2023-03-30T11:54:45.684" v="33" actId="20577"/>
          <ac:spMkLst>
            <pc:docMk/>
            <pc:sldMk cId="536304233" sldId="265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467FBD3-6A11-7C0A-C56A-2C57DCCE5FF8}" dt="2023-03-30T11:52:40.931" v="1" actId="20577"/>
          <ac:spMkLst>
            <pc:docMk/>
            <pc:sldMk cId="536304233" sldId="265"/>
            <ac:spMk id="5122" creationId="{612B5792-076C-452D-8592-DDADCC263C58}"/>
          </ac:spMkLst>
        </pc:spChg>
      </pc:sldChg>
      <pc:sldChg chg="modSp add ord replId">
        <pc:chgData name="JHEYSON FABIAN VILLAVISAN BUITRAGO" userId="S::jfvillavisanb@itc.edu.co::e5ced5c2-d787-455d-b115-4f08a699b8c8" providerId="AD" clId="Web-{7467FBD3-6A11-7C0A-C56A-2C57DCCE5FF8}" dt="2023-03-30T12:00:41.316" v="70" actId="20577"/>
        <pc:sldMkLst>
          <pc:docMk/>
          <pc:sldMk cId="3477199873" sldId="266"/>
        </pc:sldMkLst>
        <pc:spChg chg="mod">
          <ac:chgData name="JHEYSON FABIAN VILLAVISAN BUITRAGO" userId="S::jfvillavisanb@itc.edu.co::e5ced5c2-d787-455d-b115-4f08a699b8c8" providerId="AD" clId="Web-{7467FBD3-6A11-7C0A-C56A-2C57DCCE5FF8}" dt="2023-03-30T12:00:41.316" v="70" actId="20577"/>
          <ac:spMkLst>
            <pc:docMk/>
            <pc:sldMk cId="3477199873" sldId="266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467FBD3-6A11-7C0A-C56A-2C57DCCE5FF8}" dt="2023-03-30T11:59:49.300" v="58" actId="20577"/>
          <ac:spMkLst>
            <pc:docMk/>
            <pc:sldMk cId="3477199873" sldId="266"/>
            <ac:spMk id="5122" creationId="{612B5792-076C-452D-8592-DDADCC263C58}"/>
          </ac:spMkLst>
        </pc:spChg>
      </pc:sldChg>
      <pc:sldChg chg="modSp add ord replId">
        <pc:chgData name="JHEYSON FABIAN VILLAVISAN BUITRAGO" userId="S::jfvillavisanb@itc.edu.co::e5ced5c2-d787-455d-b115-4f08a699b8c8" providerId="AD" clId="Web-{7467FBD3-6A11-7C0A-C56A-2C57DCCE5FF8}" dt="2023-03-30T12:07:19.215" v="123" actId="20577"/>
        <pc:sldMkLst>
          <pc:docMk/>
          <pc:sldMk cId="3235289884" sldId="267"/>
        </pc:sldMkLst>
        <pc:spChg chg="mod">
          <ac:chgData name="JHEYSON FABIAN VILLAVISAN BUITRAGO" userId="S::jfvillavisanb@itc.edu.co::e5ced5c2-d787-455d-b115-4f08a699b8c8" providerId="AD" clId="Web-{7467FBD3-6A11-7C0A-C56A-2C57DCCE5FF8}" dt="2023-03-30T12:05:26.557" v="87" actId="20577"/>
          <ac:spMkLst>
            <pc:docMk/>
            <pc:sldMk cId="3235289884" sldId="267"/>
            <ac:spMk id="2" creationId="{BEB0A3D4-63D1-2CE8-B9A2-309EC71827B0}"/>
          </ac:spMkLst>
        </pc:spChg>
        <pc:spChg chg="mod">
          <ac:chgData name="JHEYSON FABIAN VILLAVISAN BUITRAGO" userId="S::jfvillavisanb@itc.edu.co::e5ced5c2-d787-455d-b115-4f08a699b8c8" providerId="AD" clId="Web-{7467FBD3-6A11-7C0A-C56A-2C57DCCE5FF8}" dt="2023-03-30T12:07:19.215" v="123" actId="20577"/>
          <ac:spMkLst>
            <pc:docMk/>
            <pc:sldMk cId="3235289884" sldId="267"/>
            <ac:spMk id="5" creationId="{0BFE988D-E0D0-BC10-5B79-0B658874D14B}"/>
          </ac:spMkLst>
        </pc:spChg>
      </pc:sldChg>
    </pc:docChg>
  </pc:docChgLst>
  <pc:docChgLst>
    <pc:chgData name="Usuario invitado" userId="S::urn:spo:anon#c9466ddc6e6e7048ade58dfb16dafa7bfd82e6563bb04a347394903757445ec3::" providerId="AD" clId="Web-{80103AFF-447B-FC3E-0E80-566E68A8806A}"/>
    <pc:docChg chg="modSld">
      <pc:chgData name="Usuario invitado" userId="S::urn:spo:anon#c9466ddc6e6e7048ade58dfb16dafa7bfd82e6563bb04a347394903757445ec3::" providerId="AD" clId="Web-{80103AFF-447B-FC3E-0E80-566E68A8806A}" dt="2023-06-01T16:48:55.289" v="4" actId="20577"/>
      <pc:docMkLst>
        <pc:docMk/>
      </pc:docMkLst>
      <pc:sldChg chg="modSp">
        <pc:chgData name="Usuario invitado" userId="S::urn:spo:anon#c9466ddc6e6e7048ade58dfb16dafa7bfd82e6563bb04a347394903757445ec3::" providerId="AD" clId="Web-{80103AFF-447B-FC3E-0E80-566E68A8806A}" dt="2023-06-01T16:48:55.289" v="4" actId="20577"/>
        <pc:sldMkLst>
          <pc:docMk/>
          <pc:sldMk cId="3985062866" sldId="274"/>
        </pc:sldMkLst>
        <pc:spChg chg="mod">
          <ac:chgData name="Usuario invitado" userId="S::urn:spo:anon#c9466ddc6e6e7048ade58dfb16dafa7bfd82e6563bb04a347394903757445ec3::" providerId="AD" clId="Web-{80103AFF-447B-FC3E-0E80-566E68A8806A}" dt="2023-06-01T16:48:55.289" v="4" actId="20577"/>
          <ac:spMkLst>
            <pc:docMk/>
            <pc:sldMk cId="3985062866" sldId="274"/>
            <ac:spMk id="5" creationId="{0BFE988D-E0D0-BC10-5B79-0B658874D14B}"/>
          </ac:spMkLst>
        </pc:spChg>
      </pc:sldChg>
    </pc:docChg>
  </pc:docChgLst>
  <pc:docChgLst>
    <pc:chgData name="Jheyson Fabian Villavisan Buitrago" userId="b9abc243-2adc-4788-8ef1-b07bec73deff" providerId="ADAL" clId="{3215327A-3D14-4436-848D-437BA9825477}"/>
    <pc:docChg chg="undo custSel addSld delSld modSld sldOrd modSection">
      <pc:chgData name="Jheyson Fabian Villavisan Buitrago" userId="b9abc243-2adc-4788-8ef1-b07bec73deff" providerId="ADAL" clId="{3215327A-3D14-4436-848D-437BA9825477}" dt="2023-02-21T02:31:50.819" v="1105" actId="47"/>
      <pc:docMkLst>
        <pc:docMk/>
      </pc:docMkLst>
      <pc:sldChg chg="addSp delSp modSp mod">
        <pc:chgData name="Jheyson Fabian Villavisan Buitrago" userId="b9abc243-2adc-4788-8ef1-b07bec73deff" providerId="ADAL" clId="{3215327A-3D14-4436-848D-437BA9825477}" dt="2023-02-21T01:47:34.076" v="538" actId="20577"/>
        <pc:sldMkLst>
          <pc:docMk/>
          <pc:sldMk cId="0" sldId="256"/>
        </pc:sldMkLst>
        <pc:spChg chg="add mod">
          <ac:chgData name="Jheyson Fabian Villavisan Buitrago" userId="b9abc243-2adc-4788-8ef1-b07bec73deff" providerId="ADAL" clId="{3215327A-3D14-4436-848D-437BA9825477}" dt="2023-02-21T01:23:23.466" v="47" actId="1035"/>
          <ac:spMkLst>
            <pc:docMk/>
            <pc:sldMk cId="0" sldId="256"/>
            <ac:spMk id="2" creationId="{CD18F590-EE47-2020-A55D-D7EEE2DEE0C1}"/>
          </ac:spMkLst>
        </pc:spChg>
        <pc:spChg chg="del">
          <ac:chgData name="Jheyson Fabian Villavisan Buitrago" userId="b9abc243-2adc-4788-8ef1-b07bec73deff" providerId="ADAL" clId="{3215327A-3D14-4436-848D-437BA9825477}" dt="2023-02-21T01:10:51.961" v="0" actId="478"/>
          <ac:spMkLst>
            <pc:docMk/>
            <pc:sldMk cId="0" sldId="256"/>
            <ac:spMk id="6" creationId="{E70AE1E8-46FA-F070-8B83-EA8ABA020AFB}"/>
          </ac:spMkLst>
        </pc:spChg>
        <pc:spChg chg="mod">
          <ac:chgData name="Jheyson Fabian Villavisan Buitrago" userId="b9abc243-2adc-4788-8ef1-b07bec73deff" providerId="ADAL" clId="{3215327A-3D14-4436-848D-437BA9825477}" dt="2023-02-21T01:47:34.076" v="538" actId="20577"/>
          <ac:spMkLst>
            <pc:docMk/>
            <pc:sldMk cId="0" sldId="256"/>
            <ac:spMk id="7" creationId="{D7893B5F-DA97-4045-739E-535799F409B9}"/>
          </ac:spMkLst>
        </pc:spChg>
        <pc:picChg chg="del">
          <ac:chgData name="Jheyson Fabian Villavisan Buitrago" userId="b9abc243-2adc-4788-8ef1-b07bec73deff" providerId="ADAL" clId="{3215327A-3D14-4436-848D-437BA9825477}" dt="2023-02-21T01:10:51.961" v="0" actId="478"/>
          <ac:picMkLst>
            <pc:docMk/>
            <pc:sldMk cId="0" sldId="256"/>
            <ac:picMk id="4" creationId="{11522D3D-030F-CEB7-2E18-67D99719A059}"/>
          </ac:picMkLst>
        </pc:picChg>
        <pc:picChg chg="add mod">
          <ac:chgData name="Jheyson Fabian Villavisan Buitrago" userId="b9abc243-2adc-4788-8ef1-b07bec73deff" providerId="ADAL" clId="{3215327A-3D14-4436-848D-437BA9825477}" dt="2023-02-21T01:14:08.204" v="19" actId="1076"/>
          <ac:picMkLst>
            <pc:docMk/>
            <pc:sldMk cId="0" sldId="256"/>
            <ac:picMk id="5" creationId="{30AAF1E8-CD59-F2D5-AB39-8812203DA2BD}"/>
          </ac:picMkLst>
        </pc:picChg>
      </pc:sldChg>
      <pc:sldChg chg="addSp delSp modSp mod modNotesTx">
        <pc:chgData name="Jheyson Fabian Villavisan Buitrago" userId="b9abc243-2adc-4788-8ef1-b07bec73deff" providerId="ADAL" clId="{3215327A-3D14-4436-848D-437BA9825477}" dt="2023-02-21T01:48:51.206" v="635" actId="20577"/>
        <pc:sldMkLst>
          <pc:docMk/>
          <pc:sldMk cId="3440673900" sldId="257"/>
        </pc:sldMkLst>
        <pc:spChg chg="del">
          <ac:chgData name="Jheyson Fabian Villavisan Buitrago" userId="b9abc243-2adc-4788-8ef1-b07bec73deff" providerId="ADAL" clId="{3215327A-3D14-4436-848D-437BA9825477}" dt="2023-02-21T01:14:28.219" v="34" actId="478"/>
          <ac:spMkLst>
            <pc:docMk/>
            <pc:sldMk cId="3440673900" sldId="257"/>
            <ac:spMk id="2" creationId="{A8D3199F-AC4C-3CD9-4643-F83524521C8D}"/>
          </ac:spMkLst>
        </pc:spChg>
        <pc:spChg chg="add mod">
          <ac:chgData name="Jheyson Fabian Villavisan Buitrago" userId="b9abc243-2adc-4788-8ef1-b07bec73deff" providerId="ADAL" clId="{3215327A-3D14-4436-848D-437BA9825477}" dt="2023-02-21T01:47:28.834" v="525"/>
          <ac:spMkLst>
            <pc:docMk/>
            <pc:sldMk cId="3440673900" sldId="257"/>
            <ac:spMk id="4" creationId="{AB8B8B08-E850-1342-E835-3453EC0AD7C1}"/>
          </ac:spMkLst>
        </pc:spChg>
        <pc:spChg chg="del">
          <ac:chgData name="Jheyson Fabian Villavisan Buitrago" userId="b9abc243-2adc-4788-8ef1-b07bec73deff" providerId="ADAL" clId="{3215327A-3D14-4436-848D-437BA9825477}" dt="2023-02-21T01:14:31.614" v="36" actId="478"/>
          <ac:spMkLst>
            <pc:docMk/>
            <pc:sldMk cId="3440673900" sldId="257"/>
            <ac:spMk id="7" creationId="{D7893B5F-DA97-4045-739E-535799F409B9}"/>
          </ac:spMkLst>
        </pc:spChg>
        <pc:spChg chg="del">
          <ac:chgData name="Jheyson Fabian Villavisan Buitrago" userId="b9abc243-2adc-4788-8ef1-b07bec73deff" providerId="ADAL" clId="{3215327A-3D14-4436-848D-437BA9825477}" dt="2023-02-21T01:14:30.295" v="35" actId="478"/>
          <ac:spMkLst>
            <pc:docMk/>
            <pc:sldMk cId="3440673900" sldId="257"/>
            <ac:spMk id="8" creationId="{8D61DC9D-6039-BCE3-7099-DF237C9D165C}"/>
          </ac:spMkLst>
        </pc:spChg>
        <pc:spChg chg="del">
          <ac:chgData name="Jheyson Fabian Villavisan Buitrago" userId="b9abc243-2adc-4788-8ef1-b07bec73deff" providerId="ADAL" clId="{3215327A-3D14-4436-848D-437BA9825477}" dt="2023-02-21T01:14:28.219" v="34" actId="478"/>
          <ac:spMkLst>
            <pc:docMk/>
            <pc:sldMk cId="3440673900" sldId="257"/>
            <ac:spMk id="5124" creationId="{75207037-66AB-408E-B44C-6489E27F4A1E}"/>
          </ac:spMkLst>
        </pc:spChg>
        <pc:graphicFrameChg chg="add mod modGraphic">
          <ac:chgData name="Jheyson Fabian Villavisan Buitrago" userId="b9abc243-2adc-4788-8ef1-b07bec73deff" providerId="ADAL" clId="{3215327A-3D14-4436-848D-437BA9825477}" dt="2023-02-21T01:48:51.206" v="635" actId="20577"/>
          <ac:graphicFrameMkLst>
            <pc:docMk/>
            <pc:sldMk cId="3440673900" sldId="257"/>
            <ac:graphicFrameMk id="3" creationId="{EF9006A5-EBF2-41B7-A192-D8E6795F3933}"/>
          </ac:graphicFrameMkLst>
        </pc:graphicFrameChg>
        <pc:picChg chg="del">
          <ac:chgData name="Jheyson Fabian Villavisan Buitrago" userId="b9abc243-2adc-4788-8ef1-b07bec73deff" providerId="ADAL" clId="{3215327A-3D14-4436-848D-437BA9825477}" dt="2023-02-21T01:14:30.295" v="35" actId="478"/>
          <ac:picMkLst>
            <pc:docMk/>
            <pc:sldMk cId="3440673900" sldId="257"/>
            <ac:picMk id="5" creationId="{54E90F59-093F-C56A-521B-0310447BD217}"/>
          </ac:picMkLst>
        </pc:picChg>
      </pc:sldChg>
      <pc:sldChg chg="addSp modSp add mod">
        <pc:chgData name="Jheyson Fabian Villavisan Buitrago" userId="b9abc243-2adc-4788-8ef1-b07bec73deff" providerId="ADAL" clId="{3215327A-3D14-4436-848D-437BA9825477}" dt="2023-02-21T02:11:11.852" v="862" actId="20577"/>
        <pc:sldMkLst>
          <pc:docMk/>
          <pc:sldMk cId="3274533963" sldId="258"/>
        </pc:sldMkLst>
        <pc:spChg chg="add mod">
          <ac:chgData name="Jheyson Fabian Villavisan Buitrago" userId="b9abc243-2adc-4788-8ef1-b07bec73deff" providerId="ADAL" clId="{3215327A-3D14-4436-848D-437BA9825477}" dt="2023-02-21T02:11:11.852" v="862" actId="20577"/>
          <ac:spMkLst>
            <pc:docMk/>
            <pc:sldMk cId="3274533963" sldId="258"/>
            <ac:spMk id="2" creationId="{A507B2AF-6E0D-B8D3-7DC0-F1656DAC5FCD}"/>
          </ac:spMkLst>
        </pc:spChg>
        <pc:graphicFrameChg chg="modGraphic">
          <ac:chgData name="Jheyson Fabian Villavisan Buitrago" userId="b9abc243-2adc-4788-8ef1-b07bec73deff" providerId="ADAL" clId="{3215327A-3D14-4436-848D-437BA9825477}" dt="2023-02-21T02:10:36.880" v="833" actId="20577"/>
          <ac:graphicFrameMkLst>
            <pc:docMk/>
            <pc:sldMk cId="3274533963" sldId="258"/>
            <ac:graphicFrameMk id="3" creationId="{EF9006A5-EBF2-41B7-A192-D8E6795F3933}"/>
          </ac:graphicFrameMkLst>
        </pc:graphicFrameChg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4125752270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956773145" sldId="259"/>
        </pc:sldMkLst>
      </pc:sldChg>
      <pc:sldChg chg="addSp delSp modSp add mod ord">
        <pc:chgData name="Jheyson Fabian Villavisan Buitrago" userId="b9abc243-2adc-4788-8ef1-b07bec73deff" providerId="ADAL" clId="{3215327A-3D14-4436-848D-437BA9825477}" dt="2023-02-21T02:09:32.513" v="828" actId="20577"/>
        <pc:sldMkLst>
          <pc:docMk/>
          <pc:sldMk cId="1457783989" sldId="259"/>
        </pc:sldMkLst>
        <pc:spChg chg="add mod">
          <ac:chgData name="Jheyson Fabian Villavisan Buitrago" userId="b9abc243-2adc-4788-8ef1-b07bec73deff" providerId="ADAL" clId="{3215327A-3D14-4436-848D-437BA9825477}" dt="2023-02-21T02:09:32.513" v="828" actId="20577"/>
          <ac:spMkLst>
            <pc:docMk/>
            <pc:sldMk cId="1457783989" sldId="259"/>
            <ac:spMk id="2" creationId="{38B9E9CE-04E3-DE93-A00D-DDBB5875BE46}"/>
          </ac:spMkLst>
        </pc:spChg>
        <pc:spChg chg="mod">
          <ac:chgData name="Jheyson Fabian Villavisan Buitrago" userId="b9abc243-2adc-4788-8ef1-b07bec73deff" providerId="ADAL" clId="{3215327A-3D14-4436-848D-437BA9825477}" dt="2023-02-21T01:53:32.726" v="800" actId="20577"/>
          <ac:spMkLst>
            <pc:docMk/>
            <pc:sldMk cId="1457783989" sldId="259"/>
            <ac:spMk id="4" creationId="{AB8B8B08-E850-1342-E835-3453EC0AD7C1}"/>
          </ac:spMkLst>
        </pc:spChg>
        <pc:spChg chg="add del mod">
          <ac:chgData name="Jheyson Fabian Villavisan Buitrago" userId="b9abc243-2adc-4788-8ef1-b07bec73deff" providerId="ADAL" clId="{3215327A-3D14-4436-848D-437BA9825477}" dt="2023-02-21T01:53:29.901" v="790"/>
          <ac:spMkLst>
            <pc:docMk/>
            <pc:sldMk cId="1457783989" sldId="259"/>
            <ac:spMk id="5" creationId="{80079B5B-D5B8-F09B-CAFA-AB9DB24E8C5B}"/>
          </ac:spMkLst>
        </pc:spChg>
        <pc:graphicFrameChg chg="del">
          <ac:chgData name="Jheyson Fabian Villavisan Buitrago" userId="b9abc243-2adc-4788-8ef1-b07bec73deff" providerId="ADAL" clId="{3215327A-3D14-4436-848D-437BA9825477}" dt="2023-02-21T01:50:33.026" v="637" actId="478"/>
          <ac:graphicFrameMkLst>
            <pc:docMk/>
            <pc:sldMk cId="1457783989" sldId="259"/>
            <ac:graphicFrameMk id="3" creationId="{EF9006A5-EBF2-41B7-A192-D8E6795F3933}"/>
          </ac:graphicFrameMkLst>
        </pc:graphicFrameChg>
      </pc:sldChg>
      <pc:sldChg chg="modSp add mod ord">
        <pc:chgData name="Jheyson Fabian Villavisan Buitrago" userId="b9abc243-2adc-4788-8ef1-b07bec73deff" providerId="ADAL" clId="{3215327A-3D14-4436-848D-437BA9825477}" dt="2023-02-21T02:06:35.217" v="816" actId="20577"/>
        <pc:sldMkLst>
          <pc:docMk/>
          <pc:sldMk cId="270398225" sldId="260"/>
        </pc:sldMkLst>
        <pc:spChg chg="mod">
          <ac:chgData name="Jheyson Fabian Villavisan Buitrago" userId="b9abc243-2adc-4788-8ef1-b07bec73deff" providerId="ADAL" clId="{3215327A-3D14-4436-848D-437BA9825477}" dt="2023-02-21T02:06:35.217" v="816" actId="20577"/>
          <ac:spMkLst>
            <pc:docMk/>
            <pc:sldMk cId="270398225" sldId="260"/>
            <ac:spMk id="2" creationId="{38B9E9CE-04E3-DE93-A00D-DDBB5875BE46}"/>
          </ac:spMkLst>
        </pc:spChg>
        <pc:spChg chg="mod">
          <ac:chgData name="Jheyson Fabian Villavisan Buitrago" userId="b9abc243-2adc-4788-8ef1-b07bec73deff" providerId="ADAL" clId="{3215327A-3D14-4436-848D-437BA9825477}" dt="2023-02-21T01:53:37.216" v="810" actId="20577"/>
          <ac:spMkLst>
            <pc:docMk/>
            <pc:sldMk cId="270398225" sldId="260"/>
            <ac:spMk id="4" creationId="{AB8B8B08-E850-1342-E835-3453EC0AD7C1}"/>
          </ac:spMkLst>
        </pc:spChg>
      </pc:sldChg>
      <pc:sldChg chg="modSp add mod">
        <pc:chgData name="Jheyson Fabian Villavisan Buitrago" userId="b9abc243-2adc-4788-8ef1-b07bec73deff" providerId="ADAL" clId="{3215327A-3D14-4436-848D-437BA9825477}" dt="2023-02-21T02:24:48.908" v="1089" actId="20577"/>
        <pc:sldMkLst>
          <pc:docMk/>
          <pc:sldMk cId="2446874551" sldId="261"/>
        </pc:sldMkLst>
        <pc:spChg chg="mod">
          <ac:chgData name="Jheyson Fabian Villavisan Buitrago" userId="b9abc243-2adc-4788-8ef1-b07bec73deff" providerId="ADAL" clId="{3215327A-3D14-4436-848D-437BA9825477}" dt="2023-02-21T02:15:55.670" v="958" actId="1076"/>
          <ac:spMkLst>
            <pc:docMk/>
            <pc:sldMk cId="2446874551" sldId="261"/>
            <ac:spMk id="2" creationId="{A507B2AF-6E0D-B8D3-7DC0-F1656DAC5FCD}"/>
          </ac:spMkLst>
        </pc:spChg>
        <pc:graphicFrameChg chg="mod modGraphic">
          <ac:chgData name="Jheyson Fabian Villavisan Buitrago" userId="b9abc243-2adc-4788-8ef1-b07bec73deff" providerId="ADAL" clId="{3215327A-3D14-4436-848D-437BA9825477}" dt="2023-02-21T02:24:48.908" v="1089" actId="20577"/>
          <ac:graphicFrameMkLst>
            <pc:docMk/>
            <pc:sldMk cId="2446874551" sldId="261"/>
            <ac:graphicFrameMk id="3" creationId="{EF9006A5-EBF2-41B7-A192-D8E6795F3933}"/>
          </ac:graphicFrameMkLst>
        </pc:graphicFrameChg>
      </pc:sldChg>
      <pc:sldChg chg="modSp add mod">
        <pc:chgData name="Jheyson Fabian Villavisan Buitrago" userId="b9abc243-2adc-4788-8ef1-b07bec73deff" providerId="ADAL" clId="{3215327A-3D14-4436-848D-437BA9825477}" dt="2023-02-21T02:22:44.928" v="1034" actId="20577"/>
        <pc:sldMkLst>
          <pc:docMk/>
          <pc:sldMk cId="3201851065" sldId="262"/>
        </pc:sldMkLst>
        <pc:spChg chg="mod">
          <ac:chgData name="Jheyson Fabian Villavisan Buitrago" userId="b9abc243-2adc-4788-8ef1-b07bec73deff" providerId="ADAL" clId="{3215327A-3D14-4436-848D-437BA9825477}" dt="2023-02-21T02:21:10.748" v="1009" actId="20577"/>
          <ac:spMkLst>
            <pc:docMk/>
            <pc:sldMk cId="3201851065" sldId="262"/>
            <ac:spMk id="2" creationId="{A507B2AF-6E0D-B8D3-7DC0-F1656DAC5FCD}"/>
          </ac:spMkLst>
        </pc:spChg>
        <pc:graphicFrameChg chg="modGraphic">
          <ac:chgData name="Jheyson Fabian Villavisan Buitrago" userId="b9abc243-2adc-4788-8ef1-b07bec73deff" providerId="ADAL" clId="{3215327A-3D14-4436-848D-437BA9825477}" dt="2023-02-21T02:22:44.928" v="1034" actId="20577"/>
          <ac:graphicFrameMkLst>
            <pc:docMk/>
            <pc:sldMk cId="3201851065" sldId="262"/>
            <ac:graphicFrameMk id="3" creationId="{EF9006A5-EBF2-41B7-A192-D8E6795F3933}"/>
          </ac:graphicFrameMkLst>
        </pc:graphicFrameChg>
      </pc:sldChg>
      <pc:sldChg chg="add del">
        <pc:chgData name="Jheyson Fabian Villavisan Buitrago" userId="b9abc243-2adc-4788-8ef1-b07bec73deff" providerId="ADAL" clId="{3215327A-3D14-4436-848D-437BA9825477}" dt="2023-02-21T02:25:46.318" v="1104" actId="47"/>
        <pc:sldMkLst>
          <pc:docMk/>
          <pc:sldMk cId="3710127576" sldId="263"/>
        </pc:sldMkLst>
      </pc:sldChg>
      <pc:sldChg chg="modSp add mod ord">
        <pc:chgData name="Jheyson Fabian Villavisan Buitrago" userId="b9abc243-2adc-4788-8ef1-b07bec73deff" providerId="ADAL" clId="{3215327A-3D14-4436-848D-437BA9825477}" dt="2023-02-21T02:20:22.028" v="998" actId="1076"/>
        <pc:sldMkLst>
          <pc:docMk/>
          <pc:sldMk cId="1638959537" sldId="264"/>
        </pc:sldMkLst>
        <pc:spChg chg="mod">
          <ac:chgData name="Jheyson Fabian Villavisan Buitrago" userId="b9abc243-2adc-4788-8ef1-b07bec73deff" providerId="ADAL" clId="{3215327A-3D14-4436-848D-437BA9825477}" dt="2023-02-21T02:20:22.028" v="998" actId="1076"/>
          <ac:spMkLst>
            <pc:docMk/>
            <pc:sldMk cId="1638959537" sldId="264"/>
            <ac:spMk id="2" creationId="{38B9E9CE-04E3-DE93-A00D-DDBB5875BE46}"/>
          </ac:spMkLst>
        </pc:spChg>
        <pc:spChg chg="mod">
          <ac:chgData name="Jheyson Fabian Villavisan Buitrago" userId="b9abc243-2adc-4788-8ef1-b07bec73deff" providerId="ADAL" clId="{3215327A-3D14-4436-848D-437BA9825477}" dt="2023-02-21T02:19:12.618" v="979" actId="20577"/>
          <ac:spMkLst>
            <pc:docMk/>
            <pc:sldMk cId="1638959537" sldId="264"/>
            <ac:spMk id="4" creationId="{AB8B8B08-E850-1342-E835-3453EC0AD7C1}"/>
          </ac:spMkLst>
        </pc:spChg>
      </pc:sldChg>
      <pc:sldChg chg="modSp add del mod">
        <pc:chgData name="Jheyson Fabian Villavisan Buitrago" userId="b9abc243-2adc-4788-8ef1-b07bec73deff" providerId="ADAL" clId="{3215327A-3D14-4436-848D-437BA9825477}" dt="2023-02-21T02:31:50.819" v="1105" actId="47"/>
        <pc:sldMkLst>
          <pc:docMk/>
          <pc:sldMk cId="2427464278" sldId="265"/>
        </pc:sldMkLst>
        <pc:spChg chg="mod">
          <ac:chgData name="Jheyson Fabian Villavisan Buitrago" userId="b9abc243-2adc-4788-8ef1-b07bec73deff" providerId="ADAL" clId="{3215327A-3D14-4436-848D-437BA9825477}" dt="2023-02-21T02:25:38.468" v="1103" actId="20577"/>
          <ac:spMkLst>
            <pc:docMk/>
            <pc:sldMk cId="2427464278" sldId="265"/>
            <ac:spMk id="2" creationId="{38B9E9CE-04E3-DE93-A00D-DDBB5875BE46}"/>
          </ac:spMkLst>
        </pc:spChg>
        <pc:spChg chg="mod">
          <ac:chgData name="Jheyson Fabian Villavisan Buitrago" userId="b9abc243-2adc-4788-8ef1-b07bec73deff" providerId="ADAL" clId="{3215327A-3D14-4436-848D-437BA9825477}" dt="2023-02-21T02:25:35.908" v="1101" actId="20577"/>
          <ac:spMkLst>
            <pc:docMk/>
            <pc:sldMk cId="2427464278" sldId="265"/>
            <ac:spMk id="4" creationId="{AB8B8B08-E850-1342-E835-3453EC0AD7C1}"/>
          </ac:spMkLst>
        </pc:spChg>
      </pc:sldChg>
    </pc:docChg>
  </pc:docChgLst>
  <pc:docChgLst>
    <pc:chgData name="Usuario invitado" userId="S::urn:spo:anon#c9466ddc6e6e7048ade58dfb16dafa7bfd82e6563bb04a347394903757445ec3::" providerId="AD" clId="Web-{3F63E25F-7A96-5022-E40E-F55410E28792}"/>
    <pc:docChg chg="modSld">
      <pc:chgData name="Usuario invitado" userId="S::urn:spo:anon#c9466ddc6e6e7048ade58dfb16dafa7bfd82e6563bb04a347394903757445ec3::" providerId="AD" clId="Web-{3F63E25F-7A96-5022-E40E-F55410E28792}" dt="2023-05-25T01:11:36.129" v="5" actId="1076"/>
      <pc:docMkLst>
        <pc:docMk/>
      </pc:docMkLst>
      <pc:sldChg chg="modSp">
        <pc:chgData name="Usuario invitado" userId="S::urn:spo:anon#c9466ddc6e6e7048ade58dfb16dafa7bfd82e6563bb04a347394903757445ec3::" providerId="AD" clId="Web-{3F63E25F-7A96-5022-E40E-F55410E28792}" dt="2023-05-25T01:02:37.881" v="1" actId="1076"/>
        <pc:sldMkLst>
          <pc:docMk/>
          <pc:sldMk cId="3369978268" sldId="270"/>
        </pc:sldMkLst>
        <pc:spChg chg="mod">
          <ac:chgData name="Usuario invitado" userId="S::urn:spo:anon#c9466ddc6e6e7048ade58dfb16dafa7bfd82e6563bb04a347394903757445ec3::" providerId="AD" clId="Web-{3F63E25F-7A96-5022-E40E-F55410E28792}" dt="2023-05-25T01:02:37.881" v="1" actId="1076"/>
          <ac:spMkLst>
            <pc:docMk/>
            <pc:sldMk cId="3369978268" sldId="270"/>
            <ac:spMk id="2" creationId="{5DB99A2C-2AC1-B20C-C742-3B2326324ECB}"/>
          </ac:spMkLst>
        </pc:spChg>
      </pc:sldChg>
      <pc:sldChg chg="modSp">
        <pc:chgData name="Usuario invitado" userId="S::urn:spo:anon#c9466ddc6e6e7048ade58dfb16dafa7bfd82e6563bb04a347394903757445ec3::" providerId="AD" clId="Web-{3F63E25F-7A96-5022-E40E-F55410E28792}" dt="2023-05-25T01:07:36.935" v="3" actId="20577"/>
        <pc:sldMkLst>
          <pc:docMk/>
          <pc:sldMk cId="330568568" sldId="272"/>
        </pc:sldMkLst>
        <pc:spChg chg="mod">
          <ac:chgData name="Usuario invitado" userId="S::urn:spo:anon#c9466ddc6e6e7048ade58dfb16dafa7bfd82e6563bb04a347394903757445ec3::" providerId="AD" clId="Web-{3F63E25F-7A96-5022-E40E-F55410E28792}" dt="2023-05-25T01:07:36.935" v="3" actId="20577"/>
          <ac:spMkLst>
            <pc:docMk/>
            <pc:sldMk cId="330568568" sldId="272"/>
            <ac:spMk id="5" creationId="{0BFE988D-E0D0-BC10-5B79-0B658874D14B}"/>
          </ac:spMkLst>
        </pc:spChg>
      </pc:sldChg>
      <pc:sldChg chg="modSp">
        <pc:chgData name="Usuario invitado" userId="S::urn:spo:anon#c9466ddc6e6e7048ade58dfb16dafa7bfd82e6563bb04a347394903757445ec3::" providerId="AD" clId="Web-{3F63E25F-7A96-5022-E40E-F55410E28792}" dt="2023-05-25T01:11:36.129" v="5" actId="1076"/>
        <pc:sldMkLst>
          <pc:docMk/>
          <pc:sldMk cId="3985062866" sldId="274"/>
        </pc:sldMkLst>
        <pc:spChg chg="mod">
          <ac:chgData name="Usuario invitado" userId="S::urn:spo:anon#c9466ddc6e6e7048ade58dfb16dafa7bfd82e6563bb04a347394903757445ec3::" providerId="AD" clId="Web-{3F63E25F-7A96-5022-E40E-F55410E28792}" dt="2023-05-25T01:11:36.129" v="5" actId="1076"/>
          <ac:spMkLst>
            <pc:docMk/>
            <pc:sldMk cId="3985062866" sldId="274"/>
            <ac:spMk id="5" creationId="{0BFE988D-E0D0-BC10-5B79-0B658874D14B}"/>
          </ac:spMkLst>
        </pc:spChg>
      </pc:sldChg>
    </pc:docChg>
  </pc:docChgLst>
  <pc:docChgLst>
    <pc:chgData name="JHEYSON FABIAN VILLAVISAN BUITRAGO" userId="e5ced5c2-d787-455d-b115-4f08a699b8c8" providerId="ADAL" clId="{FFDFE3EC-EBF7-4B18-8EF4-5EA2AD5DA7E2}"/>
    <pc:docChg chg="undo redo custSel addSld delSld modSld sldOrd modSection">
      <pc:chgData name="JHEYSON FABIAN VILLAVISAN BUITRAGO" userId="e5ced5c2-d787-455d-b115-4f08a699b8c8" providerId="ADAL" clId="{FFDFE3EC-EBF7-4B18-8EF4-5EA2AD5DA7E2}" dt="2023-03-05T14:00:33.130" v="1611" actId="20577"/>
      <pc:docMkLst>
        <pc:docMk/>
      </pc:docMkLst>
      <pc:sldChg chg="modSp mod">
        <pc:chgData name="JHEYSON FABIAN VILLAVISAN BUITRAGO" userId="e5ced5c2-d787-455d-b115-4f08a699b8c8" providerId="ADAL" clId="{FFDFE3EC-EBF7-4B18-8EF4-5EA2AD5DA7E2}" dt="2023-02-26T19:25:27.816" v="12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FFDFE3EC-EBF7-4B18-8EF4-5EA2AD5DA7E2}" dt="2023-02-26T19:25:27.816" v="12" actId="20577"/>
          <ac:spMkLst>
            <pc:docMk/>
            <pc:sldMk cId="0" sldId="256"/>
            <ac:spMk id="7" creationId="{D7893B5F-DA97-4045-739E-535799F409B9}"/>
          </ac:spMkLst>
        </pc:spChg>
      </pc:sldChg>
      <pc:sldChg chg="addSp delSp modSp add del mod modNotesTx">
        <pc:chgData name="JHEYSON FABIAN VILLAVISAN BUITRAGO" userId="e5ced5c2-d787-455d-b115-4f08a699b8c8" providerId="ADAL" clId="{FFDFE3EC-EBF7-4B18-8EF4-5EA2AD5DA7E2}" dt="2023-02-26T19:40:26.766" v="645" actId="20577"/>
        <pc:sldMkLst>
          <pc:docMk/>
          <pc:sldMk cId="3440673900" sldId="257"/>
        </pc:sldMkLst>
        <pc:spChg chg="mod">
          <ac:chgData name="JHEYSON FABIAN VILLAVISAN BUITRAGO" userId="e5ced5c2-d787-455d-b115-4f08a699b8c8" providerId="ADAL" clId="{FFDFE3EC-EBF7-4B18-8EF4-5EA2AD5DA7E2}" dt="2023-02-26T19:26:42.266" v="42" actId="20577"/>
          <ac:spMkLst>
            <pc:docMk/>
            <pc:sldMk cId="3440673900" sldId="257"/>
            <ac:spMk id="4" creationId="{AB8B8B08-E850-1342-E835-3453EC0AD7C1}"/>
          </ac:spMkLst>
        </pc:spChg>
        <pc:spChg chg="add">
          <ac:chgData name="JHEYSON FABIAN VILLAVISAN BUITRAGO" userId="e5ced5c2-d787-455d-b115-4f08a699b8c8" providerId="ADAL" clId="{FFDFE3EC-EBF7-4B18-8EF4-5EA2AD5DA7E2}" dt="2023-02-26T19:26:23.387" v="24" actId="22"/>
          <ac:spMkLst>
            <pc:docMk/>
            <pc:sldMk cId="3440673900" sldId="257"/>
            <ac:spMk id="5" creationId="{0BFE988D-E0D0-BC10-5B79-0B658874D14B}"/>
          </ac:spMkLst>
        </pc:spChg>
        <pc:spChg chg="add del mod">
          <ac:chgData name="JHEYSON FABIAN VILLAVISAN BUITRAGO" userId="e5ced5c2-d787-455d-b115-4f08a699b8c8" providerId="ADAL" clId="{FFDFE3EC-EBF7-4B18-8EF4-5EA2AD5DA7E2}" dt="2023-02-26T19:26:26.900" v="27"/>
          <ac:spMkLst>
            <pc:docMk/>
            <pc:sldMk cId="3440673900" sldId="257"/>
            <ac:spMk id="6" creationId="{33207373-332D-3AB4-CEB1-9A57597CD688}"/>
          </ac:spMkLst>
        </pc:spChg>
        <pc:graphicFrameChg chg="del">
          <ac:chgData name="JHEYSON FABIAN VILLAVISAN BUITRAGO" userId="e5ced5c2-d787-455d-b115-4f08a699b8c8" providerId="ADAL" clId="{FFDFE3EC-EBF7-4B18-8EF4-5EA2AD5DA7E2}" dt="2023-02-26T19:26:18.388" v="23" actId="478"/>
          <ac:graphicFrameMkLst>
            <pc:docMk/>
            <pc:sldMk cId="3440673900" sldId="257"/>
            <ac:graphicFrameMk id="3" creationId="{EF9006A5-EBF2-41B7-A192-D8E6795F3933}"/>
          </ac:graphicFrameMkLst>
        </pc:graphicFrameChg>
      </pc:sldChg>
      <pc:sldChg chg="modSp add mod modNotesTx">
        <pc:chgData name="JHEYSON FABIAN VILLAVISAN BUITRAGO" userId="e5ced5c2-d787-455d-b115-4f08a699b8c8" providerId="ADAL" clId="{FFDFE3EC-EBF7-4B18-8EF4-5EA2AD5DA7E2}" dt="2023-02-26T19:40:23.421" v="644" actId="20577"/>
        <pc:sldMkLst>
          <pc:docMk/>
          <pc:sldMk cId="1609935484" sldId="258"/>
        </pc:sldMkLst>
        <pc:spChg chg="mod">
          <ac:chgData name="JHEYSON FABIAN VILLAVISAN BUITRAGO" userId="e5ced5c2-d787-455d-b115-4f08a699b8c8" providerId="ADAL" clId="{FFDFE3EC-EBF7-4B18-8EF4-5EA2AD5DA7E2}" dt="2023-02-26T19:36:35.800" v="489" actId="21"/>
          <ac:spMkLst>
            <pc:docMk/>
            <pc:sldMk cId="1609935484" sldId="258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FFDFE3EC-EBF7-4B18-8EF4-5EA2AD5DA7E2}" dt="2023-02-26T19:28:28.967" v="305" actId="20577"/>
          <ac:spMkLst>
            <pc:docMk/>
            <pc:sldMk cId="1609935484" sldId="258"/>
            <ac:spMk id="5122" creationId="{612B5792-076C-452D-8592-DDADCC263C58}"/>
          </ac:spMkLst>
        </pc:spChg>
      </pc:sldChg>
      <pc:sldChg chg="del">
        <pc:chgData name="JHEYSON FABIAN VILLAVISAN BUITRAGO" userId="e5ced5c2-d787-455d-b115-4f08a699b8c8" providerId="ADAL" clId="{FFDFE3EC-EBF7-4B18-8EF4-5EA2AD5DA7E2}" dt="2023-02-26T19:26:11.329" v="14" actId="47"/>
        <pc:sldMkLst>
          <pc:docMk/>
          <pc:sldMk cId="3274533963" sldId="258"/>
        </pc:sldMkLst>
      </pc:sldChg>
      <pc:sldChg chg="addSp delSp modSp add mod ord modNotesTx">
        <pc:chgData name="JHEYSON FABIAN VILLAVISAN BUITRAGO" userId="e5ced5c2-d787-455d-b115-4f08a699b8c8" providerId="ADAL" clId="{FFDFE3EC-EBF7-4B18-8EF4-5EA2AD5DA7E2}" dt="2023-02-26T20:37:06.129" v="850" actId="20577"/>
        <pc:sldMkLst>
          <pc:docMk/>
          <pc:sldMk cId="1249697515" sldId="259"/>
        </pc:sldMkLst>
        <pc:spChg chg="add del">
          <ac:chgData name="JHEYSON FABIAN VILLAVISAN BUITRAGO" userId="e5ced5c2-d787-455d-b115-4f08a699b8c8" providerId="ADAL" clId="{FFDFE3EC-EBF7-4B18-8EF4-5EA2AD5DA7E2}" dt="2023-02-26T19:41:00.686" v="647" actId="22"/>
          <ac:spMkLst>
            <pc:docMk/>
            <pc:sldMk cId="1249697515" sldId="259"/>
            <ac:spMk id="3" creationId="{A392539C-F559-9BD2-2194-E557D0208B18}"/>
          </ac:spMkLst>
        </pc:spChg>
        <pc:spChg chg="mod">
          <ac:chgData name="JHEYSON FABIAN VILLAVISAN BUITRAGO" userId="e5ced5c2-d787-455d-b115-4f08a699b8c8" providerId="ADAL" clId="{FFDFE3EC-EBF7-4B18-8EF4-5EA2AD5DA7E2}" dt="2023-02-26T20:37:06.129" v="850" actId="20577"/>
          <ac:spMkLst>
            <pc:docMk/>
            <pc:sldMk cId="1249697515" sldId="259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FFDFE3EC-EBF7-4B18-8EF4-5EA2AD5DA7E2}" dt="2023-02-26T19:28:31.998" v="306" actId="20577"/>
          <ac:spMkLst>
            <pc:docMk/>
            <pc:sldMk cId="1249697515" sldId="259"/>
            <ac:spMk id="5122" creationId="{612B5792-076C-452D-8592-DDADCC263C58}"/>
          </ac:spMkLst>
        </pc:spChg>
      </pc:sldChg>
      <pc:sldChg chg="del">
        <pc:chgData name="JHEYSON FABIAN VILLAVISAN BUITRAGO" userId="e5ced5c2-d787-455d-b115-4f08a699b8c8" providerId="ADAL" clId="{FFDFE3EC-EBF7-4B18-8EF4-5EA2AD5DA7E2}" dt="2023-02-26T19:26:11.486" v="15" actId="47"/>
        <pc:sldMkLst>
          <pc:docMk/>
          <pc:sldMk cId="1457783989" sldId="259"/>
        </pc:sldMkLst>
      </pc:sldChg>
      <pc:sldChg chg="del">
        <pc:chgData name="JHEYSON FABIAN VILLAVISAN BUITRAGO" userId="e5ced5c2-d787-455d-b115-4f08a699b8c8" providerId="ADAL" clId="{FFDFE3EC-EBF7-4B18-8EF4-5EA2AD5DA7E2}" dt="2023-02-26T19:26:11.172" v="13" actId="47"/>
        <pc:sldMkLst>
          <pc:docMk/>
          <pc:sldMk cId="270398225" sldId="260"/>
        </pc:sldMkLst>
      </pc:sldChg>
      <pc:sldChg chg="modSp add mod modNotesTx">
        <pc:chgData name="JHEYSON FABIAN VILLAVISAN BUITRAGO" userId="e5ced5c2-d787-455d-b115-4f08a699b8c8" providerId="ADAL" clId="{FFDFE3EC-EBF7-4B18-8EF4-5EA2AD5DA7E2}" dt="2023-02-26T19:44:42.327" v="816" actId="15"/>
        <pc:sldMkLst>
          <pc:docMk/>
          <pc:sldMk cId="1174833738" sldId="260"/>
        </pc:sldMkLst>
        <pc:spChg chg="mod">
          <ac:chgData name="JHEYSON FABIAN VILLAVISAN BUITRAGO" userId="e5ced5c2-d787-455d-b115-4f08a699b8c8" providerId="ADAL" clId="{FFDFE3EC-EBF7-4B18-8EF4-5EA2AD5DA7E2}" dt="2023-02-26T19:44:42.327" v="816" actId="15"/>
          <ac:spMkLst>
            <pc:docMk/>
            <pc:sldMk cId="1174833738" sldId="260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FFDFE3EC-EBF7-4B18-8EF4-5EA2AD5DA7E2}" dt="2023-02-26T19:42:26.754" v="803" actId="20577"/>
          <ac:spMkLst>
            <pc:docMk/>
            <pc:sldMk cId="1174833738" sldId="260"/>
            <ac:spMk id="5122" creationId="{612B5792-076C-452D-8592-DDADCC263C58}"/>
          </ac:spMkLst>
        </pc:spChg>
      </pc:sldChg>
      <pc:sldChg chg="del">
        <pc:chgData name="JHEYSON FABIAN VILLAVISAN BUITRAGO" userId="e5ced5c2-d787-455d-b115-4f08a699b8c8" providerId="ADAL" clId="{FFDFE3EC-EBF7-4B18-8EF4-5EA2AD5DA7E2}" dt="2023-02-26T19:26:11.628" v="16" actId="47"/>
        <pc:sldMkLst>
          <pc:docMk/>
          <pc:sldMk cId="2446874551" sldId="261"/>
        </pc:sldMkLst>
      </pc:sldChg>
      <pc:sldChg chg="modSp add mod">
        <pc:chgData name="JHEYSON FABIAN VILLAVISAN BUITRAGO" userId="e5ced5c2-d787-455d-b115-4f08a699b8c8" providerId="ADAL" clId="{FFDFE3EC-EBF7-4B18-8EF4-5EA2AD5DA7E2}" dt="2023-02-26T19:42:22.063" v="801" actId="20577"/>
        <pc:sldMkLst>
          <pc:docMk/>
          <pc:sldMk cId="3545755960" sldId="261"/>
        </pc:sldMkLst>
        <pc:spChg chg="mod">
          <ac:chgData name="JHEYSON FABIAN VILLAVISAN BUITRAGO" userId="e5ced5c2-d787-455d-b115-4f08a699b8c8" providerId="ADAL" clId="{FFDFE3EC-EBF7-4B18-8EF4-5EA2AD5DA7E2}" dt="2023-02-26T19:42:13.954" v="798" actId="20577"/>
          <ac:spMkLst>
            <pc:docMk/>
            <pc:sldMk cId="3545755960" sldId="261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FFDFE3EC-EBF7-4B18-8EF4-5EA2AD5DA7E2}" dt="2023-02-26T19:42:22.063" v="801" actId="20577"/>
          <ac:spMkLst>
            <pc:docMk/>
            <pc:sldMk cId="3545755960" sldId="261"/>
            <ac:spMk id="5122" creationId="{612B5792-076C-452D-8592-DDADCC263C58}"/>
          </ac:spMkLst>
        </pc:spChg>
      </pc:sldChg>
      <pc:sldChg chg="addSp delSp modSp add mod">
        <pc:chgData name="JHEYSON FABIAN VILLAVISAN BUITRAGO" userId="e5ced5c2-d787-455d-b115-4f08a699b8c8" providerId="ADAL" clId="{FFDFE3EC-EBF7-4B18-8EF4-5EA2AD5DA7E2}" dt="2023-02-26T20:37:54.527" v="860"/>
        <pc:sldMkLst>
          <pc:docMk/>
          <pc:sldMk cId="2945622641" sldId="262"/>
        </pc:sldMkLst>
        <pc:spChg chg="add mod">
          <ac:chgData name="JHEYSON FABIAN VILLAVISAN BUITRAGO" userId="e5ced5c2-d787-455d-b115-4f08a699b8c8" providerId="ADAL" clId="{FFDFE3EC-EBF7-4B18-8EF4-5EA2AD5DA7E2}" dt="2023-02-26T20:37:54.527" v="860"/>
          <ac:spMkLst>
            <pc:docMk/>
            <pc:sldMk cId="2945622641" sldId="262"/>
            <ac:spMk id="2" creationId="{F42B6312-7321-A33F-CFE7-E56DC99D41C3}"/>
          </ac:spMkLst>
        </pc:spChg>
        <pc:spChg chg="del mod">
          <ac:chgData name="JHEYSON FABIAN VILLAVISAN BUITRAGO" userId="e5ced5c2-d787-455d-b115-4f08a699b8c8" providerId="ADAL" clId="{FFDFE3EC-EBF7-4B18-8EF4-5EA2AD5DA7E2}" dt="2023-02-26T20:37:27.068" v="853" actId="478"/>
          <ac:spMkLst>
            <pc:docMk/>
            <pc:sldMk cId="2945622641" sldId="262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FFDFE3EC-EBF7-4B18-8EF4-5EA2AD5DA7E2}" dt="2023-02-26T19:43:00.927" v="806" actId="20577"/>
          <ac:spMkLst>
            <pc:docMk/>
            <pc:sldMk cId="2945622641" sldId="262"/>
            <ac:spMk id="5122" creationId="{612B5792-076C-452D-8592-DDADCC263C58}"/>
          </ac:spMkLst>
        </pc:spChg>
      </pc:sldChg>
      <pc:sldChg chg="del">
        <pc:chgData name="JHEYSON FABIAN VILLAVISAN BUITRAGO" userId="e5ced5c2-d787-455d-b115-4f08a699b8c8" providerId="ADAL" clId="{FFDFE3EC-EBF7-4B18-8EF4-5EA2AD5DA7E2}" dt="2023-02-26T19:26:11.957" v="18" actId="47"/>
        <pc:sldMkLst>
          <pc:docMk/>
          <pc:sldMk cId="3201851065" sldId="262"/>
        </pc:sldMkLst>
      </pc:sldChg>
      <pc:sldChg chg="delSp modSp add mod">
        <pc:chgData name="JHEYSON FABIAN VILLAVISAN BUITRAGO" userId="e5ced5c2-d787-455d-b115-4f08a699b8c8" providerId="ADAL" clId="{FFDFE3EC-EBF7-4B18-8EF4-5EA2AD5DA7E2}" dt="2023-02-26T20:39:23.119" v="975" actId="20577"/>
        <pc:sldMkLst>
          <pc:docMk/>
          <pc:sldMk cId="1619453116" sldId="263"/>
        </pc:sldMkLst>
        <pc:spChg chg="del">
          <ac:chgData name="JHEYSON FABIAN VILLAVISAN BUITRAGO" userId="e5ced5c2-d787-455d-b115-4f08a699b8c8" providerId="ADAL" clId="{FFDFE3EC-EBF7-4B18-8EF4-5EA2AD5DA7E2}" dt="2023-02-26T20:38:01.928" v="861" actId="478"/>
          <ac:spMkLst>
            <pc:docMk/>
            <pc:sldMk cId="1619453116" sldId="263"/>
            <ac:spMk id="2" creationId="{F42B6312-7321-A33F-CFE7-E56DC99D41C3}"/>
          </ac:spMkLst>
        </pc:spChg>
        <pc:spChg chg="mod">
          <ac:chgData name="JHEYSON FABIAN VILLAVISAN BUITRAGO" userId="e5ced5c2-d787-455d-b115-4f08a699b8c8" providerId="ADAL" clId="{FFDFE3EC-EBF7-4B18-8EF4-5EA2AD5DA7E2}" dt="2023-02-26T20:39:12.007" v="973" actId="20577"/>
          <ac:spMkLst>
            <pc:docMk/>
            <pc:sldMk cId="1619453116" sldId="263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FFDFE3EC-EBF7-4B18-8EF4-5EA2AD5DA7E2}" dt="2023-02-26T20:39:23.119" v="975" actId="20577"/>
          <ac:spMkLst>
            <pc:docMk/>
            <pc:sldMk cId="1619453116" sldId="263"/>
            <ac:spMk id="5122" creationId="{612B5792-076C-452D-8592-DDADCC263C58}"/>
          </ac:spMkLst>
        </pc:spChg>
      </pc:sldChg>
      <pc:sldChg chg="new del">
        <pc:chgData name="JHEYSON FABIAN VILLAVISAN BUITRAGO" userId="e5ced5c2-d787-455d-b115-4f08a699b8c8" providerId="ADAL" clId="{FFDFE3EC-EBF7-4B18-8EF4-5EA2AD5DA7E2}" dt="2023-02-26T20:38:17.898" v="874" actId="680"/>
        <pc:sldMkLst>
          <pc:docMk/>
          <pc:sldMk cId="1217701167" sldId="264"/>
        </pc:sldMkLst>
      </pc:sldChg>
      <pc:sldChg chg="modSp add mod">
        <pc:chgData name="JHEYSON FABIAN VILLAVISAN BUITRAGO" userId="e5ced5c2-d787-455d-b115-4f08a699b8c8" providerId="ADAL" clId="{FFDFE3EC-EBF7-4B18-8EF4-5EA2AD5DA7E2}" dt="2023-02-26T20:57:48.657" v="1030" actId="20577"/>
        <pc:sldMkLst>
          <pc:docMk/>
          <pc:sldMk cId="1583425945" sldId="264"/>
        </pc:sldMkLst>
        <pc:spChg chg="mod">
          <ac:chgData name="JHEYSON FABIAN VILLAVISAN BUITRAGO" userId="e5ced5c2-d787-455d-b115-4f08a699b8c8" providerId="ADAL" clId="{FFDFE3EC-EBF7-4B18-8EF4-5EA2AD5DA7E2}" dt="2023-02-26T20:57:48.657" v="1030" actId="20577"/>
          <ac:spMkLst>
            <pc:docMk/>
            <pc:sldMk cId="1583425945" sldId="264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FFDFE3EC-EBF7-4B18-8EF4-5EA2AD5DA7E2}" dt="2023-02-26T20:57:19.182" v="977" actId="20577"/>
          <ac:spMkLst>
            <pc:docMk/>
            <pc:sldMk cId="1583425945" sldId="264"/>
            <ac:spMk id="5122" creationId="{612B5792-076C-452D-8592-DDADCC263C58}"/>
          </ac:spMkLst>
        </pc:spChg>
      </pc:sldChg>
      <pc:sldChg chg="del">
        <pc:chgData name="JHEYSON FABIAN VILLAVISAN BUITRAGO" userId="e5ced5c2-d787-455d-b115-4f08a699b8c8" providerId="ADAL" clId="{FFDFE3EC-EBF7-4B18-8EF4-5EA2AD5DA7E2}" dt="2023-02-26T19:26:11.800" v="17" actId="47"/>
        <pc:sldMkLst>
          <pc:docMk/>
          <pc:sldMk cId="1638959537" sldId="264"/>
        </pc:sldMkLst>
      </pc:sldChg>
      <pc:sldChg chg="del">
        <pc:chgData name="JHEYSON FABIAN VILLAVISAN BUITRAGO" userId="e5ced5c2-d787-455d-b115-4f08a699b8c8" providerId="ADAL" clId="{FFDFE3EC-EBF7-4B18-8EF4-5EA2AD5DA7E2}" dt="2023-02-26T19:26:12.115" v="19" actId="47"/>
        <pc:sldMkLst>
          <pc:docMk/>
          <pc:sldMk cId="423957145" sldId="265"/>
        </pc:sldMkLst>
      </pc:sldChg>
      <pc:sldChg chg="modSp add mod">
        <pc:chgData name="JHEYSON FABIAN VILLAVISAN BUITRAGO" userId="e5ced5c2-d787-455d-b115-4f08a699b8c8" providerId="ADAL" clId="{FFDFE3EC-EBF7-4B18-8EF4-5EA2AD5DA7E2}" dt="2023-02-26T20:58:30.857" v="1083" actId="20577"/>
        <pc:sldMkLst>
          <pc:docMk/>
          <pc:sldMk cId="1449454565" sldId="265"/>
        </pc:sldMkLst>
        <pc:spChg chg="mod">
          <ac:chgData name="JHEYSON FABIAN VILLAVISAN BUITRAGO" userId="e5ced5c2-d787-455d-b115-4f08a699b8c8" providerId="ADAL" clId="{FFDFE3EC-EBF7-4B18-8EF4-5EA2AD5DA7E2}" dt="2023-02-26T20:58:24.617" v="1081" actId="20577"/>
          <ac:spMkLst>
            <pc:docMk/>
            <pc:sldMk cId="1449454565" sldId="265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FFDFE3EC-EBF7-4B18-8EF4-5EA2AD5DA7E2}" dt="2023-02-26T20:58:30.857" v="1083" actId="20577"/>
          <ac:spMkLst>
            <pc:docMk/>
            <pc:sldMk cId="1449454565" sldId="265"/>
            <ac:spMk id="5122" creationId="{612B5792-076C-452D-8592-DDADCC263C58}"/>
          </ac:spMkLst>
        </pc:spChg>
      </pc:sldChg>
      <pc:sldChg chg="modSp add mod">
        <pc:chgData name="JHEYSON FABIAN VILLAVISAN BUITRAGO" userId="e5ced5c2-d787-455d-b115-4f08a699b8c8" providerId="ADAL" clId="{FFDFE3EC-EBF7-4B18-8EF4-5EA2AD5DA7E2}" dt="2023-02-26T20:59:50.695" v="1285" actId="20577"/>
        <pc:sldMkLst>
          <pc:docMk/>
          <pc:sldMk cId="1675651689" sldId="266"/>
        </pc:sldMkLst>
        <pc:spChg chg="mod">
          <ac:chgData name="JHEYSON FABIAN VILLAVISAN BUITRAGO" userId="e5ced5c2-d787-455d-b115-4f08a699b8c8" providerId="ADAL" clId="{FFDFE3EC-EBF7-4B18-8EF4-5EA2AD5DA7E2}" dt="2023-02-26T20:59:50.695" v="1285" actId="20577"/>
          <ac:spMkLst>
            <pc:docMk/>
            <pc:sldMk cId="1675651689" sldId="266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FFDFE3EC-EBF7-4B18-8EF4-5EA2AD5DA7E2}" dt="2023-02-26T20:58:35.398" v="1086" actId="20577"/>
          <ac:spMkLst>
            <pc:docMk/>
            <pc:sldMk cId="1675651689" sldId="266"/>
            <ac:spMk id="5122" creationId="{612B5792-076C-452D-8592-DDADCC263C58}"/>
          </ac:spMkLst>
        </pc:spChg>
      </pc:sldChg>
      <pc:sldChg chg="del">
        <pc:chgData name="JHEYSON FABIAN VILLAVISAN BUITRAGO" userId="e5ced5c2-d787-455d-b115-4f08a699b8c8" providerId="ADAL" clId="{FFDFE3EC-EBF7-4B18-8EF4-5EA2AD5DA7E2}" dt="2023-02-26T19:26:12.286" v="20" actId="47"/>
        <pc:sldMkLst>
          <pc:docMk/>
          <pc:sldMk cId="4156492543" sldId="266"/>
        </pc:sldMkLst>
      </pc:sldChg>
      <pc:sldChg chg="delSp modSp add mod">
        <pc:chgData name="JHEYSON FABIAN VILLAVISAN BUITRAGO" userId="e5ced5c2-d787-455d-b115-4f08a699b8c8" providerId="ADAL" clId="{FFDFE3EC-EBF7-4B18-8EF4-5EA2AD5DA7E2}" dt="2023-03-05T13:59:23.440" v="1598" actId="20577"/>
        <pc:sldMkLst>
          <pc:docMk/>
          <pc:sldMk cId="848225137" sldId="267"/>
        </pc:sldMkLst>
        <pc:spChg chg="del">
          <ac:chgData name="JHEYSON FABIAN VILLAVISAN BUITRAGO" userId="e5ced5c2-d787-455d-b115-4f08a699b8c8" providerId="ADAL" clId="{FFDFE3EC-EBF7-4B18-8EF4-5EA2AD5DA7E2}" dt="2023-03-05T13:57:27.783" v="1288" actId="478"/>
          <ac:spMkLst>
            <pc:docMk/>
            <pc:sldMk cId="848225137" sldId="267"/>
            <ac:spMk id="4" creationId="{AB8B8B08-E850-1342-E835-3453EC0AD7C1}"/>
          </ac:spMkLst>
        </pc:spChg>
        <pc:spChg chg="mod">
          <ac:chgData name="JHEYSON FABIAN VILLAVISAN BUITRAGO" userId="e5ced5c2-d787-455d-b115-4f08a699b8c8" providerId="ADAL" clId="{FFDFE3EC-EBF7-4B18-8EF4-5EA2AD5DA7E2}" dt="2023-03-05T13:59:23.440" v="1598" actId="20577"/>
          <ac:spMkLst>
            <pc:docMk/>
            <pc:sldMk cId="848225137" sldId="267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FFDFE3EC-EBF7-4B18-8EF4-5EA2AD5DA7E2}" dt="2023-03-05T13:55:57.073" v="1287" actId="20577"/>
          <ac:spMkLst>
            <pc:docMk/>
            <pc:sldMk cId="848225137" sldId="267"/>
            <ac:spMk id="5122" creationId="{612B5792-076C-452D-8592-DDADCC263C58}"/>
          </ac:spMkLst>
        </pc:spChg>
      </pc:sldChg>
      <pc:sldChg chg="modSp add mod">
        <pc:chgData name="JHEYSON FABIAN VILLAVISAN BUITRAGO" userId="e5ced5c2-d787-455d-b115-4f08a699b8c8" providerId="ADAL" clId="{FFDFE3EC-EBF7-4B18-8EF4-5EA2AD5DA7E2}" dt="2023-03-05T13:59:36.488" v="1602" actId="20577"/>
        <pc:sldMkLst>
          <pc:docMk/>
          <pc:sldMk cId="3950163842" sldId="268"/>
        </pc:sldMkLst>
        <pc:spChg chg="mod">
          <ac:chgData name="JHEYSON FABIAN VILLAVISAN BUITRAGO" userId="e5ced5c2-d787-455d-b115-4f08a699b8c8" providerId="ADAL" clId="{FFDFE3EC-EBF7-4B18-8EF4-5EA2AD5DA7E2}" dt="2023-03-05T13:59:31.772" v="1601" actId="20577"/>
          <ac:spMkLst>
            <pc:docMk/>
            <pc:sldMk cId="3950163842" sldId="268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FFDFE3EC-EBF7-4B18-8EF4-5EA2AD5DA7E2}" dt="2023-03-05T13:59:36.488" v="1602" actId="20577"/>
          <ac:spMkLst>
            <pc:docMk/>
            <pc:sldMk cId="3950163842" sldId="268"/>
            <ac:spMk id="5122" creationId="{612B5792-076C-452D-8592-DDADCC263C58}"/>
          </ac:spMkLst>
        </pc:spChg>
      </pc:sldChg>
      <pc:sldChg chg="modSp add mod ord">
        <pc:chgData name="JHEYSON FABIAN VILLAVISAN BUITRAGO" userId="e5ced5c2-d787-455d-b115-4f08a699b8c8" providerId="ADAL" clId="{FFDFE3EC-EBF7-4B18-8EF4-5EA2AD5DA7E2}" dt="2023-03-05T14:00:33.130" v="1611" actId="20577"/>
        <pc:sldMkLst>
          <pc:docMk/>
          <pc:sldMk cId="697017796" sldId="269"/>
        </pc:sldMkLst>
        <pc:spChg chg="mod">
          <ac:chgData name="JHEYSON FABIAN VILLAVISAN BUITRAGO" userId="e5ced5c2-d787-455d-b115-4f08a699b8c8" providerId="ADAL" clId="{FFDFE3EC-EBF7-4B18-8EF4-5EA2AD5DA7E2}" dt="2023-03-05T14:00:33.130" v="1611" actId="20577"/>
          <ac:spMkLst>
            <pc:docMk/>
            <pc:sldMk cId="697017796" sldId="269"/>
            <ac:spMk id="5122" creationId="{612B5792-076C-452D-8592-DDADCC263C58}"/>
          </ac:spMkLst>
        </pc:spChg>
      </pc:sldChg>
    </pc:docChg>
  </pc:docChgLst>
  <pc:docChgLst>
    <pc:chgData name="Jheyson Fabian Villavisan Buitrago" userId="b9abc243-2adc-4788-8ef1-b07bec73deff" providerId="ADAL" clId="{ED62E575-4A44-48FD-9F4F-9929064DEB60}"/>
    <pc:docChg chg="undo custSel modSld">
      <pc:chgData name="Jheyson Fabian Villavisan Buitrago" userId="b9abc243-2adc-4788-8ef1-b07bec73deff" providerId="ADAL" clId="{ED62E575-4A44-48FD-9F4F-9929064DEB60}" dt="2023-02-14T02:24:47.324" v="720"/>
      <pc:docMkLst>
        <pc:docMk/>
      </pc:docMkLst>
      <pc:sldChg chg="addSp delSp modSp mod">
        <pc:chgData name="Jheyson Fabian Villavisan Buitrago" userId="b9abc243-2adc-4788-8ef1-b07bec73deff" providerId="ADAL" clId="{ED62E575-4A44-48FD-9F4F-9929064DEB60}" dt="2023-02-14T02:02:27.386" v="18" actId="1076"/>
        <pc:sldMkLst>
          <pc:docMk/>
          <pc:sldMk cId="0" sldId="256"/>
        </pc:sldMkLst>
        <pc:spChg chg="add mod">
          <ac:chgData name="Jheyson Fabian Villavisan Buitrago" userId="b9abc243-2adc-4788-8ef1-b07bec73deff" providerId="ADAL" clId="{ED62E575-4A44-48FD-9F4F-9929064DEB60}" dt="2023-02-14T02:02:27.386" v="18" actId="1076"/>
          <ac:spMkLst>
            <pc:docMk/>
            <pc:sldMk cId="0" sldId="256"/>
            <ac:spMk id="5" creationId="{5F10B109-497D-7554-921B-A6714020AE11}"/>
          </ac:spMkLst>
        </pc:spChg>
        <pc:spChg chg="del">
          <ac:chgData name="Jheyson Fabian Villavisan Buitrago" userId="b9abc243-2adc-4788-8ef1-b07bec73deff" providerId="ADAL" clId="{ED62E575-4A44-48FD-9F4F-9929064DEB60}" dt="2023-02-14T02:01:55.825" v="12" actId="478"/>
          <ac:spMkLst>
            <pc:docMk/>
            <pc:sldMk cId="0" sldId="256"/>
            <ac:spMk id="7" creationId="{A236FBE4-061E-78EC-AF9D-34882DE16D7D}"/>
          </ac:spMkLst>
        </pc:spChg>
        <pc:spChg chg="mod">
          <ac:chgData name="Jheyson Fabian Villavisan Buitrago" userId="b9abc243-2adc-4788-8ef1-b07bec73deff" providerId="ADAL" clId="{ED62E575-4A44-48FD-9F4F-9929064DEB60}" dt="2023-02-14T02:01:47.290" v="11" actId="20577"/>
          <ac:spMkLst>
            <pc:docMk/>
            <pc:sldMk cId="0" sldId="256"/>
            <ac:spMk id="10" creationId="{0D52910C-C7FF-51AD-9B9D-1A390D5FFE1B}"/>
          </ac:spMkLst>
        </pc:spChg>
        <pc:picChg chg="add mod">
          <ac:chgData name="Jheyson Fabian Villavisan Buitrago" userId="b9abc243-2adc-4788-8ef1-b07bec73deff" providerId="ADAL" clId="{ED62E575-4A44-48FD-9F4F-9929064DEB60}" dt="2023-02-14T02:02:27.386" v="18" actId="1076"/>
          <ac:picMkLst>
            <pc:docMk/>
            <pc:sldMk cId="0" sldId="256"/>
            <ac:picMk id="3" creationId="{AE6D2EAE-6EFC-3253-0F64-A876A8A1B874}"/>
          </ac:picMkLst>
        </pc:picChg>
        <pc:picChg chg="del">
          <ac:chgData name="Jheyson Fabian Villavisan Buitrago" userId="b9abc243-2adc-4788-8ef1-b07bec73deff" providerId="ADAL" clId="{ED62E575-4A44-48FD-9F4F-9929064DEB60}" dt="2023-02-14T02:01:55.825" v="12" actId="478"/>
          <ac:picMkLst>
            <pc:docMk/>
            <pc:sldMk cId="0" sldId="256"/>
            <ac:picMk id="4" creationId="{5D8446A7-4203-D240-B0BD-B0BE244CFB1B}"/>
          </ac:picMkLst>
        </pc:picChg>
      </pc:sldChg>
      <pc:sldChg chg="addSp delSp modSp modNotesTx">
        <pc:chgData name="Jheyson Fabian Villavisan Buitrago" userId="b9abc243-2adc-4788-8ef1-b07bec73deff" providerId="ADAL" clId="{ED62E575-4A44-48FD-9F4F-9929064DEB60}" dt="2023-02-14T02:24:17.078" v="714" actId="313"/>
        <pc:sldMkLst>
          <pc:docMk/>
          <pc:sldMk cId="2446874551" sldId="261"/>
        </pc:sldMkLst>
        <pc:spChg chg="add mod">
          <ac:chgData name="Jheyson Fabian Villavisan Buitrago" userId="b9abc243-2adc-4788-8ef1-b07bec73deff" providerId="ADAL" clId="{ED62E575-4A44-48FD-9F4F-9929064DEB60}" dt="2023-02-14T02:08:42.755" v="97"/>
          <ac:spMkLst>
            <pc:docMk/>
            <pc:sldMk cId="2446874551" sldId="261"/>
            <ac:spMk id="2" creationId="{7FDCBA90-EEAF-34C7-B588-D1A01CFCE205}"/>
          </ac:spMkLst>
        </pc:spChg>
        <pc:spChg chg="del">
          <ac:chgData name="Jheyson Fabian Villavisan Buitrago" userId="b9abc243-2adc-4788-8ef1-b07bec73deff" providerId="ADAL" clId="{ED62E575-4A44-48FD-9F4F-9929064DEB60}" dt="2023-02-14T02:08:42.582" v="96" actId="478"/>
          <ac:spMkLst>
            <pc:docMk/>
            <pc:sldMk cId="2446874551" sldId="261"/>
            <ac:spMk id="3" creationId="{6BD985B6-878F-6FE8-E247-75230379CB4E}"/>
          </ac:spMkLst>
        </pc:spChg>
        <pc:graphicFrameChg chg="mod">
          <ac:chgData name="Jheyson Fabian Villavisan Buitrago" userId="b9abc243-2adc-4788-8ef1-b07bec73deff" providerId="ADAL" clId="{ED62E575-4A44-48FD-9F4F-9929064DEB60}" dt="2023-02-14T02:23:14.740" v="604" actId="20577"/>
          <ac:graphicFrameMkLst>
            <pc:docMk/>
            <pc:sldMk cId="2446874551" sldId="261"/>
            <ac:graphicFrameMk id="7" creationId="{3B28400A-9287-40BA-9001-2E821D706B4D}"/>
          </ac:graphicFrameMkLst>
        </pc:graphicFrameChg>
      </pc:sldChg>
      <pc:sldChg chg="addSp delSp modSp mod">
        <pc:chgData name="Jheyson Fabian Villavisan Buitrago" userId="b9abc243-2adc-4788-8ef1-b07bec73deff" providerId="ADAL" clId="{ED62E575-4A44-48FD-9F4F-9929064DEB60}" dt="2023-02-14T02:24:47.324" v="720"/>
        <pc:sldMkLst>
          <pc:docMk/>
          <pc:sldMk cId="1638959537" sldId="264"/>
        </pc:sldMkLst>
        <pc:spChg chg="del">
          <ac:chgData name="Jheyson Fabian Villavisan Buitrago" userId="b9abc243-2adc-4788-8ef1-b07bec73deff" providerId="ADAL" clId="{ED62E575-4A44-48FD-9F4F-9929064DEB60}" dt="2023-02-14T02:08:48.154" v="98" actId="478"/>
          <ac:spMkLst>
            <pc:docMk/>
            <pc:sldMk cId="1638959537" sldId="264"/>
            <ac:spMk id="3" creationId="{F63358BA-EA3A-D303-C3E1-81F6FC6BB434}"/>
          </ac:spMkLst>
        </pc:spChg>
        <pc:spChg chg="add mod">
          <ac:chgData name="Jheyson Fabian Villavisan Buitrago" userId="b9abc243-2adc-4788-8ef1-b07bec73deff" providerId="ADAL" clId="{ED62E575-4A44-48FD-9F4F-9929064DEB60}" dt="2023-02-14T02:08:48.359" v="99"/>
          <ac:spMkLst>
            <pc:docMk/>
            <pc:sldMk cId="1638959537" sldId="264"/>
            <ac:spMk id="4" creationId="{D760F2F8-33CD-391A-D405-4795874ED310}"/>
          </ac:spMkLst>
        </pc:spChg>
        <pc:spChg chg="mod">
          <ac:chgData name="Jheyson Fabian Villavisan Buitrago" userId="b9abc243-2adc-4788-8ef1-b07bec73deff" providerId="ADAL" clId="{ED62E575-4A44-48FD-9F4F-9929064DEB60}" dt="2023-02-14T02:24:26.894" v="715" actId="20577"/>
          <ac:spMkLst>
            <pc:docMk/>
            <pc:sldMk cId="1638959537" sldId="264"/>
            <ac:spMk id="9" creationId="{23A3D996-0567-4685-A0EB-B4B9355B6810}"/>
          </ac:spMkLst>
        </pc:spChg>
        <pc:graphicFrameChg chg="mod">
          <ac:chgData name="Jheyson Fabian Villavisan Buitrago" userId="b9abc243-2adc-4788-8ef1-b07bec73deff" providerId="ADAL" clId="{ED62E575-4A44-48FD-9F4F-9929064DEB60}" dt="2023-02-14T02:24:47.324" v="720"/>
          <ac:graphicFrameMkLst>
            <pc:docMk/>
            <pc:sldMk cId="1638959537" sldId="264"/>
            <ac:graphicFrameMk id="2" creationId="{4F251356-6039-463D-98A3-27BC7A6EC2E7}"/>
          </ac:graphicFrameMkLst>
        </pc:graphicFrameChg>
      </pc:sldChg>
      <pc:sldChg chg="addSp delSp modSp">
        <pc:chgData name="Jheyson Fabian Villavisan Buitrago" userId="b9abc243-2adc-4788-8ef1-b07bec73deff" providerId="ADAL" clId="{ED62E575-4A44-48FD-9F4F-9929064DEB60}" dt="2023-02-14T02:09:00.495" v="101"/>
        <pc:sldMkLst>
          <pc:docMk/>
          <pc:sldMk cId="423957145" sldId="265"/>
        </pc:sldMkLst>
        <pc:spChg chg="add mod">
          <ac:chgData name="Jheyson Fabian Villavisan Buitrago" userId="b9abc243-2adc-4788-8ef1-b07bec73deff" providerId="ADAL" clId="{ED62E575-4A44-48FD-9F4F-9929064DEB60}" dt="2023-02-14T02:09:00.495" v="101"/>
          <ac:spMkLst>
            <pc:docMk/>
            <pc:sldMk cId="423957145" sldId="265"/>
            <ac:spMk id="2" creationId="{250A0DBE-37ED-42A9-845A-5598BD72AE46}"/>
          </ac:spMkLst>
        </pc:spChg>
        <pc:spChg chg="del">
          <ac:chgData name="Jheyson Fabian Villavisan Buitrago" userId="b9abc243-2adc-4788-8ef1-b07bec73deff" providerId="ADAL" clId="{ED62E575-4A44-48FD-9F4F-9929064DEB60}" dt="2023-02-14T02:09:00.244" v="100" actId="478"/>
          <ac:spMkLst>
            <pc:docMk/>
            <pc:sldMk cId="423957145" sldId="265"/>
            <ac:spMk id="3" creationId="{1BA1B286-A421-1BC4-F6AB-D7918D4F8881}"/>
          </ac:spMkLst>
        </pc:spChg>
      </pc:sldChg>
      <pc:sldChg chg="addSp delSp modSp">
        <pc:chgData name="Jheyson Fabian Villavisan Buitrago" userId="b9abc243-2adc-4788-8ef1-b07bec73deff" providerId="ADAL" clId="{ED62E575-4A44-48FD-9F4F-9929064DEB60}" dt="2023-02-14T02:09:29.956" v="109"/>
        <pc:sldMkLst>
          <pc:docMk/>
          <pc:sldMk cId="4156492543" sldId="266"/>
        </pc:sldMkLst>
        <pc:spChg chg="add mod">
          <ac:chgData name="Jheyson Fabian Villavisan Buitrago" userId="b9abc243-2adc-4788-8ef1-b07bec73deff" providerId="ADAL" clId="{ED62E575-4A44-48FD-9F4F-9929064DEB60}" dt="2023-02-14T02:09:29.956" v="109"/>
          <ac:spMkLst>
            <pc:docMk/>
            <pc:sldMk cId="4156492543" sldId="266"/>
            <ac:spMk id="2" creationId="{9226C82D-B6A1-ADE4-791D-0F3ED5C58C3F}"/>
          </ac:spMkLst>
        </pc:spChg>
        <pc:spChg chg="del">
          <ac:chgData name="Jheyson Fabian Villavisan Buitrago" userId="b9abc243-2adc-4788-8ef1-b07bec73deff" providerId="ADAL" clId="{ED62E575-4A44-48FD-9F4F-9929064DEB60}" dt="2023-02-14T02:09:29.767" v="108" actId="478"/>
          <ac:spMkLst>
            <pc:docMk/>
            <pc:sldMk cId="4156492543" sldId="266"/>
            <ac:spMk id="3" creationId="{5C367B68-87A8-7909-5696-CA4B9A4374A2}"/>
          </ac:spMkLst>
        </pc:spChg>
      </pc:sldChg>
      <pc:sldChg chg="addSp delSp modSp">
        <pc:chgData name="Jheyson Fabian Villavisan Buitrago" userId="b9abc243-2adc-4788-8ef1-b07bec73deff" providerId="ADAL" clId="{ED62E575-4A44-48FD-9F4F-9929064DEB60}" dt="2023-02-14T02:09:42.623" v="115"/>
        <pc:sldMkLst>
          <pc:docMk/>
          <pc:sldMk cId="3950163842" sldId="268"/>
        </pc:sldMkLst>
        <pc:spChg chg="add mod">
          <ac:chgData name="Jheyson Fabian Villavisan Buitrago" userId="b9abc243-2adc-4788-8ef1-b07bec73deff" providerId="ADAL" clId="{ED62E575-4A44-48FD-9F4F-9929064DEB60}" dt="2023-02-14T02:09:42.623" v="115"/>
          <ac:spMkLst>
            <pc:docMk/>
            <pc:sldMk cId="3950163842" sldId="268"/>
            <ac:spMk id="2" creationId="{34F306A1-F244-493E-796B-B69533389C24}"/>
          </ac:spMkLst>
        </pc:spChg>
        <pc:spChg chg="del">
          <ac:chgData name="Jheyson Fabian Villavisan Buitrago" userId="b9abc243-2adc-4788-8ef1-b07bec73deff" providerId="ADAL" clId="{ED62E575-4A44-48FD-9F4F-9929064DEB60}" dt="2023-02-14T02:09:42.450" v="114" actId="478"/>
          <ac:spMkLst>
            <pc:docMk/>
            <pc:sldMk cId="3950163842" sldId="268"/>
            <ac:spMk id="3" creationId="{74CAC5D3-4493-9EB9-62C0-F4E0FA2FE9A6}"/>
          </ac:spMkLst>
        </pc:spChg>
      </pc:sldChg>
      <pc:sldChg chg="addSp delSp modSp mod">
        <pc:chgData name="Jheyson Fabian Villavisan Buitrago" userId="b9abc243-2adc-4788-8ef1-b07bec73deff" providerId="ADAL" clId="{ED62E575-4A44-48FD-9F4F-9929064DEB60}" dt="2023-02-14T02:20:13.295" v="523" actId="20577"/>
        <pc:sldMkLst>
          <pc:docMk/>
          <pc:sldMk cId="2505371292" sldId="270"/>
        </pc:sldMkLst>
        <pc:spChg chg="del">
          <ac:chgData name="Jheyson Fabian Villavisan Buitrago" userId="b9abc243-2adc-4788-8ef1-b07bec73deff" providerId="ADAL" clId="{ED62E575-4A44-48FD-9F4F-9929064DEB60}" dt="2023-02-14T02:08:34.255" v="94" actId="478"/>
          <ac:spMkLst>
            <pc:docMk/>
            <pc:sldMk cId="2505371292" sldId="270"/>
            <ac:spMk id="3" creationId="{A1607664-1D37-4A58-B5FD-5EA010C7ADF2}"/>
          </ac:spMkLst>
        </pc:spChg>
        <pc:spChg chg="add mod">
          <ac:chgData name="Jheyson Fabian Villavisan Buitrago" userId="b9abc243-2adc-4788-8ef1-b07bec73deff" providerId="ADAL" clId="{ED62E575-4A44-48FD-9F4F-9929064DEB60}" dt="2023-02-14T02:08:34.459" v="95"/>
          <ac:spMkLst>
            <pc:docMk/>
            <pc:sldMk cId="2505371292" sldId="270"/>
            <ac:spMk id="6" creationId="{01CD1BF7-490A-433F-4251-1472C92DA710}"/>
          </ac:spMkLst>
        </pc:spChg>
        <pc:graphicFrameChg chg="modGraphic">
          <ac:chgData name="Jheyson Fabian Villavisan Buitrago" userId="b9abc243-2adc-4788-8ef1-b07bec73deff" providerId="ADAL" clId="{ED62E575-4A44-48FD-9F4F-9929064DEB60}" dt="2023-02-14T02:20:13.295" v="523" actId="20577"/>
          <ac:graphicFrameMkLst>
            <pc:docMk/>
            <pc:sldMk cId="2505371292" sldId="270"/>
            <ac:graphicFrameMk id="2" creationId="{BFAD80C6-663E-42AD-A6EE-0E699E7C415E}"/>
          </ac:graphicFrameMkLst>
        </pc:graphicFrameChg>
      </pc:sldChg>
      <pc:sldChg chg="addSp delSp modSp">
        <pc:chgData name="Jheyson Fabian Villavisan Buitrago" userId="b9abc243-2adc-4788-8ef1-b07bec73deff" providerId="ADAL" clId="{ED62E575-4A44-48FD-9F4F-9929064DEB60}" dt="2023-02-14T02:08:24.793" v="91"/>
        <pc:sldMkLst>
          <pc:docMk/>
          <pc:sldMk cId="3709177429" sldId="274"/>
        </pc:sldMkLst>
        <pc:spChg chg="add mod">
          <ac:chgData name="Jheyson Fabian Villavisan Buitrago" userId="b9abc243-2adc-4788-8ef1-b07bec73deff" providerId="ADAL" clId="{ED62E575-4A44-48FD-9F4F-9929064DEB60}" dt="2023-02-14T02:08:24.793" v="91"/>
          <ac:spMkLst>
            <pc:docMk/>
            <pc:sldMk cId="3709177429" sldId="274"/>
            <ac:spMk id="5" creationId="{E7FF2329-675A-5764-1C49-5D79B349A3DD}"/>
          </ac:spMkLst>
        </pc:spChg>
        <pc:spChg chg="del">
          <ac:chgData name="Jheyson Fabian Villavisan Buitrago" userId="b9abc243-2adc-4788-8ef1-b07bec73deff" providerId="ADAL" clId="{ED62E575-4A44-48FD-9F4F-9929064DEB60}" dt="2023-02-14T02:08:24.526" v="90" actId="478"/>
          <ac:spMkLst>
            <pc:docMk/>
            <pc:sldMk cId="3709177429" sldId="274"/>
            <ac:spMk id="13" creationId="{FF9F8020-A143-4061-0214-9BB2AE9D2550}"/>
          </ac:spMkLst>
        </pc:spChg>
      </pc:sldChg>
      <pc:sldChg chg="addSp delSp modSp">
        <pc:chgData name="Jheyson Fabian Villavisan Buitrago" userId="b9abc243-2adc-4788-8ef1-b07bec73deff" providerId="ADAL" clId="{ED62E575-4A44-48FD-9F4F-9929064DEB60}" dt="2023-02-14T02:09:33.832" v="111"/>
        <pc:sldMkLst>
          <pc:docMk/>
          <pc:sldMk cId="2680639377" sldId="275"/>
        </pc:sldMkLst>
        <pc:spChg chg="add mod">
          <ac:chgData name="Jheyson Fabian Villavisan Buitrago" userId="b9abc243-2adc-4788-8ef1-b07bec73deff" providerId="ADAL" clId="{ED62E575-4A44-48FD-9F4F-9929064DEB60}" dt="2023-02-14T02:09:33.832" v="111"/>
          <ac:spMkLst>
            <pc:docMk/>
            <pc:sldMk cId="2680639377" sldId="275"/>
            <ac:spMk id="2" creationId="{560DF3F5-E255-8724-4923-0F2C034B2878}"/>
          </ac:spMkLst>
        </pc:spChg>
        <pc:spChg chg="del">
          <ac:chgData name="Jheyson Fabian Villavisan Buitrago" userId="b9abc243-2adc-4788-8ef1-b07bec73deff" providerId="ADAL" clId="{ED62E575-4A44-48FD-9F4F-9929064DEB60}" dt="2023-02-14T02:09:33.659" v="110" actId="478"/>
          <ac:spMkLst>
            <pc:docMk/>
            <pc:sldMk cId="2680639377" sldId="275"/>
            <ac:spMk id="3" creationId="{0EC7E215-99CA-9EE0-74CD-8C1E4F608272}"/>
          </ac:spMkLst>
        </pc:spChg>
      </pc:sldChg>
      <pc:sldChg chg="addSp delSp modSp">
        <pc:chgData name="Jheyson Fabian Villavisan Buitrago" userId="b9abc243-2adc-4788-8ef1-b07bec73deff" providerId="ADAL" clId="{ED62E575-4A44-48FD-9F4F-9929064DEB60}" dt="2023-02-14T02:09:38.400" v="113"/>
        <pc:sldMkLst>
          <pc:docMk/>
          <pc:sldMk cId="1955606898" sldId="277"/>
        </pc:sldMkLst>
        <pc:spChg chg="add mod">
          <ac:chgData name="Jheyson Fabian Villavisan Buitrago" userId="b9abc243-2adc-4788-8ef1-b07bec73deff" providerId="ADAL" clId="{ED62E575-4A44-48FD-9F4F-9929064DEB60}" dt="2023-02-14T02:09:38.400" v="113"/>
          <ac:spMkLst>
            <pc:docMk/>
            <pc:sldMk cId="1955606898" sldId="277"/>
            <ac:spMk id="2" creationId="{D7BA94A2-ADCB-C53C-B9D4-1C2854C3DAEA}"/>
          </ac:spMkLst>
        </pc:spChg>
        <pc:spChg chg="del">
          <ac:chgData name="Jheyson Fabian Villavisan Buitrago" userId="b9abc243-2adc-4788-8ef1-b07bec73deff" providerId="ADAL" clId="{ED62E575-4A44-48FD-9F4F-9929064DEB60}" dt="2023-02-14T02:09:38.226" v="112" actId="478"/>
          <ac:spMkLst>
            <pc:docMk/>
            <pc:sldMk cId="1955606898" sldId="277"/>
            <ac:spMk id="3" creationId="{87013794-5883-C93A-DFFF-76F577E0C7DB}"/>
          </ac:spMkLst>
        </pc:spChg>
      </pc:sldChg>
      <pc:sldChg chg="addSp delSp modSp">
        <pc:chgData name="Jheyson Fabian Villavisan Buitrago" userId="b9abc243-2adc-4788-8ef1-b07bec73deff" providerId="ADAL" clId="{ED62E575-4A44-48FD-9F4F-9929064DEB60}" dt="2023-02-14T02:08:30.567" v="93"/>
        <pc:sldMkLst>
          <pc:docMk/>
          <pc:sldMk cId="214171354" sldId="278"/>
        </pc:sldMkLst>
        <pc:spChg chg="del">
          <ac:chgData name="Jheyson Fabian Villavisan Buitrago" userId="b9abc243-2adc-4788-8ef1-b07bec73deff" providerId="ADAL" clId="{ED62E575-4A44-48FD-9F4F-9929064DEB60}" dt="2023-02-14T02:08:30.190" v="92" actId="478"/>
          <ac:spMkLst>
            <pc:docMk/>
            <pc:sldMk cId="214171354" sldId="278"/>
            <ac:spMk id="2" creationId="{0FC085BA-4809-6EFA-567A-979478BDC626}"/>
          </ac:spMkLst>
        </pc:spChg>
        <pc:spChg chg="add mod">
          <ac:chgData name="Jheyson Fabian Villavisan Buitrago" userId="b9abc243-2adc-4788-8ef1-b07bec73deff" providerId="ADAL" clId="{ED62E575-4A44-48FD-9F4F-9929064DEB60}" dt="2023-02-14T02:08:30.567" v="93"/>
          <ac:spMkLst>
            <pc:docMk/>
            <pc:sldMk cId="214171354" sldId="278"/>
            <ac:spMk id="5" creationId="{DA239A87-F3C3-4DE8-7FC9-C096E4893370}"/>
          </ac:spMkLst>
        </pc:sp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  <pc:spChg chg="del mod">
          <ac:chgData name="Jheyson Fabian Villavisan Buitrago" userId="b9abc243-2adc-4788-8ef1-b07bec73deff" providerId="ADAL" clId="{33DDCE01-D5A0-4892-8419-FF73BDBED2B5}" dt="2023-02-12T20:13:24.056" v="26" actId="478"/>
          <ac:spMkLst>
            <pc:docMk/>
            <pc:sldMk cId="0" sldId="256"/>
            <ac:spMk id="3" creationId="{764F810C-0CF9-490A-B763-785A91F347BA}"/>
          </ac:spMkLst>
        </pc:spChg>
        <pc:spChg chg="mod">
          <ac:chgData name="Jheyson Fabian Villavisan Buitrago" userId="b9abc243-2adc-4788-8ef1-b07bec73deff" providerId="ADAL" clId="{33DDCE01-D5A0-4892-8419-FF73BDBED2B5}" dt="2023-02-12T20:14:33.886" v="37" actId="1076"/>
          <ac:spMkLst>
            <pc:docMk/>
            <pc:sldMk cId="0" sldId="256"/>
            <ac:spMk id="7" creationId="{A236FBE4-061E-78EC-AF9D-34882DE16D7D}"/>
          </ac:spMkLst>
        </pc:spChg>
        <pc:spChg chg="add del mod">
          <ac:chgData name="Jheyson Fabian Villavisan Buitrago" userId="b9abc243-2adc-4788-8ef1-b07bec73deff" providerId="ADAL" clId="{33DDCE01-D5A0-4892-8419-FF73BDBED2B5}" dt="2023-02-12T20:12:58.721" v="8"/>
          <ac:spMkLst>
            <pc:docMk/>
            <pc:sldMk cId="0" sldId="256"/>
            <ac:spMk id="8" creationId="{36DF7B6C-9728-0473-58B1-8CC3F8648FE1}"/>
          </ac:spMkLst>
        </pc:spChg>
        <pc:spChg chg="add del mod">
          <ac:chgData name="Jheyson Fabian Villavisan Buitrago" userId="b9abc243-2adc-4788-8ef1-b07bec73deff" providerId="ADAL" clId="{33DDCE01-D5A0-4892-8419-FF73BDBED2B5}" dt="2023-02-12T20:13:07.101" v="12"/>
          <ac:spMkLst>
            <pc:docMk/>
            <pc:sldMk cId="0" sldId="256"/>
            <ac:spMk id="9" creationId="{035E5554-21D0-D50F-8D11-D7A0FE971C1E}"/>
          </ac:spMkLst>
        </pc:spChg>
        <pc:spChg chg="add mod">
          <ac:chgData name="Jheyson Fabian Villavisan Buitrago" userId="b9abc243-2adc-4788-8ef1-b07bec73deff" providerId="ADAL" clId="{33DDCE01-D5A0-4892-8419-FF73BDBED2B5}" dt="2023-02-12T20:13:43.748" v="30" actId="1076"/>
          <ac:spMkLst>
            <pc:docMk/>
            <pc:sldMk cId="0" sldId="256"/>
            <ac:spMk id="10" creationId="{0D52910C-C7FF-51AD-9B9D-1A390D5FFE1B}"/>
          </ac:spMkLst>
        </pc:spChg>
        <pc:spChg chg="add del mod">
          <ac:chgData name="Jheyson Fabian Villavisan Buitrago" userId="b9abc243-2adc-4788-8ef1-b07bec73deff" providerId="ADAL" clId="{33DDCE01-D5A0-4892-8419-FF73BDBED2B5}" dt="2023-02-12T20:13:34.325" v="28" actId="478"/>
          <ac:spMkLst>
            <pc:docMk/>
            <pc:sldMk cId="0" sldId="256"/>
            <ac:spMk id="12" creationId="{22668E27-BBB2-BE40-34B0-15233BB46B8E}"/>
          </ac:spMkLst>
        </pc:spChg>
        <pc:spChg chg="mod">
          <ac:chgData name="Jheyson Fabian Villavisan Buitrago" userId="b9abc243-2adc-4788-8ef1-b07bec73deff" providerId="ADAL" clId="{33DDCE01-D5A0-4892-8419-FF73BDBED2B5}" dt="2023-02-12T23:49:29.616" v="833" actId="20577"/>
          <ac:spMkLst>
            <pc:docMk/>
            <pc:sldMk cId="0" sldId="256"/>
            <ac:spMk id="5124" creationId="{75207037-66AB-408E-B44C-6489E27F4A1E}"/>
          </ac:spMkLst>
        </pc:spChg>
        <pc:picChg chg="mod">
          <ac:chgData name="Jheyson Fabian Villavisan Buitrago" userId="b9abc243-2adc-4788-8ef1-b07bec73deff" providerId="ADAL" clId="{33DDCE01-D5A0-4892-8419-FF73BDBED2B5}" dt="2023-02-12T20:14:33.886" v="37" actId="1076"/>
          <ac:picMkLst>
            <pc:docMk/>
            <pc:sldMk cId="0" sldId="256"/>
            <ac:picMk id="4" creationId="{5D8446A7-4203-D240-B0BD-B0BE244CFB1B}"/>
          </ac:picMkLst>
        </pc:picChg>
        <pc:picChg chg="del mod">
          <ac:chgData name="Jheyson Fabian Villavisan Buitrago" userId="b9abc243-2adc-4788-8ef1-b07bec73deff" providerId="ADAL" clId="{33DDCE01-D5A0-4892-8419-FF73BDBED2B5}" dt="2023-02-12T20:14:11.386" v="32" actId="478"/>
          <ac:picMkLst>
            <pc:docMk/>
            <pc:sldMk cId="0" sldId="256"/>
            <ac:picMk id="1026" creationId="{F325BC47-DB09-590B-263D-ECC0F5602618}"/>
          </ac:picMkLst>
        </pc:picChg>
        <pc:picChg chg="add mod">
          <ac:chgData name="Jheyson Fabian Villavisan Buitrago" userId="b9abc243-2adc-4788-8ef1-b07bec73deff" providerId="ADAL" clId="{33DDCE01-D5A0-4892-8419-FF73BDBED2B5}" dt="2023-02-12T20:14:17.008" v="34" actId="1076"/>
          <ac:picMkLst>
            <pc:docMk/>
            <pc:sldMk cId="0" sldId="256"/>
            <ac:picMk id="1028" creationId="{86BA1783-B2FE-6B6A-8793-A57527FC5C00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2446874551" sldId="261"/>
        </pc:sldMkLst>
        <pc:spChg chg="del mod">
          <ac:chgData name="Jheyson Fabian Villavisan Buitrago" userId="b9abc243-2adc-4788-8ef1-b07bec73deff" providerId="ADAL" clId="{33DDCE01-D5A0-4892-8419-FF73BDBED2B5}" dt="2023-02-12T20:21:03.828" v="168" actId="478"/>
          <ac:spMkLst>
            <pc:docMk/>
            <pc:sldMk cId="2446874551" sldId="261"/>
            <ac:spMk id="2" creationId="{0CC3E847-7CB2-A255-D95D-DD7DF09EE9E2}"/>
          </ac:spMkLst>
        </pc:spChg>
        <pc:spChg chg="add mod">
          <ac:chgData name="Jheyson Fabian Villavisan Buitrago" userId="b9abc243-2adc-4788-8ef1-b07bec73deff" providerId="ADAL" clId="{33DDCE01-D5A0-4892-8419-FF73BDBED2B5}" dt="2023-02-12T20:16:15.477" v="76"/>
          <ac:spMkLst>
            <pc:docMk/>
            <pc:sldMk cId="2446874551" sldId="261"/>
            <ac:spMk id="3" creationId="{6BD985B6-878F-6FE8-E247-75230379CB4E}"/>
          </ac:spMkLst>
        </pc:spChg>
        <pc:spChg chg="mod">
          <ac:chgData name="Jheyson Fabian Villavisan Buitrago" userId="b9abc243-2adc-4788-8ef1-b07bec73deff" providerId="ADAL" clId="{33DDCE01-D5A0-4892-8419-FF73BDBED2B5}" dt="2023-02-12T21:25:54.719" v="725" actId="20577"/>
          <ac:spMkLst>
            <pc:docMk/>
            <pc:sldMk cId="2446874551" sldId="261"/>
            <ac:spMk id="6" creationId="{97AA8CFD-3BCF-4D31-88D2-A24ABB62907A}"/>
          </ac:spMkLst>
        </pc:spChg>
        <pc:spChg chg="del">
          <ac:chgData name="Jheyson Fabian Villavisan Buitrago" userId="b9abc243-2adc-4788-8ef1-b07bec73deff" providerId="ADAL" clId="{33DDCE01-D5A0-4892-8419-FF73BDBED2B5}" dt="2023-02-12T20:16:15.115" v="75" actId="478"/>
          <ac:spMkLst>
            <pc:docMk/>
            <pc:sldMk cId="2446874551" sldId="261"/>
            <ac:spMk id="9" creationId="{98104B24-5D42-9B3F-7575-315F5D724FD8}"/>
          </ac:spMkLst>
        </pc:spChg>
        <pc:graphicFrameChg chg="mod">
          <ac:chgData name="Jheyson Fabian Villavisan Buitrago" userId="b9abc243-2adc-4788-8ef1-b07bec73deff" providerId="ADAL" clId="{33DDCE01-D5A0-4892-8419-FF73BDBED2B5}" dt="2023-02-12T20:44:11.787" v="584" actId="20577"/>
          <ac:graphicFrameMkLst>
            <pc:docMk/>
            <pc:sldMk cId="2446874551" sldId="261"/>
            <ac:graphicFrameMk id="7" creationId="{3B28400A-9287-40BA-9001-2E821D706B4D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15.477" v="76"/>
          <ac:picMkLst>
            <pc:docMk/>
            <pc:sldMk cId="2446874551" sldId="261"/>
            <ac:picMk id="4" creationId="{29C2E2C0-06BA-0F23-8A2A-7330ADD0CB0C}"/>
          </ac:picMkLst>
        </pc:picChg>
        <pc:picChg chg="add mod">
          <ac:chgData name="Jheyson Fabian Villavisan Buitrago" userId="b9abc243-2adc-4788-8ef1-b07bec73deff" providerId="ADAL" clId="{33DDCE01-D5A0-4892-8419-FF73BDBED2B5}" dt="2023-02-12T20:21:58.408" v="178" actId="1076"/>
          <ac:picMkLst>
            <pc:docMk/>
            <pc:sldMk cId="2446874551" sldId="261"/>
            <ac:picMk id="5" creationId="{58784173-3090-A823-F4B0-305CBB22A994}"/>
          </ac:picMkLst>
        </pc:picChg>
        <pc:picChg chg="add mod">
          <ac:chgData name="Jheyson Fabian Villavisan Buitrago" userId="b9abc243-2adc-4788-8ef1-b07bec73deff" providerId="ADAL" clId="{33DDCE01-D5A0-4892-8419-FF73BDBED2B5}" dt="2023-02-12T20:21:56.055" v="177" actId="1076"/>
          <ac:picMkLst>
            <pc:docMk/>
            <pc:sldMk cId="2446874551" sldId="261"/>
            <ac:picMk id="8" creationId="{22E88210-B2F5-F922-21E3-6027CAEE32A3}"/>
          </ac:picMkLst>
        </pc:picChg>
        <pc:picChg chg="add mod">
          <ac:chgData name="Jheyson Fabian Villavisan Buitrago" userId="b9abc243-2adc-4788-8ef1-b07bec73deff" providerId="ADAL" clId="{33DDCE01-D5A0-4892-8419-FF73BDBED2B5}" dt="2023-02-12T21:28:06.624" v="776" actId="1076"/>
          <ac:picMkLst>
            <pc:docMk/>
            <pc:sldMk cId="2446874551" sldId="261"/>
            <ac:picMk id="10" creationId="{3829B5FC-C28B-BE0C-B0E1-ACFABE30D968}"/>
          </ac:picMkLst>
        </pc:picChg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1619453116" sldId="263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1619453116" sldId="263"/>
            <ac:spMk id="2" creationId="{CBC3B0A6-C979-D20E-5AB7-69D10BBA91E5}"/>
          </ac:spMkLst>
        </pc:spChg>
        <pc:spChg chg="add mod">
          <ac:chgData name="Jheyson Fabian Villavisan Buitrago" userId="b9abc243-2adc-4788-8ef1-b07bec73deff" providerId="ADAL" clId="{33DDCE01-D5A0-4892-8419-FF73BDBED2B5}" dt="2023-02-12T20:16:19.315" v="78"/>
          <ac:spMkLst>
            <pc:docMk/>
            <pc:sldMk cId="1619453116" sldId="263"/>
            <ac:spMk id="3" creationId="{129ECF0E-967F-6027-47A1-32331198D5AC}"/>
          </ac:spMkLst>
        </pc:spChg>
        <pc:spChg chg="del">
          <ac:chgData name="Jheyson Fabian Villavisan Buitrago" userId="b9abc243-2adc-4788-8ef1-b07bec73deff" providerId="ADAL" clId="{33DDCE01-D5A0-4892-8419-FF73BDBED2B5}" dt="2023-02-12T20:16:18.978" v="77" actId="478"/>
          <ac:spMkLst>
            <pc:docMk/>
            <pc:sldMk cId="1619453116" sldId="263"/>
            <ac:spMk id="11" creationId="{F4D3AA4A-215D-6B55-EA81-E6C0FBB00444}"/>
          </ac:spMkLst>
        </pc:spChg>
        <pc:picChg chg="add mod">
          <ac:chgData name="Jheyson Fabian Villavisan Buitrago" userId="b9abc243-2adc-4788-8ef1-b07bec73deff" providerId="ADAL" clId="{33DDCE01-D5A0-4892-8419-FF73BDBED2B5}" dt="2023-02-12T20:16:19.315" v="78"/>
          <ac:picMkLst>
            <pc:docMk/>
            <pc:sldMk cId="1619453116" sldId="263"/>
            <ac:picMk id="5" creationId="{577C0D1F-F600-3A13-D4B8-ADEC3B7A9CD6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1638959537" sldId="264"/>
        </pc:sldMkLst>
        <pc:spChg chg="add mod">
          <ac:chgData name="Jheyson Fabian Villavisan Buitrago" userId="b9abc243-2adc-4788-8ef1-b07bec73deff" providerId="ADAL" clId="{33DDCE01-D5A0-4892-8419-FF73BDBED2B5}" dt="2023-02-12T20:16:23.114" v="80"/>
          <ac:spMkLst>
            <pc:docMk/>
            <pc:sldMk cId="1638959537" sldId="264"/>
            <ac:spMk id="3" creationId="{F63358BA-EA3A-D303-C3E1-81F6FC6BB434}"/>
          </ac:spMkLst>
        </pc:spChg>
        <pc:spChg chg="del mod">
          <ac:chgData name="Jheyson Fabian Villavisan Buitrago" userId="b9abc243-2adc-4788-8ef1-b07bec73deff" providerId="ADAL" clId="{33DDCE01-D5A0-4892-8419-FF73BDBED2B5}" dt="2023-02-12T20:26:53.025" v="265" actId="478"/>
          <ac:spMkLst>
            <pc:docMk/>
            <pc:sldMk cId="1638959537" sldId="264"/>
            <ac:spMk id="4" creationId="{F106910D-C2B8-F8CC-2181-E9F6951411B4}"/>
          </ac:spMkLst>
        </pc:spChg>
        <pc:spChg chg="mod">
          <ac:chgData name="Jheyson Fabian Villavisan Buitrago" userId="b9abc243-2adc-4788-8ef1-b07bec73deff" providerId="ADAL" clId="{33DDCE01-D5A0-4892-8419-FF73BDBED2B5}" dt="2023-02-12T20:36:01.125" v="344" actId="20577"/>
          <ac:spMkLst>
            <pc:docMk/>
            <pc:sldMk cId="1638959537" sldId="264"/>
            <ac:spMk id="5" creationId="{60701A2C-E982-40EA-9283-15E5825703A1}"/>
          </ac:spMkLst>
        </pc:spChg>
        <pc:spChg chg="mod">
          <ac:chgData name="Jheyson Fabian Villavisan Buitrago" userId="b9abc243-2adc-4788-8ef1-b07bec73deff" providerId="ADAL" clId="{33DDCE01-D5A0-4892-8419-FF73BDBED2B5}" dt="2023-02-12T21:26:39.776" v="763" actId="20577"/>
          <ac:spMkLst>
            <pc:docMk/>
            <pc:sldMk cId="1638959537" sldId="264"/>
            <ac:spMk id="9" creationId="{23A3D996-0567-4685-A0EB-B4B9355B6810}"/>
          </ac:spMkLst>
        </pc:spChg>
        <pc:spChg chg="del">
          <ac:chgData name="Jheyson Fabian Villavisan Buitrago" userId="b9abc243-2adc-4788-8ef1-b07bec73deff" providerId="ADAL" clId="{33DDCE01-D5A0-4892-8419-FF73BDBED2B5}" dt="2023-02-12T20:16:22.910" v="79" actId="478"/>
          <ac:spMkLst>
            <pc:docMk/>
            <pc:sldMk cId="1638959537" sldId="264"/>
            <ac:spMk id="10" creationId="{39BA5921-9FE4-FDF6-44E8-862F5954E8E0}"/>
          </ac:spMkLst>
        </pc:spChg>
        <pc:spChg chg="mod">
          <ac:chgData name="Jheyson Fabian Villavisan Buitrago" userId="b9abc243-2adc-4788-8ef1-b07bec73deff" providerId="ADAL" clId="{33DDCE01-D5A0-4892-8419-FF73BDBED2B5}" dt="2023-02-12T21:25:59.425" v="727" actId="20577"/>
          <ac:spMkLst>
            <pc:docMk/>
            <pc:sldMk cId="1638959537" sldId="264"/>
            <ac:spMk id="13314" creationId="{3D0D465E-F9D6-429E-92A7-0FF16ECD8A8E}"/>
          </ac:spMkLst>
        </pc:spChg>
        <pc:graphicFrameChg chg="mod">
          <ac:chgData name="Jheyson Fabian Villavisan Buitrago" userId="b9abc243-2adc-4788-8ef1-b07bec73deff" providerId="ADAL" clId="{33DDCE01-D5A0-4892-8419-FF73BDBED2B5}" dt="2023-02-12T21:27:42.140" v="775" actId="20577"/>
          <ac:graphicFrameMkLst>
            <pc:docMk/>
            <pc:sldMk cId="1638959537" sldId="264"/>
            <ac:graphicFrameMk id="2" creationId="{4F251356-6039-463D-98A3-27BC7A6EC2E7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23.114" v="80"/>
          <ac:picMkLst>
            <pc:docMk/>
            <pc:sldMk cId="1638959537" sldId="264"/>
            <ac:picMk id="6" creationId="{CDC9C00C-F6CF-3FF9-99A9-0C7E86DD0522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423957145" sldId="265"/>
        </pc:sldMkLst>
        <pc:spChg chg="del mod">
          <ac:chgData name="Jheyson Fabian Villavisan Buitrago" userId="b9abc243-2adc-4788-8ef1-b07bec73deff" providerId="ADAL" clId="{33DDCE01-D5A0-4892-8419-FF73BDBED2B5}" dt="2023-02-12T20:25:41.929" v="248" actId="478"/>
          <ac:spMkLst>
            <pc:docMk/>
            <pc:sldMk cId="423957145" sldId="265"/>
            <ac:spMk id="2" creationId="{696DC483-DA6A-D2FB-0F16-D2967F153773}"/>
          </ac:spMkLst>
        </pc:spChg>
        <pc:spChg chg="add mod">
          <ac:chgData name="Jheyson Fabian Villavisan Buitrago" userId="b9abc243-2adc-4788-8ef1-b07bec73deff" providerId="ADAL" clId="{33DDCE01-D5A0-4892-8419-FF73BDBED2B5}" dt="2023-02-12T20:16:27.407" v="82"/>
          <ac:spMkLst>
            <pc:docMk/>
            <pc:sldMk cId="423957145" sldId="265"/>
            <ac:spMk id="3" creationId="{1BA1B286-A421-1BC4-F6AB-D7918D4F8881}"/>
          </ac:spMkLst>
        </pc:spChg>
        <pc:spChg chg="del">
          <ac:chgData name="Jheyson Fabian Villavisan Buitrago" userId="b9abc243-2adc-4788-8ef1-b07bec73deff" providerId="ADAL" clId="{33DDCE01-D5A0-4892-8419-FF73BDBED2B5}" dt="2023-02-12T20:26:22.765" v="262" actId="478"/>
          <ac:spMkLst>
            <pc:docMk/>
            <pc:sldMk cId="423957145" sldId="265"/>
            <ac:spMk id="6" creationId="{E8BD1AFA-EB46-46AF-9A21-C6772AC723DA}"/>
          </ac:spMkLst>
        </pc:spChg>
        <pc:spChg chg="del">
          <ac:chgData name="Jheyson Fabian Villavisan Buitrago" userId="b9abc243-2adc-4788-8ef1-b07bec73deff" providerId="ADAL" clId="{33DDCE01-D5A0-4892-8419-FF73BDBED2B5}" dt="2023-02-12T20:16:27.160" v="81" actId="478"/>
          <ac:spMkLst>
            <pc:docMk/>
            <pc:sldMk cId="423957145" sldId="265"/>
            <ac:spMk id="10" creationId="{096BE91B-CC3A-7A46-5F3B-B7B3AB7E0013}"/>
          </ac:spMkLst>
        </pc:spChg>
        <pc:spChg chg="mod">
          <ac:chgData name="Jheyson Fabian Villavisan Buitrago" userId="b9abc243-2adc-4788-8ef1-b07bec73deff" providerId="ADAL" clId="{33DDCE01-D5A0-4892-8419-FF73BDBED2B5}" dt="2023-02-12T21:29:26.929" v="780" actId="20577"/>
          <ac:spMkLst>
            <pc:docMk/>
            <pc:sldMk cId="423957145" sldId="265"/>
            <ac:spMk id="15362" creationId="{9BC34425-A357-487C-8A17-FF92756F9F1C}"/>
          </ac:spMkLst>
        </pc:spChg>
        <pc:spChg chg="mod">
          <ac:chgData name="Jheyson Fabian Villavisan Buitrago" userId="b9abc243-2adc-4788-8ef1-b07bec73deff" providerId="ADAL" clId="{33DDCE01-D5A0-4892-8419-FF73BDBED2B5}" dt="2023-02-12T20:26:18.431" v="261" actId="20577"/>
          <ac:spMkLst>
            <pc:docMk/>
            <pc:sldMk cId="423957145" sldId="265"/>
            <ac:spMk id="15365" creationId="{C4B69D28-4FBD-40E4-8F16-AD35B0740DDD}"/>
          </ac:spMkLst>
        </pc:spChg>
        <pc:picChg chg="add mod">
          <ac:chgData name="Jheyson Fabian Villavisan Buitrago" userId="b9abc243-2adc-4788-8ef1-b07bec73deff" providerId="ADAL" clId="{33DDCE01-D5A0-4892-8419-FF73BDBED2B5}" dt="2023-02-12T20:16:27.407" v="82"/>
          <ac:picMkLst>
            <pc:docMk/>
            <pc:sldMk cId="423957145" sldId="265"/>
            <ac:picMk id="4" creationId="{0492F8D3-8695-1514-13E9-60C88618EEC7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4156492543" sldId="266"/>
        </pc:sldMkLst>
        <pc:spChg chg="del mod">
          <ac:chgData name="Jheyson Fabian Villavisan Buitrago" userId="b9abc243-2adc-4788-8ef1-b07bec73deff" providerId="ADAL" clId="{33DDCE01-D5A0-4892-8419-FF73BDBED2B5}" dt="2023-02-12T20:26:28.068" v="263" actId="478"/>
          <ac:spMkLst>
            <pc:docMk/>
            <pc:sldMk cId="4156492543" sldId="266"/>
            <ac:spMk id="2" creationId="{695DD736-EB72-1BCA-2DB4-8B4EE63A3CBE}"/>
          </ac:spMkLst>
        </pc:spChg>
        <pc:spChg chg="add mod">
          <ac:chgData name="Jheyson Fabian Villavisan Buitrago" userId="b9abc243-2adc-4788-8ef1-b07bec73deff" providerId="ADAL" clId="{33DDCE01-D5A0-4892-8419-FF73BDBED2B5}" dt="2023-02-12T20:16:31.486" v="84"/>
          <ac:spMkLst>
            <pc:docMk/>
            <pc:sldMk cId="4156492543" sldId="266"/>
            <ac:spMk id="3" creationId="{5C367B68-87A8-7909-5696-CA4B9A4374A2}"/>
          </ac:spMkLst>
        </pc:spChg>
        <pc:spChg chg="mod">
          <ac:chgData name="Jheyson Fabian Villavisan Buitrago" userId="b9abc243-2adc-4788-8ef1-b07bec73deff" providerId="ADAL" clId="{33DDCE01-D5A0-4892-8419-FF73BDBED2B5}" dt="2023-02-12T20:16:35.903" v="86" actId="20577"/>
          <ac:spMkLst>
            <pc:docMk/>
            <pc:sldMk cId="4156492543" sldId="266"/>
            <ac:spMk id="9" creationId="{1DF9086F-7804-4245-BF66-46E11D73F05F}"/>
          </ac:spMkLst>
        </pc:spChg>
        <pc:spChg chg="del">
          <ac:chgData name="Jheyson Fabian Villavisan Buitrago" userId="b9abc243-2adc-4788-8ef1-b07bec73deff" providerId="ADAL" clId="{33DDCE01-D5A0-4892-8419-FF73BDBED2B5}" dt="2023-02-12T20:16:31.188" v="83" actId="478"/>
          <ac:spMkLst>
            <pc:docMk/>
            <pc:sldMk cId="4156492543" sldId="266"/>
            <ac:spMk id="10" creationId="{6734CD7B-CE23-C8BA-50CE-7884EA342D53}"/>
          </ac:spMkLst>
        </pc:spChg>
        <pc:picChg chg="add mod">
          <ac:chgData name="Jheyson Fabian Villavisan Buitrago" userId="b9abc243-2adc-4788-8ef1-b07bec73deff" providerId="ADAL" clId="{33DDCE01-D5A0-4892-8419-FF73BDBED2B5}" dt="2023-02-12T20:16:31.486" v="84"/>
          <ac:picMkLst>
            <pc:docMk/>
            <pc:sldMk cId="4156492543" sldId="266"/>
            <ac:picMk id="4" creationId="{D013CF89-E480-654D-19D7-5B9296DC04F9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3950163842" sldId="268"/>
        </pc:sldMkLst>
        <pc:spChg chg="del mod">
          <ac:chgData name="Jheyson Fabian Villavisan Buitrago" userId="b9abc243-2adc-4788-8ef1-b07bec73deff" providerId="ADAL" clId="{33DDCE01-D5A0-4892-8419-FF73BDBED2B5}" dt="2023-02-12T20:17:21.467" v="97" actId="478"/>
          <ac:spMkLst>
            <pc:docMk/>
            <pc:sldMk cId="3950163842" sldId="268"/>
            <ac:spMk id="2" creationId="{61402569-DC19-33C3-784F-93A08751A4D5}"/>
          </ac:spMkLst>
        </pc:spChg>
        <pc:spChg chg="add mod">
          <ac:chgData name="Jheyson Fabian Villavisan Buitrago" userId="b9abc243-2adc-4788-8ef1-b07bec73deff" providerId="ADAL" clId="{33DDCE01-D5A0-4892-8419-FF73BDBED2B5}" dt="2023-02-12T22:48:24.178" v="783"/>
          <ac:spMkLst>
            <pc:docMk/>
            <pc:sldMk cId="3950163842" sldId="268"/>
            <ac:spMk id="3" creationId="{74CAC5D3-4493-9EB9-62C0-F4E0FA2FE9A6}"/>
          </ac:spMkLst>
        </pc:spChg>
        <pc:spChg chg="del">
          <ac:chgData name="Jheyson Fabian Villavisan Buitrago" userId="b9abc243-2adc-4788-8ef1-b07bec73deff" providerId="ADAL" clId="{33DDCE01-D5A0-4892-8419-FF73BDBED2B5}" dt="2023-02-12T22:48:16.757" v="781" actId="478"/>
          <ac:spMkLst>
            <pc:docMk/>
            <pc:sldMk cId="3950163842" sldId="268"/>
            <ac:spMk id="7" creationId="{E80A6076-771F-43A7-7F16-5137C4205B4A}"/>
          </ac:spMkLst>
        </pc:spChg>
        <pc:picChg chg="add mod">
          <ac:chgData name="Jheyson Fabian Villavisan Buitrago" userId="b9abc243-2adc-4788-8ef1-b07bec73deff" providerId="ADAL" clId="{33DDCE01-D5A0-4892-8419-FF73BDBED2B5}" dt="2023-02-12T22:48:24.178" v="783"/>
          <ac:picMkLst>
            <pc:docMk/>
            <pc:sldMk cId="3950163842" sldId="268"/>
            <ac:picMk id="4" creationId="{B96A6DCC-1ECE-413D-8BEA-DB41E6C6FC1A}"/>
          </ac:picMkLst>
        </pc:picChg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697017796" sldId="269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697017796" sldId="269"/>
            <ac:spMk id="4" creationId="{1328B69D-A3F3-E7CA-D104-5110CC46828E}"/>
          </ac:spMkLst>
        </pc:spChg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  <pc:spChg chg="add mod">
          <ac:chgData name="Jheyson Fabian Villavisan Buitrago" userId="b9abc243-2adc-4788-8ef1-b07bec73deff" providerId="ADAL" clId="{33DDCE01-D5A0-4892-8419-FF73BDBED2B5}" dt="2023-02-12T20:16:10.447" v="74"/>
          <ac:spMkLst>
            <pc:docMk/>
            <pc:sldMk cId="2505371292" sldId="270"/>
            <ac:spMk id="3" creationId="{A1607664-1D37-4A58-B5FD-5EA010C7ADF2}"/>
          </ac:spMkLst>
        </pc:spChg>
        <pc:spChg chg="del mod">
          <ac:chgData name="Jheyson Fabian Villavisan Buitrago" userId="b9abc243-2adc-4788-8ef1-b07bec73deff" providerId="ADAL" clId="{33DDCE01-D5A0-4892-8419-FF73BDBED2B5}" dt="2023-02-12T20:18:48.131" v="147"/>
          <ac:spMkLst>
            <pc:docMk/>
            <pc:sldMk cId="2505371292" sldId="270"/>
            <ac:spMk id="6" creationId="{60F4C260-2227-47C6-990B-7E4DD70B0CCA}"/>
          </ac:spMkLst>
        </pc:spChg>
        <pc:spChg chg="mod">
          <ac:chgData name="Jheyson Fabian Villavisan Buitrago" userId="b9abc243-2adc-4788-8ef1-b07bec73deff" providerId="ADAL" clId="{33DDCE01-D5A0-4892-8419-FF73BDBED2B5}" dt="2023-02-12T21:06:34.390" v="722" actId="1076"/>
          <ac:spMkLst>
            <pc:docMk/>
            <pc:sldMk cId="2505371292" sldId="270"/>
            <ac:spMk id="7" creationId="{EBDE2FDF-A2BB-4F17-99CB-0B213EF4BAA4}"/>
          </ac:spMkLst>
        </pc:spChg>
        <pc:spChg chg="del">
          <ac:chgData name="Jheyson Fabian Villavisan Buitrago" userId="b9abc243-2adc-4788-8ef1-b07bec73deff" providerId="ADAL" clId="{33DDCE01-D5A0-4892-8419-FF73BDBED2B5}" dt="2023-02-12T20:16:09.745" v="73" actId="478"/>
          <ac:spMkLst>
            <pc:docMk/>
            <pc:sldMk cId="2505371292" sldId="270"/>
            <ac:spMk id="10" creationId="{09531423-AE8F-1623-4AA9-7022974FC163}"/>
          </ac:spMkLst>
        </pc:spChg>
        <pc:graphicFrameChg chg="mod modGraphic">
          <ac:chgData name="Jheyson Fabian Villavisan Buitrago" userId="b9abc243-2adc-4788-8ef1-b07bec73deff" providerId="ADAL" clId="{33DDCE01-D5A0-4892-8419-FF73BDBED2B5}" dt="2023-02-12T21:06:29.693" v="721" actId="255"/>
          <ac:graphicFrameMkLst>
            <pc:docMk/>
            <pc:sldMk cId="2505371292" sldId="270"/>
            <ac:graphicFrameMk id="2" creationId="{BFAD80C6-663E-42AD-A6EE-0E699E7C415E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10.447" v="74"/>
          <ac:picMkLst>
            <pc:docMk/>
            <pc:sldMk cId="2505371292" sldId="270"/>
            <ac:picMk id="4" creationId="{F6C827CA-8E86-44AB-5043-B6D399FFB89D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  <pc:spChg chg="add del">
          <ac:chgData name="Jheyson Fabian Villavisan Buitrago" userId="b9abc243-2adc-4788-8ef1-b07bec73deff" providerId="ADAL" clId="{33DDCE01-D5A0-4892-8419-FF73BDBED2B5}" dt="2023-02-12T20:15:45.088" v="68" actId="478"/>
          <ac:spMkLst>
            <pc:docMk/>
            <pc:sldMk cId="3709177429" sldId="274"/>
            <ac:spMk id="2" creationId="{FB1B6180-BCA0-4F51-9F68-9E5BAB8A4FDC}"/>
          </ac:spMkLst>
        </pc:spChg>
        <pc:spChg chg="mod">
          <ac:chgData name="Jheyson Fabian Villavisan Buitrago" userId="b9abc243-2adc-4788-8ef1-b07bec73deff" providerId="ADAL" clId="{33DDCE01-D5A0-4892-8419-FF73BDBED2B5}" dt="2023-02-12T20:15:17.607" v="40" actId="20577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b9abc243-2adc-4788-8ef1-b07bec73deff" providerId="ADAL" clId="{33DDCE01-D5A0-4892-8419-FF73BDBED2B5}" dt="2023-02-12T20:15:29.947" v="63" actId="20577"/>
          <ac:spMkLst>
            <pc:docMk/>
            <pc:sldMk cId="3709177429" sldId="274"/>
            <ac:spMk id="4" creationId="{2C7E43D4-8286-4BEE-907B-3A35AE701C90}"/>
          </ac:spMkLst>
        </pc:spChg>
        <pc:spChg chg="add del mod">
          <ac:chgData name="Jheyson Fabian Villavisan Buitrago" userId="b9abc243-2adc-4788-8ef1-b07bec73deff" providerId="ADAL" clId="{33DDCE01-D5A0-4892-8419-FF73BDBED2B5}" dt="2023-02-12T20:15:41.210" v="65" actId="478"/>
          <ac:spMkLst>
            <pc:docMk/>
            <pc:sldMk cId="3709177429" sldId="274"/>
            <ac:spMk id="5" creationId="{3FEF6D41-D660-C96C-7129-ADDD5B66484E}"/>
          </ac:spMkLst>
        </pc:spChg>
        <pc:spChg chg="del">
          <ac:chgData name="Jheyson Fabian Villavisan Buitrago" userId="b9abc243-2adc-4788-8ef1-b07bec73deff" providerId="ADAL" clId="{33DDCE01-D5A0-4892-8419-FF73BDBED2B5}" dt="2023-02-12T20:15:42.985" v="66" actId="478"/>
          <ac:spMkLst>
            <pc:docMk/>
            <pc:sldMk cId="3709177429" sldId="274"/>
            <ac:spMk id="7" creationId="{283FE187-84F7-4234-87D0-685041933163}"/>
          </ac:spMkLst>
        </pc:spChg>
        <pc:spChg chg="mod">
          <ac:chgData name="Jheyson Fabian Villavisan Buitrago" userId="b9abc243-2adc-4788-8ef1-b07bec73deff" providerId="ADAL" clId="{33DDCE01-D5A0-4892-8419-FF73BDBED2B5}" dt="2023-02-12T20:17:40.832" v="98" actId="113"/>
          <ac:spMkLst>
            <pc:docMk/>
            <pc:sldMk cId="3709177429" sldId="274"/>
            <ac:spMk id="10" creationId="{AF4E183E-A171-4923-A99E-D149888CEC37}"/>
          </ac:spMkLst>
        </pc:spChg>
        <pc:spChg chg="add del mod">
          <ac:chgData name="Jheyson Fabian Villavisan Buitrago" userId="b9abc243-2adc-4788-8ef1-b07bec73deff" providerId="ADAL" clId="{33DDCE01-D5A0-4892-8419-FF73BDBED2B5}" dt="2023-02-12T20:15:45.088" v="68" actId="478"/>
          <ac:spMkLst>
            <pc:docMk/>
            <pc:sldMk cId="3709177429" sldId="274"/>
            <ac:spMk id="12" creationId="{796A818C-D694-96AC-EBC3-D204ED1B7B35}"/>
          </ac:spMkLst>
        </pc:spChg>
        <pc:spChg chg="add mod">
          <ac:chgData name="Jheyson Fabian Villavisan Buitrago" userId="b9abc243-2adc-4788-8ef1-b07bec73deff" providerId="ADAL" clId="{33DDCE01-D5A0-4892-8419-FF73BDBED2B5}" dt="2023-02-12T20:15:47.537" v="70"/>
          <ac:spMkLst>
            <pc:docMk/>
            <pc:sldMk cId="3709177429" sldId="274"/>
            <ac:spMk id="13" creationId="{FF9F8020-A143-4061-0214-9BB2AE9D2550}"/>
          </ac:spMkLst>
        </pc:spChg>
        <pc:picChg chg="add del mod">
          <ac:chgData name="Jheyson Fabian Villavisan Buitrago" userId="b9abc243-2adc-4788-8ef1-b07bec73deff" providerId="ADAL" clId="{33DDCE01-D5A0-4892-8419-FF73BDBED2B5}" dt="2023-02-12T20:15:46.804" v="69" actId="478"/>
          <ac:picMkLst>
            <pc:docMk/>
            <pc:sldMk cId="3709177429" sldId="274"/>
            <ac:picMk id="8" creationId="{94FF9543-7FAC-7ABE-30A5-A558D7C3FE92}"/>
          </ac:picMkLst>
        </pc:picChg>
        <pc:picChg chg="add mod">
          <ac:chgData name="Jheyson Fabian Villavisan Buitrago" userId="b9abc243-2adc-4788-8ef1-b07bec73deff" providerId="ADAL" clId="{33DDCE01-D5A0-4892-8419-FF73BDBED2B5}" dt="2023-02-12T20:15:47.537" v="70"/>
          <ac:picMkLst>
            <pc:docMk/>
            <pc:sldMk cId="3709177429" sldId="274"/>
            <ac:picMk id="14" creationId="{EC83F540-C4A2-EE56-0418-B8CD7CA17275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  <pc:spChg chg="del mod">
          <ac:chgData name="Jheyson Fabian Villavisan Buitrago" userId="b9abc243-2adc-4788-8ef1-b07bec73deff" providerId="ADAL" clId="{33DDCE01-D5A0-4892-8419-FF73BDBED2B5}" dt="2023-02-12T20:26:34.092" v="264" actId="478"/>
          <ac:spMkLst>
            <pc:docMk/>
            <pc:sldMk cId="2680639377" sldId="275"/>
            <ac:spMk id="2" creationId="{DD91D687-6F5E-4720-2C79-C0D1D7DA94F8}"/>
          </ac:spMkLst>
        </pc:spChg>
        <pc:spChg chg="add mod">
          <ac:chgData name="Jheyson Fabian Villavisan Buitrago" userId="b9abc243-2adc-4788-8ef1-b07bec73deff" providerId="ADAL" clId="{33DDCE01-D5A0-4892-8419-FF73BDBED2B5}" dt="2023-02-12T20:16:40.643" v="88"/>
          <ac:spMkLst>
            <pc:docMk/>
            <pc:sldMk cId="2680639377" sldId="275"/>
            <ac:spMk id="3" creationId="{0EC7E215-99CA-9EE0-74CD-8C1E4F608272}"/>
          </ac:spMkLst>
        </pc:spChg>
        <pc:spChg chg="mod">
          <ac:chgData name="Jheyson Fabian Villavisan Buitrago" userId="b9abc243-2adc-4788-8ef1-b07bec73deff" providerId="ADAL" clId="{33DDCE01-D5A0-4892-8419-FF73BDBED2B5}" dt="2023-02-12T20:25:32.982" v="247" actId="20577"/>
          <ac:spMkLst>
            <pc:docMk/>
            <pc:sldMk cId="2680639377" sldId="275"/>
            <ac:spMk id="9" creationId="{1DF9086F-7804-4245-BF66-46E11D73F05F}"/>
          </ac:spMkLst>
        </pc:spChg>
        <pc:spChg chg="del">
          <ac:chgData name="Jheyson Fabian Villavisan Buitrago" userId="b9abc243-2adc-4788-8ef1-b07bec73deff" providerId="ADAL" clId="{33DDCE01-D5A0-4892-8419-FF73BDBED2B5}" dt="2023-02-12T20:16:40.400" v="87" actId="478"/>
          <ac:spMkLst>
            <pc:docMk/>
            <pc:sldMk cId="2680639377" sldId="275"/>
            <ac:spMk id="14" creationId="{234A7918-73C9-3AFB-A796-D58815853D5B}"/>
          </ac:spMkLst>
        </pc:spChg>
        <pc:picChg chg="add mod">
          <ac:chgData name="Jheyson Fabian Villavisan Buitrago" userId="b9abc243-2adc-4788-8ef1-b07bec73deff" providerId="ADAL" clId="{33DDCE01-D5A0-4892-8419-FF73BDBED2B5}" dt="2023-02-12T20:16:40.643" v="88"/>
          <ac:picMkLst>
            <pc:docMk/>
            <pc:sldMk cId="2680639377" sldId="275"/>
            <ac:picMk id="4" creationId="{89214FA2-B47E-E872-9EFA-9C590852C48C}"/>
          </ac:picMkLst>
        </pc:picChg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870139891" sldId="276"/>
            <ac:spMk id="2" creationId="{CC2468A2-54B0-E140-F39F-B455BC314EED}"/>
          </ac:spMkLst>
        </pc:spChg>
        <pc:spChg chg="add mod">
          <ac:chgData name="Jheyson Fabian Villavisan Buitrago" userId="b9abc243-2adc-4788-8ef1-b07bec73deff" providerId="ADAL" clId="{33DDCE01-D5A0-4892-8419-FF73BDBED2B5}" dt="2023-02-12T22:48:25.771" v="784"/>
          <ac:spMkLst>
            <pc:docMk/>
            <pc:sldMk cId="870139891" sldId="276"/>
            <ac:spMk id="3" creationId="{F6C81051-F36F-44B2-7F00-E23A4F1881AC}"/>
          </ac:spMkLst>
        </pc:spChg>
        <pc:spChg chg="del">
          <ac:chgData name="Jheyson Fabian Villavisan Buitrago" userId="b9abc243-2adc-4788-8ef1-b07bec73deff" providerId="ADAL" clId="{33DDCE01-D5A0-4892-8419-FF73BDBED2B5}" dt="2023-02-12T22:48:19.520" v="782" actId="478"/>
          <ac:spMkLst>
            <pc:docMk/>
            <pc:sldMk cId="870139891" sldId="276"/>
            <ac:spMk id="7" creationId="{0C05F0A6-68CC-C777-F73B-6442E8393140}"/>
          </ac:spMkLst>
        </pc:spChg>
        <pc:picChg chg="add mod">
          <ac:chgData name="Jheyson Fabian Villavisan Buitrago" userId="b9abc243-2adc-4788-8ef1-b07bec73deff" providerId="ADAL" clId="{33DDCE01-D5A0-4892-8419-FF73BDBED2B5}" dt="2023-02-12T22:48:25.771" v="784"/>
          <ac:picMkLst>
            <pc:docMk/>
            <pc:sldMk cId="870139891" sldId="276"/>
            <ac:picMk id="4" creationId="{8617A49E-D605-98D0-7D9C-A2874DBE6BDC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  <pc:spChg chg="del mod">
          <ac:chgData name="Jheyson Fabian Villavisan Buitrago" userId="b9abc243-2adc-4788-8ef1-b07bec73deff" providerId="ADAL" clId="{33DDCE01-D5A0-4892-8419-FF73BDBED2B5}" dt="2023-02-12T20:17:05.173" v="90" actId="478"/>
          <ac:spMkLst>
            <pc:docMk/>
            <pc:sldMk cId="1955606898" sldId="277"/>
            <ac:spMk id="2" creationId="{0B9D87D8-5445-5741-E777-1D5DD45EC17F}"/>
          </ac:spMkLst>
        </pc:spChg>
        <pc:spChg chg="add mod">
          <ac:chgData name="Jheyson Fabian Villavisan Buitrago" userId="b9abc243-2adc-4788-8ef1-b07bec73deff" providerId="ADAL" clId="{33DDCE01-D5A0-4892-8419-FF73BDBED2B5}" dt="2023-02-12T20:17:08.924" v="94"/>
          <ac:spMkLst>
            <pc:docMk/>
            <pc:sldMk cId="1955606898" sldId="277"/>
            <ac:spMk id="3" creationId="{87013794-5883-C93A-DFFF-76F577E0C7DB}"/>
          </ac:spMkLst>
        </pc:spChg>
        <pc:spChg chg="del mod">
          <ac:chgData name="Jheyson Fabian Villavisan Buitrago" userId="b9abc243-2adc-4788-8ef1-b07bec73deff" providerId="ADAL" clId="{33DDCE01-D5A0-4892-8419-FF73BDBED2B5}" dt="2023-02-12T20:17:11.242" v="95" actId="478"/>
          <ac:spMkLst>
            <pc:docMk/>
            <pc:sldMk cId="1955606898" sldId="277"/>
            <ac:spMk id="4" creationId="{E5A1A4C4-A9D0-42FC-94D8-32091EFCB0F2}"/>
          </ac:spMkLst>
        </pc:spChg>
        <pc:spChg chg="add">
          <ac:chgData name="Jheyson Fabian Villavisan Buitrago" userId="b9abc243-2adc-4788-8ef1-b07bec73deff" providerId="ADAL" clId="{33DDCE01-D5A0-4892-8419-FF73BDBED2B5}" dt="2023-02-12T23:48:59.207" v="790"/>
          <ac:spMkLst>
            <pc:docMk/>
            <pc:sldMk cId="1955606898" sldId="277"/>
            <ac:spMk id="12" creationId="{B4336C17-6123-3859-97BF-FC6F99A43B32}"/>
          </ac:spMkLst>
        </pc:spChg>
        <pc:spChg chg="del">
          <ac:chgData name="Jheyson Fabian Villavisan Buitrago" userId="b9abc243-2adc-4788-8ef1-b07bec73deff" providerId="ADAL" clId="{33DDCE01-D5A0-4892-8419-FF73BDBED2B5}" dt="2023-02-12T20:17:08.087" v="93" actId="478"/>
          <ac:spMkLst>
            <pc:docMk/>
            <pc:sldMk cId="1955606898" sldId="277"/>
            <ac:spMk id="13" creationId="{5671BCF2-BB14-B2E9-03F5-D4DC5DECB738}"/>
          </ac:spMkLst>
        </pc:spChg>
        <pc:spChg chg="add mod">
          <ac:chgData name="Jheyson Fabian Villavisan Buitrago" userId="b9abc243-2adc-4788-8ef1-b07bec73deff" providerId="ADAL" clId="{33DDCE01-D5A0-4892-8419-FF73BDBED2B5}" dt="2023-02-12T23:49:59.895" v="839" actId="1076"/>
          <ac:spMkLst>
            <pc:docMk/>
            <pc:sldMk cId="1955606898" sldId="277"/>
            <ac:spMk id="14" creationId="{431C44E4-329E-7FEC-B9B3-CC9F71252532}"/>
          </ac:spMkLst>
        </pc:spChg>
        <pc:spChg chg="mod">
          <ac:chgData name="Jheyson Fabian Villavisan Buitrago" userId="b9abc243-2adc-4788-8ef1-b07bec73deff" providerId="ADAL" clId="{33DDCE01-D5A0-4892-8419-FF73BDBED2B5}" dt="2023-02-12T23:49:23.111" v="802" actId="20577"/>
          <ac:spMkLst>
            <pc:docMk/>
            <pc:sldMk cId="1955606898" sldId="277"/>
            <ac:spMk id="16" creationId="{F0D65330-7419-4333-9764-E4292B375DC3}"/>
          </ac:spMkLst>
        </pc:spChg>
        <pc:spChg chg="mod">
          <ac:chgData name="Jheyson Fabian Villavisan Buitrago" userId="b9abc243-2adc-4788-8ef1-b07bec73deff" providerId="ADAL" clId="{33DDCE01-D5A0-4892-8419-FF73BDBED2B5}" dt="2023-02-12T21:29:17.381" v="778" actId="20577"/>
          <ac:spMkLst>
            <pc:docMk/>
            <pc:sldMk cId="1955606898" sldId="277"/>
            <ac:spMk id="21506" creationId="{974AAA16-E8D7-47E1-ABBC-3CB9C4D3BD82}"/>
          </ac:spMkLst>
        </pc:spChg>
        <pc:picChg chg="del">
          <ac:chgData name="Jheyson Fabian Villavisan Buitrago" userId="b9abc243-2adc-4788-8ef1-b07bec73deff" providerId="ADAL" clId="{33DDCE01-D5A0-4892-8419-FF73BDBED2B5}" dt="2023-02-12T20:17:06.215" v="91" actId="478"/>
          <ac:picMkLst>
            <pc:docMk/>
            <pc:sldMk cId="1955606898" sldId="277"/>
            <ac:picMk id="5" creationId="{78773C00-077D-4420-A117-EDEBD04E979F}"/>
          </ac:picMkLst>
        </pc:picChg>
        <pc:picChg chg="add mod">
          <ac:chgData name="Jheyson Fabian Villavisan Buitrago" userId="b9abc243-2adc-4788-8ef1-b07bec73deff" providerId="ADAL" clId="{33DDCE01-D5A0-4892-8419-FF73BDBED2B5}" dt="2023-02-12T20:17:08.924" v="94"/>
          <ac:picMkLst>
            <pc:docMk/>
            <pc:sldMk cId="1955606898" sldId="277"/>
            <ac:picMk id="8" creationId="{210EE14A-117F-9A30-02AB-B3C873C8089F}"/>
          </ac:picMkLst>
        </pc:picChg>
        <pc:picChg chg="add mod">
          <ac:chgData name="Jheyson Fabian Villavisan Buitrago" userId="b9abc243-2adc-4788-8ef1-b07bec73deff" providerId="ADAL" clId="{33DDCE01-D5A0-4892-8419-FF73BDBED2B5}" dt="2023-02-12T23:50:02.034" v="840" actId="1076"/>
          <ac:picMkLst>
            <pc:docMk/>
            <pc:sldMk cId="1955606898" sldId="277"/>
            <ac:picMk id="11" creationId="{E8470154-AC7E-B448-6D58-E30DC77C6DF1}"/>
          </ac:picMkLst>
        </pc:picChg>
        <pc:picChg chg="mod">
          <ac:chgData name="Jheyson Fabian Villavisan Buitrago" userId="b9abc243-2adc-4788-8ef1-b07bec73deff" providerId="ADAL" clId="{33DDCE01-D5A0-4892-8419-FF73BDBED2B5}" dt="2023-02-12T23:48:52.061" v="788" actId="1076"/>
          <ac:picMkLst>
            <pc:docMk/>
            <pc:sldMk cId="1955606898" sldId="277"/>
            <ac:picMk id="2056" creationId="{075C7F64-CBA7-4977-AB8B-1D5229822556}"/>
          </ac:picMkLst>
        </pc:picChg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  <pc:spChg chg="add mod">
          <ac:chgData name="Jheyson Fabian Villavisan Buitrago" userId="b9abc243-2adc-4788-8ef1-b07bec73deff" providerId="ADAL" clId="{33DDCE01-D5A0-4892-8419-FF73BDBED2B5}" dt="2023-02-12T20:16:04.791" v="72"/>
          <ac:spMkLst>
            <pc:docMk/>
            <pc:sldMk cId="214171354" sldId="278"/>
            <ac:spMk id="2" creationId="{0FC085BA-4809-6EFA-567A-979478BDC626}"/>
          </ac:spMkLst>
        </pc:spChg>
        <pc:spChg chg="del">
          <ac:chgData name="Jheyson Fabian Villavisan Buitrago" userId="b9abc243-2adc-4788-8ef1-b07bec73deff" providerId="ADAL" clId="{33DDCE01-D5A0-4892-8419-FF73BDBED2B5}" dt="2023-02-12T20:16:03.588" v="71" actId="478"/>
          <ac:spMkLst>
            <pc:docMk/>
            <pc:sldMk cId="214171354" sldId="278"/>
            <ac:spMk id="7" creationId="{A29B92A2-7673-44F8-29EC-39FDCCC6D6AE}"/>
          </ac:spMkLst>
        </pc:spChg>
        <pc:picChg chg="add mod">
          <ac:chgData name="Jheyson Fabian Villavisan Buitrago" userId="b9abc243-2adc-4788-8ef1-b07bec73deff" providerId="ADAL" clId="{33DDCE01-D5A0-4892-8419-FF73BDBED2B5}" dt="2023-02-12T20:16:04.791" v="72"/>
          <ac:picMkLst>
            <pc:docMk/>
            <pc:sldMk cId="214171354" sldId="278"/>
            <ac:picMk id="3" creationId="{678AE1EF-3677-EA6E-6782-9051B3C2D134}"/>
          </ac:picMkLst>
        </pc:picChg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pChg chg="add">
          <ac:chgData name="Jheyson Fabian Villavisan Buitrago" userId="b9abc243-2adc-4788-8ef1-b07bec73deff" providerId="ADAL" clId="{33DDCE01-D5A0-4892-8419-FF73BDBED2B5}" dt="2023-02-12T20:12:44.943" v="6"/>
          <ac:spMkLst>
            <pc:docMk/>
            <pc:sldMasterMk cId="87750959" sldId="2147483778"/>
            <ac:spMk id="7" creationId="{7B0CA632-E545-9F27-F48F-19EBC6FED7F0}"/>
          </ac:spMkLst>
        </pc:spChg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  <pc:spChg chg="add">
            <ac:chgData name="Jheyson Fabian Villavisan Buitrago" userId="b9abc243-2adc-4788-8ef1-b07bec73deff" providerId="ADAL" clId="{33DDCE01-D5A0-4892-8419-FF73BDBED2B5}" dt="2023-02-12T20:12:44.943" v="6"/>
            <ac:spMkLst>
              <pc:docMk/>
              <pc:sldMasterMk cId="87750959" sldId="2147483778"/>
              <pc:sldLayoutMk cId="1675921050" sldId="2147483779"/>
              <ac:spMk id="7" creationId="{4EDA08D5-F667-8787-0063-21E612015DD7}"/>
            </ac:spMkLst>
          </pc:spChg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pChg chg="add">
          <ac:chgData name="Jheyson Fabian Villavisan Buitrago" userId="b9abc243-2adc-4788-8ef1-b07bec73deff" providerId="ADAL" clId="{33DDCE01-D5A0-4892-8419-FF73BDBED2B5}" dt="2023-02-12T20:06:35.969" v="0"/>
          <ac:spMkLst>
            <pc:docMk/>
            <pc:sldMasterMk cId="3641214427" sldId="2147483778"/>
            <ac:spMk id="7" creationId="{548E59C9-3A8C-2D5A-19FB-7C62F8AD38F4}"/>
          </ac:spMkLst>
        </pc:spChg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  <pc:spChg chg="add">
            <ac:chgData name="Jheyson Fabian Villavisan Buitrago" userId="b9abc243-2adc-4788-8ef1-b07bec73deff" providerId="ADAL" clId="{33DDCE01-D5A0-4892-8419-FF73BDBED2B5}" dt="2023-02-12T20:06:35.969" v="0"/>
            <ac:spMkLst>
              <pc:docMk/>
              <pc:sldMasterMk cId="3641214427" sldId="2147483778"/>
              <pc:sldLayoutMk cId="4117338386" sldId="2147483779"/>
              <ac:spMk id="7" creationId="{3DF8295E-E364-1450-D336-A3C4C64B853E}"/>
            </ac:spMkLst>
          </pc:spChg>
        </pc:sldLayoutChg>
      </pc:sldMasterChg>
    </pc:docChg>
  </pc:docChgLst>
  <pc:docChgLst>
    <pc:chgData name="JHEYSON FABIAN VILLAVISAN BUITRAGO" userId="S::jfvillavisanb@itc.edu.co::e5ced5c2-d787-455d-b115-4f08a699b8c8" providerId="AD" clId="Web-{7C4BBFAF-09F6-B709-D8CF-321BBF7652A6}"/>
    <pc:docChg chg="addSld delSld modSld sldOrd modSection">
      <pc:chgData name="JHEYSON FABIAN VILLAVISAN BUITRAGO" userId="S::jfvillavisanb@itc.edu.co::e5ced5c2-d787-455d-b115-4f08a699b8c8" providerId="AD" clId="Web-{7C4BBFAF-09F6-B709-D8CF-321BBF7652A6}" dt="2023-03-07T12:11:26.128" v="595" actId="20577"/>
      <pc:docMkLst>
        <pc:docMk/>
      </pc:docMkLst>
      <pc:sldChg chg="modSp add replId">
        <pc:chgData name="JHEYSON FABIAN VILLAVISAN BUITRAGO" userId="S::jfvillavisanb@itc.edu.co::e5ced5c2-d787-455d-b115-4f08a699b8c8" providerId="AD" clId="Web-{7C4BBFAF-09F6-B709-D8CF-321BBF7652A6}" dt="2023-03-07T11:45:03.642" v="148" actId="20577"/>
        <pc:sldMkLst>
          <pc:docMk/>
          <pc:sldMk cId="2369163642" sldId="270"/>
        </pc:sldMkLst>
        <pc:spChg chg="mod">
          <ac:chgData name="JHEYSON FABIAN VILLAVISAN BUITRAGO" userId="S::jfvillavisanb@itc.edu.co::e5ced5c2-d787-455d-b115-4f08a699b8c8" providerId="AD" clId="Web-{7C4BBFAF-09F6-B709-D8CF-321BBF7652A6}" dt="2023-03-07T11:39:50.495" v="45" actId="1076"/>
          <ac:spMkLst>
            <pc:docMk/>
            <pc:sldMk cId="2369163642" sldId="270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C4BBFAF-09F6-B709-D8CF-321BBF7652A6}" dt="2023-03-07T11:45:03.642" v="148" actId="20577"/>
          <ac:spMkLst>
            <pc:docMk/>
            <pc:sldMk cId="2369163642" sldId="270"/>
            <ac:spMk id="5122" creationId="{612B5792-076C-452D-8592-DDADCC263C58}"/>
          </ac:spMkLst>
        </pc:spChg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39:13.260" v="29" actId="20577"/>
        <pc:sldMkLst>
          <pc:docMk/>
          <pc:sldMk cId="2788574265" sldId="271"/>
        </pc:sldMkLst>
        <pc:spChg chg="mod">
          <ac:chgData name="JHEYSON FABIAN VILLAVISAN BUITRAGO" userId="S::jfvillavisanb@itc.edu.co::e5ced5c2-d787-455d-b115-4f08a699b8c8" providerId="AD" clId="Web-{7C4BBFAF-09F6-B709-D8CF-321BBF7652A6}" dt="2023-03-07T11:39:13.260" v="29" actId="20577"/>
          <ac:spMkLst>
            <pc:docMk/>
            <pc:sldMk cId="2788574265" sldId="271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C4BBFAF-09F6-B709-D8CF-321BBF7652A6}" dt="2023-03-07T11:38:47.775" v="19" actId="20577"/>
          <ac:spMkLst>
            <pc:docMk/>
            <pc:sldMk cId="2788574265" sldId="271"/>
            <ac:spMk id="5122" creationId="{612B5792-076C-452D-8592-DDADCC263C58}"/>
          </ac:spMkLst>
        </pc:spChg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39:53.308" v="46" actId="20577"/>
        <pc:sldMkLst>
          <pc:docMk/>
          <pc:sldMk cId="318970871" sldId="272"/>
        </pc:sldMkLst>
        <pc:spChg chg="mod">
          <ac:chgData name="JHEYSON FABIAN VILLAVISAN BUITRAGO" userId="S::jfvillavisanb@itc.edu.co::e5ced5c2-d787-455d-b115-4f08a699b8c8" providerId="AD" clId="Web-{7C4BBFAF-09F6-B709-D8CF-321BBF7652A6}" dt="2023-03-07T11:39:43.370" v="44" actId="20577"/>
          <ac:spMkLst>
            <pc:docMk/>
            <pc:sldMk cId="318970871" sldId="272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C4BBFAF-09F6-B709-D8CF-321BBF7652A6}" dt="2023-03-07T11:39:53.308" v="46" actId="20577"/>
          <ac:spMkLst>
            <pc:docMk/>
            <pc:sldMk cId="318970871" sldId="272"/>
            <ac:spMk id="5122" creationId="{612B5792-076C-452D-8592-DDADCC263C58}"/>
          </ac:spMkLst>
        </pc:spChg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45:09.080" v="149" actId="20577"/>
        <pc:sldMkLst>
          <pc:docMk/>
          <pc:sldMk cId="3720722372" sldId="273"/>
        </pc:sldMkLst>
        <pc:spChg chg="mod">
          <ac:chgData name="JHEYSON FABIAN VILLAVISAN BUITRAGO" userId="S::jfvillavisanb@itc.edu.co::e5ced5c2-d787-455d-b115-4f08a699b8c8" providerId="AD" clId="Web-{7C4BBFAF-09F6-B709-D8CF-321BBF7652A6}" dt="2023-03-07T11:44:09.579" v="94" actId="20577"/>
          <ac:spMkLst>
            <pc:docMk/>
            <pc:sldMk cId="3720722372" sldId="273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C4BBFAF-09F6-B709-D8CF-321BBF7652A6}" dt="2023-03-07T11:45:09.080" v="149" actId="20577"/>
          <ac:spMkLst>
            <pc:docMk/>
            <pc:sldMk cId="3720722372" sldId="273"/>
            <ac:spMk id="5122" creationId="{612B5792-076C-452D-8592-DDADCC263C58}"/>
          </ac:spMkLst>
        </pc:spChg>
      </pc:sldChg>
      <pc:sldChg chg="modSp add ord replId">
        <pc:chgData name="JHEYSON FABIAN VILLAVISAN BUITRAGO" userId="S::jfvillavisanb@itc.edu.co::e5ced5c2-d787-455d-b115-4f08a699b8c8" providerId="AD" clId="Web-{7C4BBFAF-09F6-B709-D8CF-321BBF7652A6}" dt="2023-03-07T11:45:00.408" v="147" actId="20577"/>
        <pc:sldMkLst>
          <pc:docMk/>
          <pc:sldMk cId="3323885922" sldId="274"/>
        </pc:sldMkLst>
        <pc:spChg chg="mod">
          <ac:chgData name="JHEYSON FABIAN VILLAVISAN BUITRAGO" userId="S::jfvillavisanb@itc.edu.co::e5ced5c2-d787-455d-b115-4f08a699b8c8" providerId="AD" clId="Web-{7C4BBFAF-09F6-B709-D8CF-321BBF7652A6}" dt="2023-03-07T11:44:54.924" v="146" actId="20577"/>
          <ac:spMkLst>
            <pc:docMk/>
            <pc:sldMk cId="3323885922" sldId="274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C4BBFAF-09F6-B709-D8CF-321BBF7652A6}" dt="2023-03-07T11:45:00.408" v="147" actId="20577"/>
          <ac:spMkLst>
            <pc:docMk/>
            <pc:sldMk cId="3323885922" sldId="274"/>
            <ac:spMk id="5122" creationId="{612B5792-076C-452D-8592-DDADCC263C58}"/>
          </ac:spMkLst>
        </pc:spChg>
      </pc:sldChg>
      <pc:sldChg chg="modSp add ord replId">
        <pc:chgData name="JHEYSON FABIAN VILLAVISAN BUITRAGO" userId="S::jfvillavisanb@itc.edu.co::e5ced5c2-d787-455d-b115-4f08a699b8c8" providerId="AD" clId="Web-{7C4BBFAF-09F6-B709-D8CF-321BBF7652A6}" dt="2023-03-07T11:46:36.769" v="178"/>
        <pc:sldMkLst>
          <pc:docMk/>
          <pc:sldMk cId="3054628638" sldId="275"/>
        </pc:sldMkLst>
        <pc:spChg chg="mod">
          <ac:chgData name="JHEYSON FABIAN VILLAVISAN BUITRAGO" userId="S::jfvillavisanb@itc.edu.co::e5ced5c2-d787-455d-b115-4f08a699b8c8" providerId="AD" clId="Web-{7C4BBFAF-09F6-B709-D8CF-321BBF7652A6}" dt="2023-03-07T11:46:24.660" v="177" actId="20577"/>
          <ac:spMkLst>
            <pc:docMk/>
            <pc:sldMk cId="3054628638" sldId="275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C4BBFAF-09F6-B709-D8CF-321BBF7652A6}" dt="2023-03-07T11:45:18.361" v="152" actId="20577"/>
          <ac:spMkLst>
            <pc:docMk/>
            <pc:sldMk cId="3054628638" sldId="275"/>
            <ac:spMk id="5122" creationId="{612B5792-076C-452D-8592-DDADCC263C58}"/>
          </ac:spMkLst>
        </pc:spChg>
      </pc:sldChg>
      <pc:sldChg chg="add del replId">
        <pc:chgData name="JHEYSON FABIAN VILLAVISAN BUITRAGO" userId="S::jfvillavisanb@itc.edu.co::e5ced5c2-d787-455d-b115-4f08a699b8c8" providerId="AD" clId="Web-{7C4BBFAF-09F6-B709-D8CF-321BBF7652A6}" dt="2023-03-07T11:46:22.285" v="167"/>
        <pc:sldMkLst>
          <pc:docMk/>
          <pc:sldMk cId="3334791069" sldId="276"/>
        </pc:sldMkLst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46:58.395" v="183" actId="20577"/>
        <pc:sldMkLst>
          <pc:docMk/>
          <pc:sldMk cId="3907818372" sldId="276"/>
        </pc:sldMkLst>
        <pc:spChg chg="mod">
          <ac:chgData name="JHEYSON FABIAN VILLAVISAN BUITRAGO" userId="S::jfvillavisanb@itc.edu.co::e5ced5c2-d787-455d-b115-4f08a699b8c8" providerId="AD" clId="Web-{7C4BBFAF-09F6-B709-D8CF-321BBF7652A6}" dt="2023-03-07T11:46:51.957" v="182" actId="20577"/>
          <ac:spMkLst>
            <pc:docMk/>
            <pc:sldMk cId="3907818372" sldId="276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C4BBFAF-09F6-B709-D8CF-321BBF7652A6}" dt="2023-03-07T11:46:58.395" v="183" actId="20577"/>
          <ac:spMkLst>
            <pc:docMk/>
            <pc:sldMk cId="3907818372" sldId="276"/>
            <ac:spMk id="5122" creationId="{612B5792-076C-452D-8592-DDADCC263C58}"/>
          </ac:spMkLst>
        </pc:spChg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50:11.164" v="192" actId="20577"/>
        <pc:sldMkLst>
          <pc:docMk/>
          <pc:sldMk cId="967436263" sldId="277"/>
        </pc:sldMkLst>
        <pc:spChg chg="mod">
          <ac:chgData name="JHEYSON FABIAN VILLAVISAN BUITRAGO" userId="S::jfvillavisanb@itc.edu.co::e5ced5c2-d787-455d-b115-4f08a699b8c8" providerId="AD" clId="Web-{7C4BBFAF-09F6-B709-D8CF-321BBF7652A6}" dt="2023-03-07T11:50:11.164" v="192" actId="20577"/>
          <ac:spMkLst>
            <pc:docMk/>
            <pc:sldMk cId="967436263" sldId="277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C4BBFAF-09F6-B709-D8CF-321BBF7652A6}" dt="2023-03-07T11:49:58.899" v="186" actId="20577"/>
          <ac:spMkLst>
            <pc:docMk/>
            <pc:sldMk cId="967436263" sldId="277"/>
            <ac:spMk id="5122" creationId="{612B5792-076C-452D-8592-DDADCC263C58}"/>
          </ac:spMkLst>
        </pc:spChg>
      </pc:sldChg>
      <pc:sldChg chg="modSp add ord replId">
        <pc:chgData name="JHEYSON FABIAN VILLAVISAN BUITRAGO" userId="S::jfvillavisanb@itc.edu.co::e5ced5c2-d787-455d-b115-4f08a699b8c8" providerId="AD" clId="Web-{7C4BBFAF-09F6-B709-D8CF-321BBF7652A6}" dt="2023-03-07T11:52:00.807" v="214" actId="20577"/>
        <pc:sldMkLst>
          <pc:docMk/>
          <pc:sldMk cId="1822591205" sldId="278"/>
        </pc:sldMkLst>
        <pc:spChg chg="mod">
          <ac:chgData name="JHEYSON FABIAN VILLAVISAN BUITRAGO" userId="S::jfvillavisanb@itc.edu.co::e5ced5c2-d787-455d-b115-4f08a699b8c8" providerId="AD" clId="Web-{7C4BBFAF-09F6-B709-D8CF-321BBF7652A6}" dt="2023-03-07T11:51:55.838" v="213" actId="20577"/>
          <ac:spMkLst>
            <pc:docMk/>
            <pc:sldMk cId="1822591205" sldId="278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C4BBFAF-09F6-B709-D8CF-321BBF7652A6}" dt="2023-03-07T11:52:00.807" v="214" actId="20577"/>
          <ac:spMkLst>
            <pc:docMk/>
            <pc:sldMk cId="1822591205" sldId="278"/>
            <ac:spMk id="5122" creationId="{612B5792-076C-452D-8592-DDADCC263C58}"/>
          </ac:spMkLst>
        </pc:spChg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1:52:35.620" v="224" actId="20577"/>
        <pc:sldMkLst>
          <pc:docMk/>
          <pc:sldMk cId="1620913930" sldId="279"/>
        </pc:sldMkLst>
        <pc:spChg chg="mod">
          <ac:chgData name="JHEYSON FABIAN VILLAVISAN BUITRAGO" userId="S::jfvillavisanb@itc.edu.co::e5ced5c2-d787-455d-b115-4f08a699b8c8" providerId="AD" clId="Web-{7C4BBFAF-09F6-B709-D8CF-321BBF7652A6}" dt="2023-03-07T11:52:35.620" v="224" actId="20577"/>
          <ac:spMkLst>
            <pc:docMk/>
            <pc:sldMk cId="1620913930" sldId="279"/>
            <ac:spMk id="5" creationId="{0BFE988D-E0D0-BC10-5B79-0B658874D14B}"/>
          </ac:spMkLst>
        </pc:spChg>
      </pc:sldChg>
      <pc:sldChg chg="modSp add replId">
        <pc:chgData name="JHEYSON FABIAN VILLAVISAN BUITRAGO" userId="S::jfvillavisanb@itc.edu.co::e5ced5c2-d787-455d-b115-4f08a699b8c8" providerId="AD" clId="Web-{7C4BBFAF-09F6-B709-D8CF-321BBF7652A6}" dt="2023-03-07T12:11:26.128" v="595" actId="20577"/>
        <pc:sldMkLst>
          <pc:docMk/>
          <pc:sldMk cId="1428125479" sldId="280"/>
        </pc:sldMkLst>
        <pc:spChg chg="mod">
          <ac:chgData name="JHEYSON FABIAN VILLAVISAN BUITRAGO" userId="S::jfvillavisanb@itc.edu.co::e5ced5c2-d787-455d-b115-4f08a699b8c8" providerId="AD" clId="Web-{7C4BBFAF-09F6-B709-D8CF-321BBF7652A6}" dt="2023-03-07T12:11:26.128" v="595" actId="20577"/>
          <ac:spMkLst>
            <pc:docMk/>
            <pc:sldMk cId="1428125479" sldId="280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7C4BBFAF-09F6-B709-D8CF-321BBF7652A6}" dt="2023-03-07T11:53:14.434" v="226" actId="20577"/>
          <ac:spMkLst>
            <pc:docMk/>
            <pc:sldMk cId="1428125479" sldId="280"/>
            <ac:spMk id="5122" creationId="{612B5792-076C-452D-8592-DDADCC263C58}"/>
          </ac:spMkLst>
        </pc:spChg>
      </pc:sldChg>
    </pc:docChg>
  </pc:docChgLst>
  <pc:docChgLst>
    <pc:chgData name="Usuario invitado" userId="S::urn:spo:anon#c9466ddc6e6e7048ade58dfb16dafa7bfd82e6563bb04a347394903757445ec3::" providerId="AD" clId="Web-{30DABE1C-4A02-0C31-32C4-799733B5A7D5}"/>
    <pc:docChg chg="modSld">
      <pc:chgData name="Usuario invitado" userId="S::urn:spo:anon#c9466ddc6e6e7048ade58dfb16dafa7bfd82e6563bb04a347394903757445ec3::" providerId="AD" clId="Web-{30DABE1C-4A02-0C31-32C4-799733B5A7D5}" dt="2023-04-13T22:33:20.950" v="0" actId="14100"/>
      <pc:docMkLst>
        <pc:docMk/>
      </pc:docMkLst>
      <pc:sldChg chg="modSp">
        <pc:chgData name="Usuario invitado" userId="S::urn:spo:anon#c9466ddc6e6e7048ade58dfb16dafa7bfd82e6563bb04a347394903757445ec3::" providerId="AD" clId="Web-{30DABE1C-4A02-0C31-32C4-799733B5A7D5}" dt="2023-04-13T22:33:20.950" v="0" actId="14100"/>
        <pc:sldMkLst>
          <pc:docMk/>
          <pc:sldMk cId="979607820" sldId="259"/>
        </pc:sldMkLst>
        <pc:spChg chg="mod">
          <ac:chgData name="Usuario invitado" userId="S::urn:spo:anon#c9466ddc6e6e7048ade58dfb16dafa7bfd82e6563bb04a347394903757445ec3::" providerId="AD" clId="Web-{30DABE1C-4A02-0C31-32C4-799733B5A7D5}" dt="2023-04-13T22:33:20.950" v="0" actId="14100"/>
          <ac:spMkLst>
            <pc:docMk/>
            <pc:sldMk cId="979607820" sldId="259"/>
            <ac:spMk id="5122" creationId="{612B5792-076C-452D-8592-DDADCC263C58}"/>
          </ac:spMkLst>
        </pc:spChg>
      </pc:sldChg>
    </pc:docChg>
  </pc:docChgLst>
  <pc:docChgLst>
    <pc:chgData name="JHEYSON FABIAN VILLAVISAN BUITRAGO" userId="e5ced5c2-d787-455d-b115-4f08a699b8c8" providerId="ADAL" clId="{C1DDF7EB-A1E6-4795-BFCC-06D56A066CDA}"/>
    <pc:docChg chg="modSld">
      <pc:chgData name="JHEYSON FABIAN VILLAVISAN BUITRAGO" userId="e5ced5c2-d787-455d-b115-4f08a699b8c8" providerId="ADAL" clId="{C1DDF7EB-A1E6-4795-BFCC-06D56A066CDA}" dt="2024-05-24T17:27:10.110" v="0" actId="1038"/>
      <pc:docMkLst>
        <pc:docMk/>
      </pc:docMkLst>
      <pc:sldChg chg="modSp">
        <pc:chgData name="JHEYSON FABIAN VILLAVISAN BUITRAGO" userId="e5ced5c2-d787-455d-b115-4f08a699b8c8" providerId="ADAL" clId="{C1DDF7EB-A1E6-4795-BFCC-06D56A066CDA}" dt="2024-05-24T17:27:10.110" v="0" actId="1038"/>
        <pc:sldMkLst>
          <pc:docMk/>
          <pc:sldMk cId="2938286609" sldId="264"/>
        </pc:sldMkLst>
        <pc:spChg chg="mod">
          <ac:chgData name="JHEYSON FABIAN VILLAVISAN BUITRAGO" userId="e5ced5c2-d787-455d-b115-4f08a699b8c8" providerId="ADAL" clId="{C1DDF7EB-A1E6-4795-BFCC-06D56A066CDA}" dt="2024-05-24T17:27:10.110" v="0" actId="1038"/>
          <ac:spMkLst>
            <pc:docMk/>
            <pc:sldMk cId="2938286609" sldId="264"/>
            <ac:spMk id="4" creationId="{AB8B8B08-E850-1342-E835-3453EC0AD7C1}"/>
          </ac:spMkLst>
        </pc:spChg>
      </pc:sldChg>
    </pc:docChg>
  </pc:docChgLst>
  <pc:docChgLst>
    <pc:chgData name="Usuario invitado" userId="S::urn:spo:anon#c9466ddc6e6e7048ade58dfb16dafa7bfd82e6563bb04a347394903757445ec3::" providerId="AD" clId="Web-{B886FCC6-CCEB-4D91-97DC-82D90B2DEDC7}"/>
    <pc:docChg chg="modSld">
      <pc:chgData name="Usuario invitado" userId="S::urn:spo:anon#c9466ddc6e6e7048ade58dfb16dafa7bfd82e6563bb04a347394903757445ec3::" providerId="AD" clId="Web-{B886FCC6-CCEB-4D91-97DC-82D90B2DEDC7}" dt="2023-05-11T21:44:01.422" v="2" actId="14100"/>
      <pc:docMkLst>
        <pc:docMk/>
      </pc:docMkLst>
      <pc:sldChg chg="modSp">
        <pc:chgData name="Usuario invitado" userId="S::urn:spo:anon#c9466ddc6e6e7048ade58dfb16dafa7bfd82e6563bb04a347394903757445ec3::" providerId="AD" clId="Web-{B886FCC6-CCEB-4D91-97DC-82D90B2DEDC7}" dt="2023-05-11T21:28:04.333" v="1" actId="1076"/>
        <pc:sldMkLst>
          <pc:docMk/>
          <pc:sldMk cId="565314029" sldId="263"/>
        </pc:sldMkLst>
        <pc:spChg chg="mod">
          <ac:chgData name="Usuario invitado" userId="S::urn:spo:anon#c9466ddc6e6e7048ade58dfb16dafa7bfd82e6563bb04a347394903757445ec3::" providerId="AD" clId="Web-{B886FCC6-CCEB-4D91-97DC-82D90B2DEDC7}" dt="2023-05-11T21:28:04.333" v="1" actId="1076"/>
          <ac:spMkLst>
            <pc:docMk/>
            <pc:sldMk cId="565314029" sldId="263"/>
            <ac:spMk id="2" creationId="{BEB0A3D4-63D1-2CE8-B9A2-309EC71827B0}"/>
          </ac:spMkLst>
        </pc:spChg>
      </pc:sldChg>
      <pc:sldChg chg="modSp">
        <pc:chgData name="Usuario invitado" userId="S::urn:spo:anon#c9466ddc6e6e7048ade58dfb16dafa7bfd82e6563bb04a347394903757445ec3::" providerId="AD" clId="Web-{B886FCC6-CCEB-4D91-97DC-82D90B2DEDC7}" dt="2023-05-11T21:26:40.159" v="0" actId="1076"/>
        <pc:sldMkLst>
          <pc:docMk/>
          <pc:sldMk cId="2938286609" sldId="264"/>
        </pc:sldMkLst>
        <pc:spChg chg="mod">
          <ac:chgData name="Usuario invitado" userId="S::urn:spo:anon#c9466ddc6e6e7048ade58dfb16dafa7bfd82e6563bb04a347394903757445ec3::" providerId="AD" clId="Web-{B886FCC6-CCEB-4D91-97DC-82D90B2DEDC7}" dt="2023-05-11T21:26:40.159" v="0" actId="1076"/>
          <ac:spMkLst>
            <pc:docMk/>
            <pc:sldMk cId="2938286609" sldId="264"/>
            <ac:spMk id="5" creationId="{0BFE988D-E0D0-BC10-5B79-0B658874D14B}"/>
          </ac:spMkLst>
        </pc:spChg>
      </pc:sldChg>
      <pc:sldChg chg="modSp">
        <pc:chgData name="Usuario invitado" userId="S::urn:spo:anon#c9466ddc6e6e7048ade58dfb16dafa7bfd82e6563bb04a347394903757445ec3::" providerId="AD" clId="Web-{B886FCC6-CCEB-4D91-97DC-82D90B2DEDC7}" dt="2023-05-11T21:44:01.422" v="2" actId="14100"/>
        <pc:sldMkLst>
          <pc:docMk/>
          <pc:sldMk cId="390829131" sldId="273"/>
        </pc:sldMkLst>
        <pc:spChg chg="mod">
          <ac:chgData name="Usuario invitado" userId="S::urn:spo:anon#c9466ddc6e6e7048ade58dfb16dafa7bfd82e6563bb04a347394903757445ec3::" providerId="AD" clId="Web-{B886FCC6-CCEB-4D91-97DC-82D90B2DEDC7}" dt="2023-05-11T21:44:01.422" v="2" actId="14100"/>
          <ac:spMkLst>
            <pc:docMk/>
            <pc:sldMk cId="390829131" sldId="273"/>
            <ac:spMk id="2" creationId="{BEB0A3D4-63D1-2CE8-B9A2-309EC71827B0}"/>
          </ac:spMkLst>
        </pc:spChg>
      </pc:sldChg>
    </pc:docChg>
  </pc:docChgLst>
  <pc:docChgLst>
    <pc:chgData name="MIGUEL ANGEL ESPITIA COBOS" userId="S::maespitiac@itc.edu.co::300115d9-8b75-4c70-8897-ec675c23da84" providerId="AD" clId="Web-{3810B60E-9163-4B47-AF37-3CF18FEF2A67}"/>
    <pc:docChg chg="modSld sldOrd">
      <pc:chgData name="MIGUEL ANGEL ESPITIA COBOS" userId="S::maespitiac@itc.edu.co::300115d9-8b75-4c70-8897-ec675c23da84" providerId="AD" clId="Web-{3810B60E-9163-4B47-AF37-3CF18FEF2A67}" dt="2023-03-23T22:28:08.417" v="1"/>
      <pc:docMkLst>
        <pc:docMk/>
      </pc:docMkLst>
      <pc:sldChg chg="modSp">
        <pc:chgData name="MIGUEL ANGEL ESPITIA COBOS" userId="S::maespitiac@itc.edu.co::300115d9-8b75-4c70-8897-ec675c23da84" providerId="AD" clId="Web-{3810B60E-9163-4B47-AF37-3CF18FEF2A67}" dt="2023-03-23T22:20:05.678" v="0" actId="1076"/>
        <pc:sldMkLst>
          <pc:docMk/>
          <pc:sldMk cId="484532444" sldId="260"/>
        </pc:sldMkLst>
        <pc:spChg chg="mod">
          <ac:chgData name="MIGUEL ANGEL ESPITIA COBOS" userId="S::maespitiac@itc.edu.co::300115d9-8b75-4c70-8897-ec675c23da84" providerId="AD" clId="Web-{3810B60E-9163-4B47-AF37-3CF18FEF2A67}" dt="2023-03-23T22:20:05.678" v="0" actId="1076"/>
          <ac:spMkLst>
            <pc:docMk/>
            <pc:sldMk cId="484532444" sldId="260"/>
            <ac:spMk id="5" creationId="{0BFE988D-E0D0-BC10-5B79-0B658874D14B}"/>
          </ac:spMkLst>
        </pc:spChg>
      </pc:sldChg>
      <pc:sldChg chg="ord">
        <pc:chgData name="MIGUEL ANGEL ESPITIA COBOS" userId="S::maespitiac@itc.edu.co::300115d9-8b75-4c70-8897-ec675c23da84" providerId="AD" clId="Web-{3810B60E-9163-4B47-AF37-3CF18FEF2A67}" dt="2023-03-23T22:28:08.417" v="1"/>
        <pc:sldMkLst>
          <pc:docMk/>
          <pc:sldMk cId="2938286609" sldId="264"/>
        </pc:sldMkLst>
      </pc:sldChg>
    </pc:docChg>
  </pc:docChgLst>
  <pc:docChgLst>
    <pc:chgData name="Usuario invitado" userId="S::urn:spo:anon#c9466ddc6e6e7048ade58dfb16dafa7bfd82e6563bb04a347394903757445ec3::" providerId="AD" clId="Web-{E1513B72-7031-43CC-9DD0-2F57328CB824}"/>
    <pc:docChg chg="modSld">
      <pc:chgData name="Usuario invitado" userId="S::urn:spo:anon#c9466ddc6e6e7048ade58dfb16dafa7bfd82e6563bb04a347394903757445ec3::" providerId="AD" clId="Web-{E1513B72-7031-43CC-9DD0-2F57328CB824}" dt="2023-03-30T21:30:13.623" v="4" actId="20577"/>
      <pc:docMkLst>
        <pc:docMk/>
      </pc:docMkLst>
      <pc:sldChg chg="modSp">
        <pc:chgData name="Usuario invitado" userId="S::urn:spo:anon#c9466ddc6e6e7048ade58dfb16dafa7bfd82e6563bb04a347394903757445ec3::" providerId="AD" clId="Web-{E1513B72-7031-43CC-9DD0-2F57328CB824}" dt="2023-03-30T21:30:13.623" v="4" actId="20577"/>
        <pc:sldMkLst>
          <pc:docMk/>
          <pc:sldMk cId="2938286609" sldId="264"/>
        </pc:sldMkLst>
        <pc:spChg chg="mod">
          <ac:chgData name="Usuario invitado" userId="S::urn:spo:anon#c9466ddc6e6e7048ade58dfb16dafa7bfd82e6563bb04a347394903757445ec3::" providerId="AD" clId="Web-{E1513B72-7031-43CC-9DD0-2F57328CB824}" dt="2023-03-30T21:30:13.623" v="4" actId="20577"/>
          <ac:spMkLst>
            <pc:docMk/>
            <pc:sldMk cId="2938286609" sldId="264"/>
            <ac:spMk id="5" creationId="{0BFE988D-E0D0-BC10-5B79-0B658874D14B}"/>
          </ac:spMkLst>
        </pc:spChg>
      </pc:sldChg>
    </pc:docChg>
  </pc:docChgLst>
  <pc:docChgLst>
    <pc:chgData name="Jheyson Fabian Villavisan Buitrago" userId="S::jf.villavisan@uniandes.edu.co::b9abc243-2adc-4788-8ef1-b07bec73deff" providerId="AD" clId="Web-{5C8BA568-B15F-4025-8DAB-3914683C88CA}"/>
    <pc:docChg chg="modSld">
      <pc:chgData name="Jheyson Fabian Villavisan Buitrago" userId="S::jf.villavisan@uniandes.edu.co::b9abc243-2adc-4788-8ef1-b07bec73deff" providerId="AD" clId="Web-{5C8BA568-B15F-4025-8DAB-3914683C88CA}" dt="2023-02-23T12:02:31.091" v="12"/>
      <pc:docMkLst>
        <pc:docMk/>
      </pc:docMkLst>
      <pc:sldChg chg="modNotes">
        <pc:chgData name="Jheyson Fabian Villavisan Buitrago" userId="S::jf.villavisan@uniandes.edu.co::b9abc243-2adc-4788-8ef1-b07bec73deff" providerId="AD" clId="Web-{5C8BA568-B15F-4025-8DAB-3914683C88CA}" dt="2023-02-23T12:02:31.091" v="12"/>
        <pc:sldMkLst>
          <pc:docMk/>
          <pc:sldMk cId="1457783989" sldId="259"/>
        </pc:sldMkLst>
      </pc:sldChg>
    </pc:docChg>
  </pc:docChgLst>
  <pc:docChgLst>
    <pc:chgData name="JHEYSON FABIAN VILLAVISAN BUITRAGO" userId="e5ced5c2-d787-455d-b115-4f08a699b8c8" providerId="ADAL" clId="{4B6F9D77-E7B4-42B1-BB20-01C7FCB2106F}"/>
    <pc:docChg chg="undo custSel addSld modSld modSection">
      <pc:chgData name="JHEYSON FABIAN VILLAVISAN BUITRAGO" userId="e5ced5c2-d787-455d-b115-4f08a699b8c8" providerId="ADAL" clId="{4B6F9D77-E7B4-42B1-BB20-01C7FCB2106F}" dt="2023-02-26T18:07:21.668" v="446" actId="20577"/>
      <pc:docMkLst>
        <pc:docMk/>
      </pc:docMkLst>
      <pc:sldChg chg="modSp mod">
        <pc:chgData name="JHEYSON FABIAN VILLAVISAN BUITRAGO" userId="e5ced5c2-d787-455d-b115-4f08a699b8c8" providerId="ADAL" clId="{4B6F9D77-E7B4-42B1-BB20-01C7FCB2106F}" dt="2023-02-26T17:57:22.077" v="178" actId="20577"/>
        <pc:sldMkLst>
          <pc:docMk/>
          <pc:sldMk cId="3440673900" sldId="257"/>
        </pc:sldMkLst>
        <pc:spChg chg="mod">
          <ac:chgData name="JHEYSON FABIAN VILLAVISAN BUITRAGO" userId="e5ced5c2-d787-455d-b115-4f08a699b8c8" providerId="ADAL" clId="{4B6F9D77-E7B4-42B1-BB20-01C7FCB2106F}" dt="2023-02-26T17:57:22.077" v="178" actId="20577"/>
          <ac:spMkLst>
            <pc:docMk/>
            <pc:sldMk cId="3440673900" sldId="257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4B6F9D77-E7B4-42B1-BB20-01C7FCB2106F}" dt="2023-02-26T17:57:28.421" v="181" actId="20577"/>
        <pc:sldMkLst>
          <pc:docMk/>
          <pc:sldMk cId="3274533963" sldId="258"/>
        </pc:sldMkLst>
        <pc:spChg chg="mod">
          <ac:chgData name="JHEYSON FABIAN VILLAVISAN BUITRAGO" userId="e5ced5c2-d787-455d-b115-4f08a699b8c8" providerId="ADAL" clId="{4B6F9D77-E7B4-42B1-BB20-01C7FCB2106F}" dt="2023-02-26T17:57:28.421" v="181" actId="20577"/>
          <ac:spMkLst>
            <pc:docMk/>
            <pc:sldMk cId="3274533963" sldId="258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4B6F9D77-E7B4-42B1-BB20-01C7FCB2106F}" dt="2023-02-26T17:57:35.769" v="182" actId="20577"/>
        <pc:sldMkLst>
          <pc:docMk/>
          <pc:sldMk cId="1457783989" sldId="259"/>
        </pc:sldMkLst>
        <pc:spChg chg="mod">
          <ac:chgData name="JHEYSON FABIAN VILLAVISAN BUITRAGO" userId="e5ced5c2-d787-455d-b115-4f08a699b8c8" providerId="ADAL" clId="{4B6F9D77-E7B4-42B1-BB20-01C7FCB2106F}" dt="2023-02-26T17:57:35.769" v="182" actId="20577"/>
          <ac:spMkLst>
            <pc:docMk/>
            <pc:sldMk cId="1457783989" sldId="259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4B6F9D77-E7B4-42B1-BB20-01C7FCB2106F}" dt="2023-02-26T17:57:25.149" v="179" actId="20577"/>
        <pc:sldMkLst>
          <pc:docMk/>
          <pc:sldMk cId="270398225" sldId="260"/>
        </pc:sldMkLst>
        <pc:spChg chg="mod">
          <ac:chgData name="JHEYSON FABIAN VILLAVISAN BUITRAGO" userId="e5ced5c2-d787-455d-b115-4f08a699b8c8" providerId="ADAL" clId="{4B6F9D77-E7B4-42B1-BB20-01C7FCB2106F}" dt="2023-02-26T17:57:25.149" v="179" actId="20577"/>
          <ac:spMkLst>
            <pc:docMk/>
            <pc:sldMk cId="270398225" sldId="260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4B6F9D77-E7B4-42B1-BB20-01C7FCB2106F}" dt="2023-02-26T17:57:39.249" v="184" actId="20577"/>
        <pc:sldMkLst>
          <pc:docMk/>
          <pc:sldMk cId="2446874551" sldId="261"/>
        </pc:sldMkLst>
        <pc:spChg chg="mod">
          <ac:chgData name="JHEYSON FABIAN VILLAVISAN BUITRAGO" userId="e5ced5c2-d787-455d-b115-4f08a699b8c8" providerId="ADAL" clId="{4B6F9D77-E7B4-42B1-BB20-01C7FCB2106F}" dt="2023-02-26T17:57:39.249" v="184" actId="20577"/>
          <ac:spMkLst>
            <pc:docMk/>
            <pc:sldMk cId="2446874551" sldId="261"/>
            <ac:spMk id="5122" creationId="{612B5792-076C-452D-8592-DDADCC263C58}"/>
          </ac:spMkLst>
        </pc:spChg>
      </pc:sldChg>
      <pc:sldChg chg="addSp delSp modSp mod">
        <pc:chgData name="JHEYSON FABIAN VILLAVISAN BUITRAGO" userId="e5ced5c2-d787-455d-b115-4f08a699b8c8" providerId="ADAL" clId="{4B6F9D77-E7B4-42B1-BB20-01C7FCB2106F}" dt="2023-02-26T17:57:47.092" v="187" actId="20577"/>
        <pc:sldMkLst>
          <pc:docMk/>
          <pc:sldMk cId="3201851065" sldId="262"/>
        </pc:sldMkLst>
        <pc:spChg chg="add del">
          <ac:chgData name="JHEYSON FABIAN VILLAVISAN BUITRAGO" userId="e5ced5c2-d787-455d-b115-4f08a699b8c8" providerId="ADAL" clId="{4B6F9D77-E7B4-42B1-BB20-01C7FCB2106F}" dt="2023-02-26T17:57:08.830" v="173" actId="22"/>
          <ac:spMkLst>
            <pc:docMk/>
            <pc:sldMk cId="3201851065" sldId="262"/>
            <ac:spMk id="5" creationId="{52D9BB22-3C5B-8DFB-5BF2-BCB5A3817442}"/>
          </ac:spMkLst>
        </pc:spChg>
        <pc:spChg chg="add del">
          <ac:chgData name="JHEYSON FABIAN VILLAVISAN BUITRAGO" userId="e5ced5c2-d787-455d-b115-4f08a699b8c8" providerId="ADAL" clId="{4B6F9D77-E7B4-42B1-BB20-01C7FCB2106F}" dt="2023-02-26T17:57:11.328" v="175" actId="22"/>
          <ac:spMkLst>
            <pc:docMk/>
            <pc:sldMk cId="3201851065" sldId="262"/>
            <ac:spMk id="7" creationId="{81F07780-1EC1-5D74-7158-7EE40133EB61}"/>
          </ac:spMkLst>
        </pc:spChg>
        <pc:spChg chg="mod">
          <ac:chgData name="JHEYSON FABIAN VILLAVISAN BUITRAGO" userId="e5ced5c2-d787-455d-b115-4f08a699b8c8" providerId="ADAL" clId="{4B6F9D77-E7B4-42B1-BB20-01C7FCB2106F}" dt="2023-02-26T17:57:47.092" v="187" actId="20577"/>
          <ac:spMkLst>
            <pc:docMk/>
            <pc:sldMk cId="3201851065" sldId="262"/>
            <ac:spMk id="5122" creationId="{612B5792-076C-452D-8592-DDADCC263C58}"/>
          </ac:spMkLst>
        </pc:spChg>
        <pc:graphicFrameChg chg="mod modGraphic">
          <ac:chgData name="JHEYSON FABIAN VILLAVISAN BUITRAGO" userId="e5ced5c2-d787-455d-b115-4f08a699b8c8" providerId="ADAL" clId="{4B6F9D77-E7B4-42B1-BB20-01C7FCB2106F}" dt="2023-02-26T17:43:55.420" v="171" actId="20577"/>
          <ac:graphicFrameMkLst>
            <pc:docMk/>
            <pc:sldMk cId="3201851065" sldId="262"/>
            <ac:graphicFrameMk id="3" creationId="{EF9006A5-EBF2-41B7-A192-D8E6795F3933}"/>
          </ac:graphicFrameMkLst>
        </pc:graphicFrameChg>
      </pc:sldChg>
      <pc:sldChg chg="modSp mod">
        <pc:chgData name="JHEYSON FABIAN VILLAVISAN BUITRAGO" userId="e5ced5c2-d787-455d-b115-4f08a699b8c8" providerId="ADAL" clId="{4B6F9D77-E7B4-42B1-BB20-01C7FCB2106F}" dt="2023-02-26T17:57:42.885" v="186" actId="20577"/>
        <pc:sldMkLst>
          <pc:docMk/>
          <pc:sldMk cId="1638959537" sldId="264"/>
        </pc:sldMkLst>
        <pc:spChg chg="mod">
          <ac:chgData name="JHEYSON FABIAN VILLAVISAN BUITRAGO" userId="e5ced5c2-d787-455d-b115-4f08a699b8c8" providerId="ADAL" clId="{4B6F9D77-E7B4-42B1-BB20-01C7FCB2106F}" dt="2023-02-26T17:57:42.885" v="186" actId="20577"/>
          <ac:spMkLst>
            <pc:docMk/>
            <pc:sldMk cId="1638959537" sldId="264"/>
            <ac:spMk id="5122" creationId="{612B5792-076C-452D-8592-DDADCC263C58}"/>
          </ac:spMkLst>
        </pc:spChg>
      </pc:sldChg>
      <pc:sldChg chg="modSp add mod">
        <pc:chgData name="JHEYSON FABIAN VILLAVISAN BUITRAGO" userId="e5ced5c2-d787-455d-b115-4f08a699b8c8" providerId="ADAL" clId="{4B6F9D77-E7B4-42B1-BB20-01C7FCB2106F}" dt="2023-02-26T17:57:50.664" v="188" actId="20577"/>
        <pc:sldMkLst>
          <pc:docMk/>
          <pc:sldMk cId="423957145" sldId="265"/>
        </pc:sldMkLst>
        <pc:spChg chg="mod">
          <ac:chgData name="JHEYSON FABIAN VILLAVISAN BUITRAGO" userId="e5ced5c2-d787-455d-b115-4f08a699b8c8" providerId="ADAL" clId="{4B6F9D77-E7B4-42B1-BB20-01C7FCB2106F}" dt="2023-02-26T17:57:50.664" v="188" actId="20577"/>
          <ac:spMkLst>
            <pc:docMk/>
            <pc:sldMk cId="423957145" sldId="265"/>
            <ac:spMk id="5122" creationId="{612B5792-076C-452D-8592-DDADCC263C58}"/>
          </ac:spMkLst>
        </pc:spChg>
      </pc:sldChg>
      <pc:sldChg chg="modSp add mod">
        <pc:chgData name="JHEYSON FABIAN VILLAVISAN BUITRAGO" userId="e5ced5c2-d787-455d-b115-4f08a699b8c8" providerId="ADAL" clId="{4B6F9D77-E7B4-42B1-BB20-01C7FCB2106F}" dt="2023-02-26T18:07:21.668" v="446" actId="20577"/>
        <pc:sldMkLst>
          <pc:docMk/>
          <pc:sldMk cId="4156492543" sldId="266"/>
        </pc:sldMkLst>
        <pc:spChg chg="mod">
          <ac:chgData name="JHEYSON FABIAN VILLAVISAN BUITRAGO" userId="e5ced5c2-d787-455d-b115-4f08a699b8c8" providerId="ADAL" clId="{4B6F9D77-E7B4-42B1-BB20-01C7FCB2106F}" dt="2023-02-26T18:03:03.121" v="263" actId="20577"/>
          <ac:spMkLst>
            <pc:docMk/>
            <pc:sldMk cId="4156492543" sldId="266"/>
            <ac:spMk id="2" creationId="{A507B2AF-6E0D-B8D3-7DC0-F1656DAC5FCD}"/>
          </ac:spMkLst>
        </pc:spChg>
        <pc:spChg chg="mod">
          <ac:chgData name="JHEYSON FABIAN VILLAVISAN BUITRAGO" userId="e5ced5c2-d787-455d-b115-4f08a699b8c8" providerId="ADAL" clId="{4B6F9D77-E7B4-42B1-BB20-01C7FCB2106F}" dt="2023-02-26T17:57:56.249" v="191" actId="20577"/>
          <ac:spMkLst>
            <pc:docMk/>
            <pc:sldMk cId="4156492543" sldId="266"/>
            <ac:spMk id="5122" creationId="{612B5792-076C-452D-8592-DDADCC263C58}"/>
          </ac:spMkLst>
        </pc:spChg>
        <pc:graphicFrameChg chg="modGraphic">
          <ac:chgData name="JHEYSON FABIAN VILLAVISAN BUITRAGO" userId="e5ced5c2-d787-455d-b115-4f08a699b8c8" providerId="ADAL" clId="{4B6F9D77-E7B4-42B1-BB20-01C7FCB2106F}" dt="2023-02-26T18:07:21.668" v="446" actId="20577"/>
          <ac:graphicFrameMkLst>
            <pc:docMk/>
            <pc:sldMk cId="4156492543" sldId="266"/>
            <ac:graphicFrameMk id="3" creationId="{EF9006A5-EBF2-41B7-A192-D8E6795F3933}"/>
          </ac:graphicFrameMkLst>
        </pc:graphicFrameChg>
      </pc:sldChg>
    </pc:docChg>
  </pc:docChgLst>
  <pc:docChgLst>
    <pc:chgData name="JHEYSON FABIAN VILLAVISAN BUITRAGO" userId="S::jfvillavisanb@itc.edu.co::e5ced5c2-d787-455d-b115-4f08a699b8c8" providerId="AD" clId="Web-{7A686B79-B8C6-DE6B-DE06-150CBD160AF1}"/>
    <pc:docChg chg="modSld">
      <pc:chgData name="JHEYSON FABIAN VILLAVISAN BUITRAGO" userId="S::jfvillavisanb@itc.edu.co::e5ced5c2-d787-455d-b115-4f08a699b8c8" providerId="AD" clId="Web-{7A686B79-B8C6-DE6B-DE06-150CBD160AF1}" dt="2023-05-18T21:07:19.571" v="0" actId="20577"/>
      <pc:docMkLst>
        <pc:docMk/>
      </pc:docMkLst>
      <pc:sldChg chg="modSp">
        <pc:chgData name="JHEYSON FABIAN VILLAVISAN BUITRAGO" userId="S::jfvillavisanb@itc.edu.co::e5ced5c2-d787-455d-b115-4f08a699b8c8" providerId="AD" clId="Web-{7A686B79-B8C6-DE6B-DE06-150CBD160AF1}" dt="2023-05-18T21:07:19.571" v="0" actId="20577"/>
        <pc:sldMkLst>
          <pc:docMk/>
          <pc:sldMk cId="3611157293" sldId="268"/>
        </pc:sldMkLst>
        <pc:spChg chg="mod">
          <ac:chgData name="JHEYSON FABIAN VILLAVISAN BUITRAGO" userId="S::jfvillavisanb@itc.edu.co::e5ced5c2-d787-455d-b115-4f08a699b8c8" providerId="AD" clId="Web-{7A686B79-B8C6-DE6B-DE06-150CBD160AF1}" dt="2023-05-18T21:07:19.571" v="0" actId="20577"/>
          <ac:spMkLst>
            <pc:docMk/>
            <pc:sldMk cId="3611157293" sldId="268"/>
            <ac:spMk id="5" creationId="{0BFE988D-E0D0-BC10-5B79-0B658874D14B}"/>
          </ac:spMkLst>
        </pc:spChg>
      </pc:sldChg>
    </pc:docChg>
  </pc:docChgLst>
  <pc:docChgLst>
    <pc:chgData name="Usuario invitado" userId="S::urn:spo:anon#c9466ddc6e6e7048ade58dfb16dafa7bfd82e6563bb04a347394903757445ec3::" providerId="AD" clId="Web-{3B61AB74-882A-FDC7-702A-C8AB8B2F58C5}"/>
    <pc:docChg chg="modSld">
      <pc:chgData name="Usuario invitado" userId="S::urn:spo:anon#c9466ddc6e6e7048ade58dfb16dafa7bfd82e6563bb04a347394903757445ec3::" providerId="AD" clId="Web-{3B61AB74-882A-FDC7-702A-C8AB8B2F58C5}" dt="2023-05-11T21:38:06.589" v="5" actId="20577"/>
      <pc:docMkLst>
        <pc:docMk/>
      </pc:docMkLst>
      <pc:sldChg chg="modSp">
        <pc:chgData name="Usuario invitado" userId="S::urn:spo:anon#c9466ddc6e6e7048ade58dfb16dafa7bfd82e6563bb04a347394903757445ec3::" providerId="AD" clId="Web-{3B61AB74-882A-FDC7-702A-C8AB8B2F58C5}" dt="2023-05-11T21:38:06.589" v="5" actId="20577"/>
        <pc:sldMkLst>
          <pc:docMk/>
          <pc:sldMk cId="704883205" sldId="269"/>
        </pc:sldMkLst>
        <pc:spChg chg="mod">
          <ac:chgData name="Usuario invitado" userId="S::urn:spo:anon#c9466ddc6e6e7048ade58dfb16dafa7bfd82e6563bb04a347394903757445ec3::" providerId="AD" clId="Web-{3B61AB74-882A-FDC7-702A-C8AB8B2F58C5}" dt="2023-05-11T21:38:06.589" v="5" actId="20577"/>
          <ac:spMkLst>
            <pc:docMk/>
            <pc:sldMk cId="704883205" sldId="269"/>
            <ac:spMk id="5" creationId="{0BFE988D-E0D0-BC10-5B79-0B658874D14B}"/>
          </ac:spMkLst>
        </pc:spChg>
      </pc:sldChg>
      <pc:sldChg chg="modSp">
        <pc:chgData name="Usuario invitado" userId="S::urn:spo:anon#c9466ddc6e6e7048ade58dfb16dafa7bfd82e6563bb04a347394903757445ec3::" providerId="AD" clId="Web-{3B61AB74-882A-FDC7-702A-C8AB8B2F58C5}" dt="2023-05-11T21:35:36.070" v="0" actId="1076"/>
        <pc:sldMkLst>
          <pc:docMk/>
          <pc:sldMk cId="3369978268" sldId="270"/>
        </pc:sldMkLst>
        <pc:spChg chg="mod">
          <ac:chgData name="Usuario invitado" userId="S::urn:spo:anon#c9466ddc6e6e7048ade58dfb16dafa7bfd82e6563bb04a347394903757445ec3::" providerId="AD" clId="Web-{3B61AB74-882A-FDC7-702A-C8AB8B2F58C5}" dt="2023-05-11T21:35:36.070" v="0" actId="1076"/>
          <ac:spMkLst>
            <pc:docMk/>
            <pc:sldMk cId="3369978268" sldId="270"/>
            <ac:spMk id="2" creationId="{5DB99A2C-2AC1-B20C-C742-3B2326324ECB}"/>
          </ac:spMkLst>
        </pc:spChg>
      </pc:sldChg>
    </pc:docChg>
  </pc:docChgLst>
  <pc:docChgLst>
    <pc:chgData name="JHEYSON FABIAN VILLAVISAN BUITRAGO" userId="S::jfvillavisanb@itc.edu.co::e5ced5c2-d787-455d-b115-4f08a699b8c8" providerId="AD" clId="Web-{5474075C-2AC0-75A3-9001-677E0649A537}"/>
    <pc:docChg chg="modSld">
      <pc:chgData name="JHEYSON FABIAN VILLAVISAN BUITRAGO" userId="S::jfvillavisanb@itc.edu.co::e5ced5c2-d787-455d-b115-4f08a699b8c8" providerId="AD" clId="Web-{5474075C-2AC0-75A3-9001-677E0649A537}" dt="2023-03-23T22:30:34.934" v="4" actId="1076"/>
      <pc:docMkLst>
        <pc:docMk/>
      </pc:docMkLst>
      <pc:sldChg chg="modSp">
        <pc:chgData name="JHEYSON FABIAN VILLAVISAN BUITRAGO" userId="S::jfvillavisanb@itc.edu.co::e5ced5c2-d787-455d-b115-4f08a699b8c8" providerId="AD" clId="Web-{5474075C-2AC0-75A3-9001-677E0649A537}" dt="2023-03-23T22:30:34.934" v="4" actId="1076"/>
        <pc:sldMkLst>
          <pc:docMk/>
          <pc:sldMk cId="565314029" sldId="263"/>
        </pc:sldMkLst>
        <pc:spChg chg="mod">
          <ac:chgData name="JHEYSON FABIAN VILLAVISAN BUITRAGO" userId="S::jfvillavisanb@itc.edu.co::e5ced5c2-d787-455d-b115-4f08a699b8c8" providerId="AD" clId="Web-{5474075C-2AC0-75A3-9001-677E0649A537}" dt="2023-03-23T22:30:34.934" v="4" actId="1076"/>
          <ac:spMkLst>
            <pc:docMk/>
            <pc:sldMk cId="565314029" sldId="263"/>
            <ac:spMk id="5" creationId="{0BFE988D-E0D0-BC10-5B79-0B658874D14B}"/>
          </ac:spMkLst>
        </pc:spChg>
      </pc:sldChg>
      <pc:sldChg chg="modSp">
        <pc:chgData name="JHEYSON FABIAN VILLAVISAN BUITRAGO" userId="S::jfvillavisanb@itc.edu.co::e5ced5c2-d787-455d-b115-4f08a699b8c8" providerId="AD" clId="Web-{5474075C-2AC0-75A3-9001-677E0649A537}" dt="2023-03-23T22:09:20.275" v="3" actId="20577"/>
        <pc:sldMkLst>
          <pc:docMk/>
          <pc:sldMk cId="2938286609" sldId="264"/>
        </pc:sldMkLst>
        <pc:spChg chg="mod">
          <ac:chgData name="JHEYSON FABIAN VILLAVISAN BUITRAGO" userId="S::jfvillavisanb@itc.edu.co::e5ced5c2-d787-455d-b115-4f08a699b8c8" providerId="AD" clId="Web-{5474075C-2AC0-75A3-9001-677E0649A537}" dt="2023-03-23T22:09:20.275" v="3" actId="20577"/>
          <ac:spMkLst>
            <pc:docMk/>
            <pc:sldMk cId="2938286609" sldId="264"/>
            <ac:spMk id="5" creationId="{0BFE988D-E0D0-BC10-5B79-0B658874D14B}"/>
          </ac:spMkLst>
        </pc:spChg>
      </pc:sldChg>
    </pc:docChg>
  </pc:docChgLst>
  <pc:docChgLst>
    <pc:chgData name="Jheyson Fabian Villavisan Buitrago" userId="b9abc243-2adc-4788-8ef1-b07bec73deff" providerId="ADAL" clId="{9C9B059E-92CB-4F33-884C-8AF173F66938}"/>
    <pc:docChg chg="custSel addSld delSld modSld modSection">
      <pc:chgData name="Jheyson Fabian Villavisan Buitrago" userId="b9abc243-2adc-4788-8ef1-b07bec73deff" providerId="ADAL" clId="{9C9B059E-92CB-4F33-884C-8AF173F66938}" dt="2023-02-14T02:35:01.748" v="117" actId="2890"/>
      <pc:docMkLst>
        <pc:docMk/>
      </pc:docMkLst>
      <pc:sldChg chg="addSp delSp modSp mod">
        <pc:chgData name="Jheyson Fabian Villavisan Buitrago" userId="b9abc243-2adc-4788-8ef1-b07bec73deff" providerId="ADAL" clId="{9C9B059E-92CB-4F33-884C-8AF173F66938}" dt="2023-02-14T02:31:20.832" v="74" actId="1076"/>
        <pc:sldMkLst>
          <pc:docMk/>
          <pc:sldMk cId="0" sldId="256"/>
        </pc:sldMkLst>
        <pc:spChg chg="del">
          <ac:chgData name="Jheyson Fabian Villavisan Buitrago" userId="b9abc243-2adc-4788-8ef1-b07bec73deff" providerId="ADAL" clId="{9C9B059E-92CB-4F33-884C-8AF173F66938}" dt="2023-02-14T02:29:41.238" v="3" actId="478"/>
          <ac:spMkLst>
            <pc:docMk/>
            <pc:sldMk cId="0" sldId="256"/>
            <ac:spMk id="5" creationId="{5F10B109-497D-7554-921B-A6714020AE11}"/>
          </ac:spMkLst>
        </pc:spChg>
        <pc:spChg chg="add mod">
          <ac:chgData name="Jheyson Fabian Villavisan Buitrago" userId="b9abc243-2adc-4788-8ef1-b07bec73deff" providerId="ADAL" clId="{9C9B059E-92CB-4F33-884C-8AF173F66938}" dt="2023-02-14T02:29:50.529" v="7" actId="1076"/>
          <ac:spMkLst>
            <pc:docMk/>
            <pc:sldMk cId="0" sldId="256"/>
            <ac:spMk id="6" creationId="{E70AE1E8-46FA-F070-8B83-EA8ABA020AFB}"/>
          </ac:spMkLst>
        </pc:spChg>
        <pc:spChg chg="add mod">
          <ac:chgData name="Jheyson Fabian Villavisan Buitrago" userId="b9abc243-2adc-4788-8ef1-b07bec73deff" providerId="ADAL" clId="{9C9B059E-92CB-4F33-884C-8AF173F66938}" dt="2023-02-14T02:31:20.832" v="74" actId="1076"/>
          <ac:spMkLst>
            <pc:docMk/>
            <pc:sldMk cId="0" sldId="256"/>
            <ac:spMk id="7" creationId="{D7893B5F-DA97-4045-739E-535799F409B9}"/>
          </ac:spMkLst>
        </pc:spChg>
        <pc:picChg chg="del mod">
          <ac:chgData name="Jheyson Fabian Villavisan Buitrago" userId="b9abc243-2adc-4788-8ef1-b07bec73deff" providerId="ADAL" clId="{9C9B059E-92CB-4F33-884C-8AF173F66938}" dt="2023-02-14T02:29:41.238" v="3" actId="478"/>
          <ac:picMkLst>
            <pc:docMk/>
            <pc:sldMk cId="0" sldId="256"/>
            <ac:picMk id="3" creationId="{AE6D2EAE-6EFC-3253-0F64-A876A8A1B874}"/>
          </ac:picMkLst>
        </pc:picChg>
        <pc:picChg chg="add mod">
          <ac:chgData name="Jheyson Fabian Villavisan Buitrago" userId="b9abc243-2adc-4788-8ef1-b07bec73deff" providerId="ADAL" clId="{9C9B059E-92CB-4F33-884C-8AF173F66938}" dt="2023-02-14T02:29:45.616" v="5" actId="1076"/>
          <ac:picMkLst>
            <pc:docMk/>
            <pc:sldMk cId="0" sldId="256"/>
            <ac:picMk id="4" creationId="{11522D3D-030F-CEB7-2E18-67D99719A059}"/>
          </ac:picMkLst>
        </pc:picChg>
      </pc:sldChg>
      <pc:sldChg chg="addSp delSp modSp add mod">
        <pc:chgData name="Jheyson Fabian Villavisan Buitrago" userId="b9abc243-2adc-4788-8ef1-b07bec73deff" providerId="ADAL" clId="{9C9B059E-92CB-4F33-884C-8AF173F66938}" dt="2023-02-14T02:34:23.959" v="112" actId="14100"/>
        <pc:sldMkLst>
          <pc:docMk/>
          <pc:sldMk cId="3440673900" sldId="257"/>
        </pc:sldMkLst>
        <pc:spChg chg="add mod">
          <ac:chgData name="Jheyson Fabian Villavisan Buitrago" userId="b9abc243-2adc-4788-8ef1-b07bec73deff" providerId="ADAL" clId="{9C9B059E-92CB-4F33-884C-8AF173F66938}" dt="2023-02-14T02:33:04.148" v="80" actId="1076"/>
          <ac:spMkLst>
            <pc:docMk/>
            <pc:sldMk cId="3440673900" sldId="257"/>
            <ac:spMk id="2" creationId="{A8D3199F-AC4C-3CD9-4643-F83524521C8D}"/>
          </ac:spMkLst>
        </pc:spChg>
        <pc:spChg chg="del">
          <ac:chgData name="Jheyson Fabian Villavisan Buitrago" userId="b9abc243-2adc-4788-8ef1-b07bec73deff" providerId="ADAL" clId="{9C9B059E-92CB-4F33-884C-8AF173F66938}" dt="2023-02-14T02:31:07.222" v="52" actId="478"/>
          <ac:spMkLst>
            <pc:docMk/>
            <pc:sldMk cId="3440673900" sldId="257"/>
            <ac:spMk id="6" creationId="{E70AE1E8-46FA-F070-8B83-EA8ABA020AFB}"/>
          </ac:spMkLst>
        </pc:spChg>
        <pc:spChg chg="add mod">
          <ac:chgData name="Jheyson Fabian Villavisan Buitrago" userId="b9abc243-2adc-4788-8ef1-b07bec73deff" providerId="ADAL" clId="{9C9B059E-92CB-4F33-884C-8AF173F66938}" dt="2023-02-14T02:34:23.959" v="112" actId="14100"/>
          <ac:spMkLst>
            <pc:docMk/>
            <pc:sldMk cId="3440673900" sldId="257"/>
            <ac:spMk id="8" creationId="{8D61DC9D-6039-BCE3-7099-DF237C9D165C}"/>
          </ac:spMkLst>
        </pc:spChg>
        <pc:picChg chg="del">
          <ac:chgData name="Jheyson Fabian Villavisan Buitrago" userId="b9abc243-2adc-4788-8ef1-b07bec73deff" providerId="ADAL" clId="{9C9B059E-92CB-4F33-884C-8AF173F66938}" dt="2023-02-14T02:31:07.222" v="52" actId="478"/>
          <ac:picMkLst>
            <pc:docMk/>
            <pc:sldMk cId="3440673900" sldId="257"/>
            <ac:picMk id="4" creationId="{11522D3D-030F-CEB7-2E18-67D99719A059}"/>
          </ac:picMkLst>
        </pc:picChg>
        <pc:picChg chg="add mod">
          <ac:chgData name="Jheyson Fabian Villavisan Buitrago" userId="b9abc243-2adc-4788-8ef1-b07bec73deff" providerId="ADAL" clId="{9C9B059E-92CB-4F33-884C-8AF173F66938}" dt="2023-02-14T02:34:23.959" v="112" actId="14100"/>
          <ac:picMkLst>
            <pc:docMk/>
            <pc:sldMk cId="3440673900" sldId="257"/>
            <ac:picMk id="5" creationId="{54E90F59-093F-C56A-521B-0310447BD217}"/>
          </ac:picMkLst>
        </pc:picChg>
      </pc:sldChg>
      <pc:sldChg chg="addSp modSp add mod">
        <pc:chgData name="Jheyson Fabian Villavisan Buitrago" userId="b9abc243-2adc-4788-8ef1-b07bec73deff" providerId="ADAL" clId="{9C9B059E-92CB-4F33-884C-8AF173F66938}" dt="2023-02-14T02:34:51.876" v="116" actId="14100"/>
        <pc:sldMkLst>
          <pc:docMk/>
          <pc:sldMk cId="4125752270" sldId="258"/>
        </pc:sldMkLst>
        <pc:spChg chg="mod">
          <ac:chgData name="Jheyson Fabian Villavisan Buitrago" userId="b9abc243-2adc-4788-8ef1-b07bec73deff" providerId="ADAL" clId="{9C9B059E-92CB-4F33-884C-8AF173F66938}" dt="2023-02-14T02:33:39.332" v="108" actId="20577"/>
          <ac:spMkLst>
            <pc:docMk/>
            <pc:sldMk cId="4125752270" sldId="258"/>
            <ac:spMk id="2" creationId="{A8D3199F-AC4C-3CD9-4643-F83524521C8D}"/>
          </ac:spMkLst>
        </pc:spChg>
        <pc:spChg chg="add mod">
          <ac:chgData name="Jheyson Fabian Villavisan Buitrago" userId="b9abc243-2adc-4788-8ef1-b07bec73deff" providerId="ADAL" clId="{9C9B059E-92CB-4F33-884C-8AF173F66938}" dt="2023-02-14T02:34:51.876" v="116" actId="14100"/>
          <ac:spMkLst>
            <pc:docMk/>
            <pc:sldMk cId="4125752270" sldId="258"/>
            <ac:spMk id="5" creationId="{FD7EA6F3-7159-834B-38AE-68AC4047A852}"/>
          </ac:spMkLst>
        </pc:spChg>
        <pc:spChg chg="mod">
          <ac:chgData name="Jheyson Fabian Villavisan Buitrago" userId="b9abc243-2adc-4788-8ef1-b07bec73deff" providerId="ADAL" clId="{9C9B059E-92CB-4F33-884C-8AF173F66938}" dt="2023-02-14T02:33:16.621" v="102" actId="20577"/>
          <ac:spMkLst>
            <pc:docMk/>
            <pc:sldMk cId="4125752270" sldId="258"/>
            <ac:spMk id="7" creationId="{D7893B5F-DA97-4045-739E-535799F409B9}"/>
          </ac:spMkLst>
        </pc:spChg>
        <pc:picChg chg="add mod">
          <ac:chgData name="Jheyson Fabian Villavisan Buitrago" userId="b9abc243-2adc-4788-8ef1-b07bec73deff" providerId="ADAL" clId="{9C9B059E-92CB-4F33-884C-8AF173F66938}" dt="2023-02-14T02:34:51.876" v="116" actId="14100"/>
          <ac:picMkLst>
            <pc:docMk/>
            <pc:sldMk cId="4125752270" sldId="258"/>
            <ac:picMk id="4" creationId="{45F806D0-8D7C-9E2C-4281-814D5CBE6952}"/>
          </ac:picMkLst>
        </pc:picChg>
      </pc:sldChg>
      <pc:sldChg chg="add">
        <pc:chgData name="Jheyson Fabian Villavisan Buitrago" userId="b9abc243-2adc-4788-8ef1-b07bec73deff" providerId="ADAL" clId="{9C9B059E-92CB-4F33-884C-8AF173F66938}" dt="2023-02-14T02:35:01.748" v="117" actId="2890"/>
        <pc:sldMkLst>
          <pc:docMk/>
          <pc:sldMk cId="956773145" sldId="259"/>
        </pc:sldMkLst>
      </pc:sldChg>
      <pc:sldChg chg="del">
        <pc:chgData name="Jheyson Fabian Villavisan Buitrago" userId="b9abc243-2adc-4788-8ef1-b07bec73deff" providerId="ADAL" clId="{9C9B059E-92CB-4F33-884C-8AF173F66938}" dt="2023-02-14T02:30:36.698" v="49" actId="47"/>
        <pc:sldMkLst>
          <pc:docMk/>
          <pc:sldMk cId="2446874551" sldId="261"/>
        </pc:sldMkLst>
      </pc:sldChg>
      <pc:sldChg chg="del">
        <pc:chgData name="Jheyson Fabian Villavisan Buitrago" userId="b9abc243-2adc-4788-8ef1-b07bec73deff" providerId="ADAL" clId="{9C9B059E-92CB-4F33-884C-8AF173F66938}" dt="2023-02-14T02:30:33.741" v="43" actId="47"/>
        <pc:sldMkLst>
          <pc:docMk/>
          <pc:sldMk cId="1638959537" sldId="264"/>
        </pc:sldMkLst>
      </pc:sldChg>
      <pc:sldChg chg="del">
        <pc:chgData name="Jheyson Fabian Villavisan Buitrago" userId="b9abc243-2adc-4788-8ef1-b07bec73deff" providerId="ADAL" clId="{9C9B059E-92CB-4F33-884C-8AF173F66938}" dt="2023-02-14T02:30:35.427" v="47" actId="47"/>
        <pc:sldMkLst>
          <pc:docMk/>
          <pc:sldMk cId="423957145" sldId="265"/>
        </pc:sldMkLst>
      </pc:sldChg>
      <pc:sldChg chg="del">
        <pc:chgData name="Jheyson Fabian Villavisan Buitrago" userId="b9abc243-2adc-4788-8ef1-b07bec73deff" providerId="ADAL" clId="{9C9B059E-92CB-4F33-884C-8AF173F66938}" dt="2023-02-14T02:30:33.873" v="44" actId="47"/>
        <pc:sldMkLst>
          <pc:docMk/>
          <pc:sldMk cId="4156492543" sldId="266"/>
        </pc:sldMkLst>
      </pc:sldChg>
      <pc:sldChg chg="del">
        <pc:chgData name="Jheyson Fabian Villavisan Buitrago" userId="b9abc243-2adc-4788-8ef1-b07bec73deff" providerId="ADAL" clId="{9C9B059E-92CB-4F33-884C-8AF173F66938}" dt="2023-02-14T02:30:35.002" v="46" actId="47"/>
        <pc:sldMkLst>
          <pc:docMk/>
          <pc:sldMk cId="3950163842" sldId="268"/>
        </pc:sldMkLst>
      </pc:sldChg>
      <pc:sldChg chg="del">
        <pc:chgData name="Jheyson Fabian Villavisan Buitrago" userId="b9abc243-2adc-4788-8ef1-b07bec73deff" providerId="ADAL" clId="{9C9B059E-92CB-4F33-884C-8AF173F66938}" dt="2023-02-14T02:30:33.543" v="42" actId="47"/>
        <pc:sldMkLst>
          <pc:docMk/>
          <pc:sldMk cId="2505371292" sldId="270"/>
        </pc:sldMkLst>
      </pc:sldChg>
      <pc:sldChg chg="del">
        <pc:chgData name="Jheyson Fabian Villavisan Buitrago" userId="b9abc243-2adc-4788-8ef1-b07bec73deff" providerId="ADAL" clId="{9C9B059E-92CB-4F33-884C-8AF173F66938}" dt="2023-02-14T02:30:33.320" v="41" actId="47"/>
        <pc:sldMkLst>
          <pc:docMk/>
          <pc:sldMk cId="3709177429" sldId="274"/>
        </pc:sldMkLst>
      </pc:sldChg>
      <pc:sldChg chg="del">
        <pc:chgData name="Jheyson Fabian Villavisan Buitrago" userId="b9abc243-2adc-4788-8ef1-b07bec73deff" providerId="ADAL" clId="{9C9B059E-92CB-4F33-884C-8AF173F66938}" dt="2023-02-14T02:30:36.180" v="48" actId="47"/>
        <pc:sldMkLst>
          <pc:docMk/>
          <pc:sldMk cId="2680639377" sldId="275"/>
        </pc:sldMkLst>
      </pc:sldChg>
      <pc:sldChg chg="del">
        <pc:chgData name="Jheyson Fabian Villavisan Buitrago" userId="b9abc243-2adc-4788-8ef1-b07bec73deff" providerId="ADAL" clId="{9C9B059E-92CB-4F33-884C-8AF173F66938}" dt="2023-02-14T02:30:34.061" v="45" actId="47"/>
        <pc:sldMkLst>
          <pc:docMk/>
          <pc:sldMk cId="1955606898" sldId="277"/>
        </pc:sldMkLst>
      </pc:sldChg>
      <pc:sldChg chg="del">
        <pc:chgData name="Jheyson Fabian Villavisan Buitrago" userId="b9abc243-2adc-4788-8ef1-b07bec73deff" providerId="ADAL" clId="{9C9B059E-92CB-4F33-884C-8AF173F66938}" dt="2023-02-14T02:30:37.148" v="50" actId="47"/>
        <pc:sldMkLst>
          <pc:docMk/>
          <pc:sldMk cId="214171354" sldId="278"/>
        </pc:sldMkLst>
      </pc:sldChg>
    </pc:docChg>
  </pc:docChgLst>
  <pc:docChgLst>
    <pc:chgData name="JHEYSON FABIAN VILLAVISAN BUITRAGO" userId="S::jfvillavisanb@itc.edu.co::e5ced5c2-d787-455d-b115-4f08a699b8c8" providerId="AD" clId="Web-{E03925FA-9555-FF25-B497-2304A826DFCD}"/>
    <pc:docChg chg="addSld delSld modSld sldOrd modSection">
      <pc:chgData name="JHEYSON FABIAN VILLAVISAN BUITRAGO" userId="S::jfvillavisanb@itc.edu.co::e5ced5c2-d787-455d-b115-4f08a699b8c8" providerId="AD" clId="Web-{E03925FA-9555-FF25-B497-2304A826DFCD}" dt="2023-03-23T12:12:22.439" v="754" actId="20577"/>
      <pc:docMkLst>
        <pc:docMk/>
      </pc:docMkLst>
      <pc:sldChg chg="modSp">
        <pc:chgData name="JHEYSON FABIAN VILLAVISAN BUITRAGO" userId="S::jfvillavisanb@itc.edu.co::e5ced5c2-d787-455d-b115-4f08a699b8c8" providerId="AD" clId="Web-{E03925FA-9555-FF25-B497-2304A826DFCD}" dt="2023-03-23T12:03:03.165" v="255" actId="20577"/>
        <pc:sldMkLst>
          <pc:docMk/>
          <pc:sldMk cId="0" sldId="256"/>
        </pc:sldMkLst>
        <pc:spChg chg="mod">
          <ac:chgData name="JHEYSON FABIAN VILLAVISAN BUITRAGO" userId="S::jfvillavisanb@itc.edu.co::e5ced5c2-d787-455d-b115-4f08a699b8c8" providerId="AD" clId="Web-{E03925FA-9555-FF25-B497-2304A826DFCD}" dt="2023-03-23T11:52:19.606" v="38" actId="20577"/>
          <ac:spMkLst>
            <pc:docMk/>
            <pc:sldMk cId="0" sldId="256"/>
            <ac:spMk id="7" creationId="{D7893B5F-DA97-4045-739E-535799F409B9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3:03.165" v="255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">
        <pc:chgData name="JHEYSON FABIAN VILLAVISAN BUITRAGO" userId="S::jfvillavisanb@itc.edu.co::e5ced5c2-d787-455d-b115-4f08a699b8c8" providerId="AD" clId="Web-{E03925FA-9555-FF25-B497-2304A826DFCD}" dt="2023-03-23T12:03:06.900" v="256" actId="20577"/>
        <pc:sldMkLst>
          <pc:docMk/>
          <pc:sldMk cId="3440673900" sldId="257"/>
        </pc:sldMkLst>
        <pc:spChg chg="mod">
          <ac:chgData name="JHEYSON FABIAN VILLAVISAN BUITRAGO" userId="S::jfvillavisanb@itc.edu.co::e5ced5c2-d787-455d-b115-4f08a699b8c8" providerId="AD" clId="Web-{E03925FA-9555-FF25-B497-2304A826DFCD}" dt="2023-03-23T11:52:14.512" v="32" actId="20577"/>
          <ac:spMkLst>
            <pc:docMk/>
            <pc:sldMk cId="3440673900" sldId="257"/>
            <ac:spMk id="4" creationId="{AB8B8B08-E850-1342-E835-3453EC0AD7C1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2:12.725" v="221" actId="20577"/>
          <ac:spMkLst>
            <pc:docMk/>
            <pc:sldMk cId="3440673900" sldId="257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3:06.900" v="256" actId="20577"/>
          <ac:spMkLst>
            <pc:docMk/>
            <pc:sldMk cId="3440673900" sldId="257"/>
            <ac:spMk id="10" creationId="{0D52910C-C7FF-51AD-9B9D-1A390D5FFE1B}"/>
          </ac:spMkLst>
        </pc:spChg>
      </pc:sldChg>
      <pc:sldChg chg="modSp">
        <pc:chgData name="JHEYSON FABIAN VILLAVISAN BUITRAGO" userId="S::jfvillavisanb@itc.edu.co::e5ced5c2-d787-455d-b115-4f08a699b8c8" providerId="AD" clId="Web-{E03925FA-9555-FF25-B497-2304A826DFCD}" dt="2023-03-23T12:03:10.462" v="257" actId="20577"/>
        <pc:sldMkLst>
          <pc:docMk/>
          <pc:sldMk cId="1609935484" sldId="258"/>
        </pc:sldMkLst>
        <pc:spChg chg="mod">
          <ac:chgData name="JHEYSON FABIAN VILLAVISAN BUITRAGO" userId="S::jfvillavisanb@itc.edu.co::e5ced5c2-d787-455d-b115-4f08a699b8c8" providerId="AD" clId="Web-{E03925FA-9555-FF25-B497-2304A826DFCD}" dt="2023-03-23T12:00:32.018" v="197" actId="20577"/>
          <ac:spMkLst>
            <pc:docMk/>
            <pc:sldMk cId="1609935484" sldId="258"/>
            <ac:spMk id="4" creationId="{AB8B8B08-E850-1342-E835-3453EC0AD7C1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1:54:18.486" v="68" actId="20577"/>
          <ac:spMkLst>
            <pc:docMk/>
            <pc:sldMk cId="1609935484" sldId="258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3:10.462" v="257" actId="20577"/>
          <ac:spMkLst>
            <pc:docMk/>
            <pc:sldMk cId="1609935484" sldId="258"/>
            <ac:spMk id="10" creationId="{0D52910C-C7FF-51AD-9B9D-1A390D5FFE1B}"/>
          </ac:spMkLst>
        </pc:spChg>
      </pc:sldChg>
      <pc:sldChg chg="modSp add ord replId">
        <pc:chgData name="JHEYSON FABIAN VILLAVISAN BUITRAGO" userId="S::jfvillavisanb@itc.edu.co::e5ced5c2-d787-455d-b115-4f08a699b8c8" providerId="AD" clId="Web-{E03925FA-9555-FF25-B497-2304A826DFCD}" dt="2023-03-23T12:05:08.842" v="263" actId="20577"/>
        <pc:sldMkLst>
          <pc:docMk/>
          <pc:sldMk cId="979607820" sldId="259"/>
        </pc:sldMkLst>
        <pc:spChg chg="mod">
          <ac:chgData name="JHEYSON FABIAN VILLAVISAN BUITRAGO" userId="S::jfvillavisanb@itc.edu.co::e5ced5c2-d787-455d-b115-4f08a699b8c8" providerId="AD" clId="Web-{E03925FA-9555-FF25-B497-2304A826DFCD}" dt="2023-03-23T12:00:37.362" v="201" actId="20577"/>
          <ac:spMkLst>
            <pc:docMk/>
            <pc:sldMk cId="979607820" sldId="259"/>
            <ac:spMk id="4" creationId="{AB8B8B08-E850-1342-E835-3453EC0AD7C1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1:55:09.207" v="91" actId="14100"/>
          <ac:spMkLst>
            <pc:docMk/>
            <pc:sldMk cId="979607820" sldId="259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3:13.869" v="258" actId="20577"/>
          <ac:spMkLst>
            <pc:docMk/>
            <pc:sldMk cId="979607820" sldId="259"/>
            <ac:spMk id="10" creationId="{0D52910C-C7FF-51AD-9B9D-1A390D5FFE1B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5:08.842" v="263" actId="20577"/>
          <ac:spMkLst>
            <pc:docMk/>
            <pc:sldMk cId="979607820" sldId="259"/>
            <ac:spMk id="5122" creationId="{612B5792-076C-452D-8592-DDADCC263C58}"/>
          </ac:spMkLst>
        </pc:spChg>
      </pc:sldChg>
      <pc:sldChg chg="del">
        <pc:chgData name="JHEYSON FABIAN VILLAVISAN BUITRAGO" userId="S::jfvillavisanb@itc.edu.co::e5ced5c2-d787-455d-b115-4f08a699b8c8" providerId="AD" clId="Web-{E03925FA-9555-FF25-B497-2304A826DFCD}" dt="2023-03-23T11:50:32.523" v="0"/>
        <pc:sldMkLst>
          <pc:docMk/>
          <pc:sldMk cId="1249697515" sldId="259"/>
        </pc:sldMkLst>
      </pc:sldChg>
      <pc:sldChg chg="modSp add replId">
        <pc:chgData name="JHEYSON FABIAN VILLAVISAN BUITRAGO" userId="S::jfvillavisanb@itc.edu.co::e5ced5c2-d787-455d-b115-4f08a699b8c8" providerId="AD" clId="Web-{E03925FA-9555-FF25-B497-2304A826DFCD}" dt="2023-03-23T12:05:13.702" v="265" actId="20577"/>
        <pc:sldMkLst>
          <pc:docMk/>
          <pc:sldMk cId="484532444" sldId="260"/>
        </pc:sldMkLst>
        <pc:spChg chg="mod">
          <ac:chgData name="JHEYSON FABIAN VILLAVISAN BUITRAGO" userId="S::jfvillavisanb@itc.edu.co::e5ced5c2-d787-455d-b115-4f08a699b8c8" providerId="AD" clId="Web-{E03925FA-9555-FF25-B497-2304A826DFCD}" dt="2023-03-23T12:00:50.519" v="208" actId="20577"/>
          <ac:spMkLst>
            <pc:docMk/>
            <pc:sldMk cId="484532444" sldId="260"/>
            <ac:spMk id="4" creationId="{AB8B8B08-E850-1342-E835-3453EC0AD7C1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1:56:52.993" v="144" actId="14100"/>
          <ac:spMkLst>
            <pc:docMk/>
            <pc:sldMk cId="484532444" sldId="260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3:16.978" v="259" actId="20577"/>
          <ac:spMkLst>
            <pc:docMk/>
            <pc:sldMk cId="484532444" sldId="260"/>
            <ac:spMk id="10" creationId="{0D52910C-C7FF-51AD-9B9D-1A390D5FFE1B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5:13.702" v="265" actId="20577"/>
          <ac:spMkLst>
            <pc:docMk/>
            <pc:sldMk cId="484532444" sldId="260"/>
            <ac:spMk id="5122" creationId="{612B5792-076C-452D-8592-DDADCC263C58}"/>
          </ac:spMkLst>
        </pc:spChg>
      </pc:sldChg>
      <pc:sldChg chg="del">
        <pc:chgData name="JHEYSON FABIAN VILLAVISAN BUITRAGO" userId="S::jfvillavisanb@itc.edu.co::e5ced5c2-d787-455d-b115-4f08a699b8c8" providerId="AD" clId="Web-{E03925FA-9555-FF25-B497-2304A826DFCD}" dt="2023-03-23T11:50:45.977" v="18"/>
        <pc:sldMkLst>
          <pc:docMk/>
          <pc:sldMk cId="1174833738" sldId="260"/>
        </pc:sldMkLst>
      </pc:sldChg>
      <pc:sldChg chg="modSp add ord replId">
        <pc:chgData name="JHEYSON FABIAN VILLAVISAN BUITRAGO" userId="S::jfvillavisanb@itc.edu.co::e5ced5c2-d787-455d-b115-4f08a699b8c8" providerId="AD" clId="Web-{E03925FA-9555-FF25-B497-2304A826DFCD}" dt="2023-03-23T12:05:17.312" v="266" actId="20577"/>
        <pc:sldMkLst>
          <pc:docMk/>
          <pc:sldMk cId="1186125089" sldId="261"/>
        </pc:sldMkLst>
        <pc:spChg chg="mod">
          <ac:chgData name="JHEYSON FABIAN VILLAVISAN BUITRAGO" userId="S::jfvillavisanb@itc.edu.co::e5ced5c2-d787-455d-b115-4f08a699b8c8" providerId="AD" clId="Web-{E03925FA-9555-FF25-B497-2304A826DFCD}" dt="2023-03-23T12:01:07.098" v="212" actId="20577"/>
          <ac:spMkLst>
            <pc:docMk/>
            <pc:sldMk cId="1186125089" sldId="261"/>
            <ac:spMk id="4" creationId="{AB8B8B08-E850-1342-E835-3453EC0AD7C1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1:59:11.999" v="183" actId="20577"/>
          <ac:spMkLst>
            <pc:docMk/>
            <pc:sldMk cId="1186125089" sldId="261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3:20.900" v="260" actId="20577"/>
          <ac:spMkLst>
            <pc:docMk/>
            <pc:sldMk cId="1186125089" sldId="261"/>
            <ac:spMk id="10" creationId="{0D52910C-C7FF-51AD-9B9D-1A390D5FFE1B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5:17.312" v="266" actId="20577"/>
          <ac:spMkLst>
            <pc:docMk/>
            <pc:sldMk cId="1186125089" sldId="261"/>
            <ac:spMk id="5122" creationId="{612B5792-076C-452D-8592-DDADCC263C58}"/>
          </ac:spMkLst>
        </pc:spChg>
      </pc:sldChg>
      <pc:sldChg chg="del">
        <pc:chgData name="JHEYSON FABIAN VILLAVISAN BUITRAGO" userId="S::jfvillavisanb@itc.edu.co::e5ced5c2-d787-455d-b115-4f08a699b8c8" providerId="AD" clId="Web-{E03925FA-9555-FF25-B497-2304A826DFCD}" dt="2023-03-23T11:50:45.977" v="19"/>
        <pc:sldMkLst>
          <pc:docMk/>
          <pc:sldMk cId="3545755960" sldId="261"/>
        </pc:sldMkLst>
      </pc:sldChg>
      <pc:sldChg chg="modSp add ord replId">
        <pc:chgData name="JHEYSON FABIAN VILLAVISAN BUITRAGO" userId="S::jfvillavisanb@itc.edu.co::e5ced5c2-d787-455d-b115-4f08a699b8c8" providerId="AD" clId="Web-{E03925FA-9555-FF25-B497-2304A826DFCD}" dt="2023-03-23T12:05:21.390" v="267" actId="20577"/>
        <pc:sldMkLst>
          <pc:docMk/>
          <pc:sldMk cId="1761674871" sldId="262"/>
        </pc:sldMkLst>
        <pc:spChg chg="mod">
          <ac:chgData name="JHEYSON FABIAN VILLAVISAN BUITRAGO" userId="S::jfvillavisanb@itc.edu.co::e5ced5c2-d787-455d-b115-4f08a699b8c8" providerId="AD" clId="Web-{E03925FA-9555-FF25-B497-2304A826DFCD}" dt="2023-03-23T12:00:56.738" v="209" actId="20577"/>
          <ac:spMkLst>
            <pc:docMk/>
            <pc:sldMk cId="1761674871" sldId="262"/>
            <ac:spMk id="4" creationId="{AB8B8B08-E850-1342-E835-3453EC0AD7C1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2:54.805" v="252" actId="20577"/>
          <ac:spMkLst>
            <pc:docMk/>
            <pc:sldMk cId="1761674871" sldId="262"/>
            <ac:spMk id="5" creationId="{0BFE988D-E0D0-BC10-5B79-0B658874D14B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3:24.775" v="261" actId="20577"/>
          <ac:spMkLst>
            <pc:docMk/>
            <pc:sldMk cId="1761674871" sldId="262"/>
            <ac:spMk id="10" creationId="{0D52910C-C7FF-51AD-9B9D-1A390D5FFE1B}"/>
          </ac:spMkLst>
        </pc:spChg>
        <pc:spChg chg="mod">
          <ac:chgData name="JHEYSON FABIAN VILLAVISAN BUITRAGO" userId="S::jfvillavisanb@itc.edu.co::e5ced5c2-d787-455d-b115-4f08a699b8c8" providerId="AD" clId="Web-{E03925FA-9555-FF25-B497-2304A826DFCD}" dt="2023-03-23T12:05:21.390" v="267" actId="20577"/>
          <ac:spMkLst>
            <pc:docMk/>
            <pc:sldMk cId="1761674871" sldId="262"/>
            <ac:spMk id="5122" creationId="{612B5792-076C-452D-8592-DDADCC263C58}"/>
          </ac:spMkLst>
        </pc:spChg>
      </pc:sldChg>
      <pc:sldChg chg="del">
        <pc:chgData name="JHEYSON FABIAN VILLAVISAN BUITRAGO" userId="S::jfvillavisanb@itc.edu.co::e5ced5c2-d787-455d-b115-4f08a699b8c8" providerId="AD" clId="Web-{E03925FA-9555-FF25-B497-2304A826DFCD}" dt="2023-03-23T11:50:37.805" v="1"/>
        <pc:sldMkLst>
          <pc:docMk/>
          <pc:sldMk cId="2945622641" sldId="262"/>
        </pc:sldMkLst>
      </pc:sldChg>
      <pc:sldChg chg="modSp add replId">
        <pc:chgData name="JHEYSON FABIAN VILLAVISAN BUITRAGO" userId="S::jfvillavisanb@itc.edu.co::e5ced5c2-d787-455d-b115-4f08a699b8c8" providerId="AD" clId="Web-{E03925FA-9555-FF25-B497-2304A826DFCD}" dt="2023-03-23T12:07:16.379" v="318" actId="20577"/>
        <pc:sldMkLst>
          <pc:docMk/>
          <pc:sldMk cId="565314029" sldId="263"/>
        </pc:sldMkLst>
        <pc:spChg chg="mod">
          <ac:chgData name="JHEYSON FABIAN VILLAVISAN BUITRAGO" userId="S::jfvillavisanb@itc.edu.co::e5ced5c2-d787-455d-b115-4f08a699b8c8" providerId="AD" clId="Web-{E03925FA-9555-FF25-B497-2304A826DFCD}" dt="2023-03-23T12:07:16.379" v="318" actId="20577"/>
          <ac:spMkLst>
            <pc:docMk/>
            <pc:sldMk cId="565314029" sldId="263"/>
            <ac:spMk id="5" creationId="{0BFE988D-E0D0-BC10-5B79-0B658874D14B}"/>
          </ac:spMkLst>
        </pc:spChg>
      </pc:sldChg>
      <pc:sldChg chg="add del replId">
        <pc:chgData name="JHEYSON FABIAN VILLAVISAN BUITRAGO" userId="S::jfvillavisanb@itc.edu.co::e5ced5c2-d787-455d-b115-4f08a699b8c8" providerId="AD" clId="Web-{E03925FA-9555-FF25-B497-2304A826DFCD}" dt="2023-03-23T12:06:10.767" v="271"/>
        <pc:sldMkLst>
          <pc:docMk/>
          <pc:sldMk cId="685557089" sldId="263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77" v="17"/>
        <pc:sldMkLst>
          <pc:docMk/>
          <pc:sldMk cId="1619453116" sldId="263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77" v="16"/>
        <pc:sldMkLst>
          <pc:docMk/>
          <pc:sldMk cId="1583425945" sldId="264"/>
        </pc:sldMkLst>
      </pc:sldChg>
      <pc:sldChg chg="modSp add replId modNotes">
        <pc:chgData name="JHEYSON FABIAN VILLAVISAN BUITRAGO" userId="S::jfvillavisanb@itc.edu.co::e5ced5c2-d787-455d-b115-4f08a699b8c8" providerId="AD" clId="Web-{E03925FA-9555-FF25-B497-2304A826DFCD}" dt="2023-03-23T12:12:22.439" v="754" actId="20577"/>
        <pc:sldMkLst>
          <pc:docMk/>
          <pc:sldMk cId="2938286609" sldId="264"/>
        </pc:sldMkLst>
        <pc:spChg chg="mod">
          <ac:chgData name="JHEYSON FABIAN VILLAVISAN BUITRAGO" userId="S::jfvillavisanb@itc.edu.co::e5ced5c2-d787-455d-b115-4f08a699b8c8" providerId="AD" clId="Web-{E03925FA-9555-FF25-B497-2304A826DFCD}" dt="2023-03-23T12:12:22.439" v="754" actId="20577"/>
          <ac:spMkLst>
            <pc:docMk/>
            <pc:sldMk cId="2938286609" sldId="264"/>
            <ac:spMk id="5" creationId="{0BFE988D-E0D0-BC10-5B79-0B658874D14B}"/>
          </ac:spMkLst>
        </pc:spChg>
      </pc:sldChg>
      <pc:sldChg chg="del">
        <pc:chgData name="JHEYSON FABIAN VILLAVISAN BUITRAGO" userId="S::jfvillavisanb@itc.edu.co::e5ced5c2-d787-455d-b115-4f08a699b8c8" providerId="AD" clId="Web-{E03925FA-9555-FF25-B497-2304A826DFCD}" dt="2023-03-23T11:50:45.977" v="15"/>
        <pc:sldMkLst>
          <pc:docMk/>
          <pc:sldMk cId="1449454565" sldId="265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77" v="14"/>
        <pc:sldMkLst>
          <pc:docMk/>
          <pc:sldMk cId="1675651689" sldId="266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77" v="13"/>
        <pc:sldMkLst>
          <pc:docMk/>
          <pc:sldMk cId="848225137" sldId="267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11"/>
        <pc:sldMkLst>
          <pc:docMk/>
          <pc:sldMk cId="3950163842" sldId="268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12"/>
        <pc:sldMkLst>
          <pc:docMk/>
          <pc:sldMk cId="697017796" sldId="269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7"/>
        <pc:sldMkLst>
          <pc:docMk/>
          <pc:sldMk cId="2369163642" sldId="270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10"/>
        <pc:sldMkLst>
          <pc:docMk/>
          <pc:sldMk cId="2788574265" sldId="271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9"/>
        <pc:sldMkLst>
          <pc:docMk/>
          <pc:sldMk cId="318970871" sldId="272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6"/>
        <pc:sldMkLst>
          <pc:docMk/>
          <pc:sldMk cId="3720722372" sldId="273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8"/>
        <pc:sldMkLst>
          <pc:docMk/>
          <pc:sldMk cId="3323885922" sldId="274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5"/>
        <pc:sldMkLst>
          <pc:docMk/>
          <pc:sldMk cId="3054628638" sldId="275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4"/>
        <pc:sldMkLst>
          <pc:docMk/>
          <pc:sldMk cId="3907818372" sldId="276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61" v="3"/>
        <pc:sldMkLst>
          <pc:docMk/>
          <pc:sldMk cId="967436263" sldId="277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45.946" v="2"/>
        <pc:sldMkLst>
          <pc:docMk/>
          <pc:sldMk cId="1822591205" sldId="278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50.352" v="21"/>
        <pc:sldMkLst>
          <pc:docMk/>
          <pc:sldMk cId="1620913930" sldId="279"/>
        </pc:sldMkLst>
      </pc:sldChg>
      <pc:sldChg chg="del">
        <pc:chgData name="JHEYSON FABIAN VILLAVISAN BUITRAGO" userId="S::jfvillavisanb@itc.edu.co::e5ced5c2-d787-455d-b115-4f08a699b8c8" providerId="AD" clId="Web-{E03925FA-9555-FF25-B497-2304A826DFCD}" dt="2023-03-23T11:50:50.352" v="20"/>
        <pc:sldMkLst>
          <pc:docMk/>
          <pc:sldMk cId="1428125479" sldId="280"/>
        </pc:sldMkLst>
      </pc:sldChg>
    </pc:docChg>
  </pc:docChgLst>
  <pc:docChgLst>
    <pc:chgData name="JHEYSON FABIAN VILLAVISAN BUITRAGO" userId="e5ced5c2-d787-455d-b115-4f08a699b8c8" providerId="ADAL" clId="{5C911405-4C84-4609-8BF8-BE9D4EBCB856}"/>
    <pc:docChg chg="undo custSel addSld modSld sldOrd">
      <pc:chgData name="JHEYSON FABIAN VILLAVISAN BUITRAGO" userId="e5ced5c2-d787-455d-b115-4f08a699b8c8" providerId="ADAL" clId="{5C911405-4C84-4609-8BF8-BE9D4EBCB856}" dt="2023-05-11T21:54:18.168" v="703" actId="207"/>
      <pc:docMkLst>
        <pc:docMk/>
      </pc:docMkLst>
      <pc:sldChg chg="addSp delSp modSp">
        <pc:chgData name="JHEYSON FABIAN VILLAVISAN BUITRAGO" userId="e5ced5c2-d787-455d-b115-4f08a699b8c8" providerId="ADAL" clId="{5C911405-4C84-4609-8BF8-BE9D4EBCB856}" dt="2023-05-11T02:20:40.423" v="1"/>
        <pc:sldMkLst>
          <pc:docMk/>
          <pc:sldMk cId="3235289884" sldId="267"/>
        </pc:sldMkLst>
        <pc:graphicFrameChg chg="add del mod">
          <ac:chgData name="JHEYSON FABIAN VILLAVISAN BUITRAGO" userId="e5ced5c2-d787-455d-b115-4f08a699b8c8" providerId="ADAL" clId="{5C911405-4C84-4609-8BF8-BE9D4EBCB856}" dt="2023-05-11T02:20:40.423" v="1"/>
          <ac:graphicFrameMkLst>
            <pc:docMk/>
            <pc:sldMk cId="3235289884" sldId="267"/>
            <ac:graphicFrameMk id="3" creationId="{A20F5316-F17C-65A9-FE89-9547C0D56FAB}"/>
          </ac:graphicFrameMkLst>
        </pc:graphicFrameChg>
      </pc:sldChg>
      <pc:sldChg chg="modSp add mod">
        <pc:chgData name="JHEYSON FABIAN VILLAVISAN BUITRAGO" userId="e5ced5c2-d787-455d-b115-4f08a699b8c8" providerId="ADAL" clId="{5C911405-4C84-4609-8BF8-BE9D4EBCB856}" dt="2023-05-11T02:22:15.953" v="26" actId="20577"/>
        <pc:sldMkLst>
          <pc:docMk/>
          <pc:sldMk cId="3611157293" sldId="268"/>
        </pc:sldMkLst>
        <pc:spChg chg="mod">
          <ac:chgData name="JHEYSON FABIAN VILLAVISAN BUITRAGO" userId="e5ced5c2-d787-455d-b115-4f08a699b8c8" providerId="ADAL" clId="{5C911405-4C84-4609-8BF8-BE9D4EBCB856}" dt="2023-05-11T02:22:15.953" v="26" actId="20577"/>
          <ac:spMkLst>
            <pc:docMk/>
            <pc:sldMk cId="3611157293" sldId="268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5C911405-4C84-4609-8BF8-BE9D4EBCB856}" dt="2023-05-11T02:20:47.572" v="5" actId="20577"/>
          <ac:spMkLst>
            <pc:docMk/>
            <pc:sldMk cId="3611157293" sldId="268"/>
            <ac:spMk id="5122" creationId="{612B5792-076C-452D-8592-DDADCC263C58}"/>
          </ac:spMkLst>
        </pc:spChg>
      </pc:sldChg>
      <pc:sldChg chg="modSp add mod">
        <pc:chgData name="JHEYSON FABIAN VILLAVISAN BUITRAGO" userId="e5ced5c2-d787-455d-b115-4f08a699b8c8" providerId="ADAL" clId="{5C911405-4C84-4609-8BF8-BE9D4EBCB856}" dt="2023-05-11T02:25:52.824" v="192" actId="13926"/>
        <pc:sldMkLst>
          <pc:docMk/>
          <pc:sldMk cId="704883205" sldId="269"/>
        </pc:sldMkLst>
        <pc:spChg chg="mod">
          <ac:chgData name="JHEYSON FABIAN VILLAVISAN BUITRAGO" userId="e5ced5c2-d787-455d-b115-4f08a699b8c8" providerId="ADAL" clId="{5C911405-4C84-4609-8BF8-BE9D4EBCB856}" dt="2023-05-11T02:25:52.824" v="192" actId="13926"/>
          <ac:spMkLst>
            <pc:docMk/>
            <pc:sldMk cId="704883205" sldId="269"/>
            <ac:spMk id="5" creationId="{0BFE988D-E0D0-BC10-5B79-0B658874D14B}"/>
          </ac:spMkLst>
        </pc:spChg>
      </pc:sldChg>
      <pc:sldChg chg="addSp delSp modSp add mod">
        <pc:chgData name="JHEYSON FABIAN VILLAVISAN BUITRAGO" userId="e5ced5c2-d787-455d-b115-4f08a699b8c8" providerId="ADAL" clId="{5C911405-4C84-4609-8BF8-BE9D4EBCB856}" dt="2023-05-11T02:28:46.279" v="234" actId="313"/>
        <pc:sldMkLst>
          <pc:docMk/>
          <pc:sldMk cId="3369978268" sldId="270"/>
        </pc:sldMkLst>
        <pc:spChg chg="add mod">
          <ac:chgData name="JHEYSON FABIAN VILLAVISAN BUITRAGO" userId="e5ced5c2-d787-455d-b115-4f08a699b8c8" providerId="ADAL" clId="{5C911405-4C84-4609-8BF8-BE9D4EBCB856}" dt="2023-05-11T02:28:46.279" v="234" actId="313"/>
          <ac:spMkLst>
            <pc:docMk/>
            <pc:sldMk cId="3369978268" sldId="270"/>
            <ac:spMk id="2" creationId="{5DB99A2C-2AC1-B20C-C742-3B2326324ECB}"/>
          </ac:spMkLst>
        </pc:spChg>
        <pc:spChg chg="del">
          <ac:chgData name="JHEYSON FABIAN VILLAVISAN BUITRAGO" userId="e5ced5c2-d787-455d-b115-4f08a699b8c8" providerId="ADAL" clId="{5C911405-4C84-4609-8BF8-BE9D4EBCB856}" dt="2023-05-11T02:23:24.145" v="38" actId="478"/>
          <ac:spMkLst>
            <pc:docMk/>
            <pc:sldMk cId="3369978268" sldId="270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5C911405-4C84-4609-8BF8-BE9D4EBCB856}" dt="2023-05-11T02:23:04.772" v="37" actId="20577"/>
          <ac:spMkLst>
            <pc:docMk/>
            <pc:sldMk cId="3369978268" sldId="270"/>
            <ac:spMk id="5122" creationId="{612B5792-076C-452D-8592-DDADCC263C58}"/>
          </ac:spMkLst>
        </pc:spChg>
      </pc:sldChg>
      <pc:sldChg chg="modSp add mod ord">
        <pc:chgData name="JHEYSON FABIAN VILLAVISAN BUITRAGO" userId="e5ced5c2-d787-455d-b115-4f08a699b8c8" providerId="ADAL" clId="{5C911405-4C84-4609-8BF8-BE9D4EBCB856}" dt="2023-05-11T02:51:17.572" v="283" actId="20577"/>
        <pc:sldMkLst>
          <pc:docMk/>
          <pc:sldMk cId="2515006047" sldId="271"/>
        </pc:sldMkLst>
        <pc:spChg chg="mod">
          <ac:chgData name="JHEYSON FABIAN VILLAVISAN BUITRAGO" userId="e5ced5c2-d787-455d-b115-4f08a699b8c8" providerId="ADAL" clId="{5C911405-4C84-4609-8BF8-BE9D4EBCB856}" dt="2023-05-11T02:27:41.624" v="216" actId="115"/>
          <ac:spMkLst>
            <pc:docMk/>
            <pc:sldMk cId="2515006047" sldId="271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5C911405-4C84-4609-8BF8-BE9D4EBCB856}" dt="2023-05-11T02:51:17.572" v="283" actId="20577"/>
          <ac:spMkLst>
            <pc:docMk/>
            <pc:sldMk cId="2515006047" sldId="271"/>
            <ac:spMk id="5122" creationId="{612B5792-076C-452D-8592-DDADCC263C58}"/>
          </ac:spMkLst>
        </pc:spChg>
      </pc:sldChg>
      <pc:sldChg chg="modSp add mod">
        <pc:chgData name="JHEYSON FABIAN VILLAVISAN BUITRAGO" userId="e5ced5c2-d787-455d-b115-4f08a699b8c8" providerId="ADAL" clId="{5C911405-4C84-4609-8BF8-BE9D4EBCB856}" dt="2023-05-11T21:54:18.168" v="703" actId="207"/>
        <pc:sldMkLst>
          <pc:docMk/>
          <pc:sldMk cId="330568568" sldId="272"/>
        </pc:sldMkLst>
        <pc:spChg chg="mod">
          <ac:chgData name="JHEYSON FABIAN VILLAVISAN BUITRAGO" userId="e5ced5c2-d787-455d-b115-4f08a699b8c8" providerId="ADAL" clId="{5C911405-4C84-4609-8BF8-BE9D4EBCB856}" dt="2023-05-11T21:54:18.168" v="703" actId="207"/>
          <ac:spMkLst>
            <pc:docMk/>
            <pc:sldMk cId="330568568" sldId="272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5C911405-4C84-4609-8BF8-BE9D4EBCB856}" dt="2023-05-11T02:51:20.404" v="284" actId="20577"/>
          <ac:spMkLst>
            <pc:docMk/>
            <pc:sldMk cId="330568568" sldId="272"/>
            <ac:spMk id="5122" creationId="{612B5792-076C-452D-8592-DDADCC263C58}"/>
          </ac:spMkLst>
        </pc:spChg>
      </pc:sldChg>
      <pc:sldChg chg="modSp add mod">
        <pc:chgData name="JHEYSON FABIAN VILLAVISAN BUITRAGO" userId="e5ced5c2-d787-455d-b115-4f08a699b8c8" providerId="ADAL" clId="{5C911405-4C84-4609-8BF8-BE9D4EBCB856}" dt="2023-05-11T02:52:59.052" v="435" actId="20577"/>
        <pc:sldMkLst>
          <pc:docMk/>
          <pc:sldMk cId="390829131" sldId="273"/>
        </pc:sldMkLst>
        <pc:spChg chg="mod">
          <ac:chgData name="JHEYSON FABIAN VILLAVISAN BUITRAGO" userId="e5ced5c2-d787-455d-b115-4f08a699b8c8" providerId="ADAL" clId="{5C911405-4C84-4609-8BF8-BE9D4EBCB856}" dt="2023-05-11T02:52:54.393" v="433" actId="1076"/>
          <ac:spMkLst>
            <pc:docMk/>
            <pc:sldMk cId="390829131" sldId="273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5C911405-4C84-4609-8BF8-BE9D4EBCB856}" dt="2023-05-11T02:52:59.052" v="435" actId="20577"/>
          <ac:spMkLst>
            <pc:docMk/>
            <pc:sldMk cId="390829131" sldId="273"/>
            <ac:spMk id="5122" creationId="{612B5792-076C-452D-8592-DDADCC263C58}"/>
          </ac:spMkLst>
        </pc:spChg>
      </pc:sldChg>
      <pc:sldChg chg="modSp add mod">
        <pc:chgData name="JHEYSON FABIAN VILLAVISAN BUITRAGO" userId="e5ced5c2-d787-455d-b115-4f08a699b8c8" providerId="ADAL" clId="{5C911405-4C84-4609-8BF8-BE9D4EBCB856}" dt="2023-05-11T03:22:17.585" v="552" actId="20577"/>
        <pc:sldMkLst>
          <pc:docMk/>
          <pc:sldMk cId="3985062866" sldId="274"/>
        </pc:sldMkLst>
        <pc:spChg chg="mod">
          <ac:chgData name="JHEYSON FABIAN VILLAVISAN BUITRAGO" userId="e5ced5c2-d787-455d-b115-4f08a699b8c8" providerId="ADAL" clId="{5C911405-4C84-4609-8BF8-BE9D4EBCB856}" dt="2023-05-11T03:21:46.222" v="546" actId="20577"/>
          <ac:spMkLst>
            <pc:docMk/>
            <pc:sldMk cId="3985062866" sldId="274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5C911405-4C84-4609-8BF8-BE9D4EBCB856}" dt="2023-05-11T03:22:17.585" v="552" actId="20577"/>
          <ac:spMkLst>
            <pc:docMk/>
            <pc:sldMk cId="3985062866" sldId="274"/>
            <ac:spMk id="5122" creationId="{612B5792-076C-452D-8592-DDADCC263C58}"/>
          </ac:spMkLst>
        </pc:spChg>
      </pc:sldChg>
      <pc:sldChg chg="addSp delSp modSp add mod ord">
        <pc:chgData name="JHEYSON FABIAN VILLAVISAN BUITRAGO" userId="e5ced5c2-d787-455d-b115-4f08a699b8c8" providerId="ADAL" clId="{5C911405-4C84-4609-8BF8-BE9D4EBCB856}" dt="2023-05-11T03:22:13.206" v="550" actId="20577"/>
        <pc:sldMkLst>
          <pc:docMk/>
          <pc:sldMk cId="2044223234" sldId="275"/>
        </pc:sldMkLst>
        <pc:spChg chg="add del">
          <ac:chgData name="JHEYSON FABIAN VILLAVISAN BUITRAGO" userId="e5ced5c2-d787-455d-b115-4f08a699b8c8" providerId="ADAL" clId="{5C911405-4C84-4609-8BF8-BE9D4EBCB856}" dt="2023-05-11T02:53:54.692" v="457"/>
          <ac:spMkLst>
            <pc:docMk/>
            <pc:sldMk cId="2044223234" sldId="275"/>
            <ac:spMk id="3" creationId="{12BDD9BC-DD2C-2F66-B7E5-AA7F609359FB}"/>
          </ac:spMkLst>
        </pc:spChg>
        <pc:spChg chg="mod">
          <ac:chgData name="JHEYSON FABIAN VILLAVISAN BUITRAGO" userId="e5ced5c2-d787-455d-b115-4f08a699b8c8" providerId="ADAL" clId="{5C911405-4C84-4609-8BF8-BE9D4EBCB856}" dt="2023-05-11T02:55:33.856" v="490" actId="207"/>
          <ac:spMkLst>
            <pc:docMk/>
            <pc:sldMk cId="2044223234" sldId="275"/>
            <ac:spMk id="5" creationId="{0BFE988D-E0D0-BC10-5B79-0B658874D14B}"/>
          </ac:spMkLst>
        </pc:spChg>
        <pc:spChg chg="add del">
          <ac:chgData name="JHEYSON FABIAN VILLAVISAN BUITRAGO" userId="e5ced5c2-d787-455d-b115-4f08a699b8c8" providerId="ADAL" clId="{5C911405-4C84-4609-8BF8-BE9D4EBCB856}" dt="2023-05-11T02:53:58.374" v="459"/>
          <ac:spMkLst>
            <pc:docMk/>
            <pc:sldMk cId="2044223234" sldId="275"/>
            <ac:spMk id="6" creationId="{655EA38A-6DF5-C009-3399-1FA976BB2180}"/>
          </ac:spMkLst>
        </pc:spChg>
        <pc:spChg chg="add del">
          <ac:chgData name="JHEYSON FABIAN VILLAVISAN BUITRAGO" userId="e5ced5c2-d787-455d-b115-4f08a699b8c8" providerId="ADAL" clId="{5C911405-4C84-4609-8BF8-BE9D4EBCB856}" dt="2023-05-11T02:54:07.997" v="461"/>
          <ac:spMkLst>
            <pc:docMk/>
            <pc:sldMk cId="2044223234" sldId="275"/>
            <ac:spMk id="7" creationId="{7D5A3FEA-E4D6-F541-7399-2B2AB9048107}"/>
          </ac:spMkLst>
        </pc:spChg>
        <pc:spChg chg="add del">
          <ac:chgData name="JHEYSON FABIAN VILLAVISAN BUITRAGO" userId="e5ced5c2-d787-455d-b115-4f08a699b8c8" providerId="ADAL" clId="{5C911405-4C84-4609-8BF8-BE9D4EBCB856}" dt="2023-05-11T02:54:21.665" v="465"/>
          <ac:spMkLst>
            <pc:docMk/>
            <pc:sldMk cId="2044223234" sldId="275"/>
            <ac:spMk id="8" creationId="{B41DF63D-EC27-440D-D094-003755276B65}"/>
          </ac:spMkLst>
        </pc:spChg>
        <pc:spChg chg="add del mod">
          <ac:chgData name="JHEYSON FABIAN VILLAVISAN BUITRAGO" userId="e5ced5c2-d787-455d-b115-4f08a699b8c8" providerId="ADAL" clId="{5C911405-4C84-4609-8BF8-BE9D4EBCB856}" dt="2023-05-11T02:54:26.998" v="475"/>
          <ac:spMkLst>
            <pc:docMk/>
            <pc:sldMk cId="2044223234" sldId="275"/>
            <ac:spMk id="9" creationId="{E41E59E5-CB89-895A-2CDE-AF3BA259E7D7}"/>
          </ac:spMkLst>
        </pc:spChg>
        <pc:spChg chg="add del">
          <ac:chgData name="JHEYSON FABIAN VILLAVISAN BUITRAGO" userId="e5ced5c2-d787-455d-b115-4f08a699b8c8" providerId="ADAL" clId="{5C911405-4C84-4609-8BF8-BE9D4EBCB856}" dt="2023-05-11T02:55:10.192" v="484"/>
          <ac:spMkLst>
            <pc:docMk/>
            <pc:sldMk cId="2044223234" sldId="275"/>
            <ac:spMk id="11" creationId="{FE139A78-63E1-6855-CCA6-48004AC4838B}"/>
          </ac:spMkLst>
        </pc:spChg>
        <pc:spChg chg="mod">
          <ac:chgData name="JHEYSON FABIAN VILLAVISAN BUITRAGO" userId="e5ced5c2-d787-455d-b115-4f08a699b8c8" providerId="ADAL" clId="{5C911405-4C84-4609-8BF8-BE9D4EBCB856}" dt="2023-05-11T03:22:13.206" v="550" actId="20577"/>
          <ac:spMkLst>
            <pc:docMk/>
            <pc:sldMk cId="2044223234" sldId="275"/>
            <ac:spMk id="5122" creationId="{612B5792-076C-452D-8592-DDADCC263C58}"/>
          </ac:spMkLst>
        </pc:spChg>
      </pc:sldChg>
      <pc:sldChg chg="addSp delSp modSp add mod">
        <pc:chgData name="JHEYSON FABIAN VILLAVISAN BUITRAGO" userId="e5ced5c2-d787-455d-b115-4f08a699b8c8" providerId="ADAL" clId="{5C911405-4C84-4609-8BF8-BE9D4EBCB856}" dt="2023-05-11T03:29:14.843" v="702" actId="20577"/>
        <pc:sldMkLst>
          <pc:docMk/>
          <pc:sldMk cId="1193715393" sldId="276"/>
        </pc:sldMkLst>
        <pc:spChg chg="add mod">
          <ac:chgData name="JHEYSON FABIAN VILLAVISAN BUITRAGO" userId="e5ced5c2-d787-455d-b115-4f08a699b8c8" providerId="ADAL" clId="{5C911405-4C84-4609-8BF8-BE9D4EBCB856}" dt="2023-05-11T03:29:14.843" v="702" actId="20577"/>
          <ac:spMkLst>
            <pc:docMk/>
            <pc:sldMk cId="1193715393" sldId="276"/>
            <ac:spMk id="3" creationId="{93B7C07C-7C0F-0FD8-B9E4-5EBF057CAB3F}"/>
          </ac:spMkLst>
        </pc:spChg>
        <pc:spChg chg="del">
          <ac:chgData name="JHEYSON FABIAN VILLAVISAN BUITRAGO" userId="e5ced5c2-d787-455d-b115-4f08a699b8c8" providerId="ADAL" clId="{5C911405-4C84-4609-8BF8-BE9D4EBCB856}" dt="2023-05-11T03:22:04.493" v="548" actId="478"/>
          <ac:spMkLst>
            <pc:docMk/>
            <pc:sldMk cId="1193715393" sldId="276"/>
            <ac:spMk id="5" creationId="{0BFE988D-E0D0-BC10-5B79-0B658874D14B}"/>
          </ac:spMkLst>
        </pc:spChg>
        <pc:spChg chg="mod">
          <ac:chgData name="JHEYSON FABIAN VILLAVISAN BUITRAGO" userId="e5ced5c2-d787-455d-b115-4f08a699b8c8" providerId="ADAL" clId="{5C911405-4C84-4609-8BF8-BE9D4EBCB856}" dt="2023-05-11T03:22:20.986" v="554" actId="20577"/>
          <ac:spMkLst>
            <pc:docMk/>
            <pc:sldMk cId="1193715393" sldId="276"/>
            <ac:spMk id="5122" creationId="{612B5792-076C-452D-8592-DDADCC263C5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24/05/2024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24/05/2024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00054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369197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23481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199736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47211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91386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03428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62772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8466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86023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2576964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20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85531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21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1791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77185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1092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84249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124732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41405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s-CO" altLang="es-CO" err="1">
                <a:cs typeface="Calibri"/>
              </a:rPr>
              <a:t>Solucion</a:t>
            </a:r>
          </a:p>
          <a:p>
            <a:r>
              <a:rPr lang="es-CO" err="1"/>
              <a:t>class</a:t>
            </a:r>
            <a:r>
              <a:rPr lang="es-CO"/>
              <a:t> Libro:</a:t>
            </a:r>
            <a:endParaRPr lang="es-CO">
              <a:cs typeface="Calibri"/>
            </a:endParaRPr>
          </a:p>
          <a:p>
            <a:r>
              <a:rPr lang="es-CO"/>
              <a:t>    def __</a:t>
            </a:r>
            <a:r>
              <a:rPr lang="es-CO" err="1"/>
              <a:t>init</a:t>
            </a:r>
            <a:r>
              <a:rPr lang="es-CO"/>
              <a:t>__(</a:t>
            </a:r>
            <a:r>
              <a:rPr lang="es-CO" err="1"/>
              <a:t>self</a:t>
            </a:r>
            <a:r>
              <a:rPr lang="es-CO"/>
              <a:t>, titulo, autor, </a:t>
            </a:r>
            <a:r>
              <a:rPr lang="es-CO" err="1"/>
              <a:t>year</a:t>
            </a:r>
            <a:r>
              <a:rPr lang="es-CO"/>
              <a:t>, genero):</a:t>
            </a:r>
            <a:endParaRPr lang="es-CO">
              <a:cs typeface="Calibri"/>
            </a:endParaRPr>
          </a:p>
          <a:p>
            <a:r>
              <a:rPr lang="es-CO"/>
              <a:t>        </a:t>
            </a:r>
            <a:r>
              <a:rPr lang="es-CO" err="1"/>
              <a:t>self.titulo</a:t>
            </a:r>
            <a:r>
              <a:rPr lang="es-CO"/>
              <a:t> = titulo</a:t>
            </a:r>
            <a:endParaRPr lang="es-CO">
              <a:cs typeface="Calibri"/>
            </a:endParaRPr>
          </a:p>
          <a:p>
            <a:r>
              <a:rPr lang="es-CO"/>
              <a:t>        </a:t>
            </a:r>
            <a:r>
              <a:rPr lang="es-CO" err="1"/>
              <a:t>self.autor</a:t>
            </a:r>
            <a:r>
              <a:rPr lang="es-CO"/>
              <a:t> = autor</a:t>
            </a:r>
            <a:endParaRPr lang="es-CO">
              <a:cs typeface="Calibri"/>
            </a:endParaRPr>
          </a:p>
          <a:p>
            <a:r>
              <a:rPr lang="es-CO"/>
              <a:t>        </a:t>
            </a:r>
            <a:r>
              <a:rPr lang="es-CO" err="1"/>
              <a:t>self.year</a:t>
            </a:r>
            <a:r>
              <a:rPr lang="es-CO"/>
              <a:t> = </a:t>
            </a:r>
            <a:r>
              <a:rPr lang="es-CO" err="1"/>
              <a:t>year</a:t>
            </a:r>
            <a:endParaRPr lang="es-CO" err="1">
              <a:cs typeface="Calibri"/>
            </a:endParaRPr>
          </a:p>
          <a:p>
            <a:r>
              <a:rPr lang="es-CO"/>
              <a:t>        </a:t>
            </a:r>
            <a:r>
              <a:rPr lang="es-CO" err="1"/>
              <a:t>self.genero</a:t>
            </a:r>
            <a:r>
              <a:rPr lang="es-CO"/>
              <a:t> = genero</a:t>
            </a:r>
            <a:endParaRPr lang="es-CO">
              <a:cs typeface="Calibri"/>
            </a:endParaRPr>
          </a:p>
          <a:p>
            <a:r>
              <a:rPr lang="es-CO"/>
              <a:t>    </a:t>
            </a:r>
          </a:p>
          <a:p>
            <a:r>
              <a:rPr lang="es-CO"/>
              <a:t>    </a:t>
            </a:r>
            <a:r>
              <a:rPr lang="es-CO" err="1"/>
              <a:t>def</a:t>
            </a:r>
            <a:r>
              <a:rPr lang="es-CO"/>
              <a:t> </a:t>
            </a:r>
            <a:r>
              <a:rPr lang="es-CO" err="1"/>
              <a:t>obtener_informacion</a:t>
            </a:r>
            <a:r>
              <a:rPr lang="es-CO"/>
              <a:t>(</a:t>
            </a:r>
            <a:r>
              <a:rPr lang="es-CO" err="1"/>
              <a:t>self</a:t>
            </a:r>
            <a:r>
              <a:rPr lang="es-CO"/>
              <a:t>):</a:t>
            </a:r>
            <a:endParaRPr lang="es-CO">
              <a:cs typeface="Calibri"/>
            </a:endParaRPr>
          </a:p>
          <a:p>
            <a:r>
              <a:rPr lang="es-CO"/>
              <a:t>        </a:t>
            </a:r>
            <a:r>
              <a:rPr lang="es-CO" err="1"/>
              <a:t>return</a:t>
            </a:r>
            <a:r>
              <a:rPr lang="es-CO"/>
              <a:t> f"{</a:t>
            </a:r>
            <a:r>
              <a:rPr lang="es-CO" err="1"/>
              <a:t>self.titulo</a:t>
            </a:r>
            <a:r>
              <a:rPr lang="es-CO"/>
              <a:t>} ({</a:t>
            </a:r>
            <a:r>
              <a:rPr lang="es-CO" err="1"/>
              <a:t>self.year</a:t>
            </a:r>
            <a:r>
              <a:rPr lang="es-CO"/>
              <a:t>}) - {</a:t>
            </a:r>
            <a:r>
              <a:rPr lang="es-CO" err="1"/>
              <a:t>self.autor</a:t>
            </a:r>
            <a:r>
              <a:rPr lang="es-CO"/>
              <a:t>}, {</a:t>
            </a:r>
            <a:r>
              <a:rPr lang="es-CO" err="1"/>
              <a:t>self.genero</a:t>
            </a:r>
            <a:r>
              <a:rPr lang="es-CO"/>
              <a:t>}"</a:t>
            </a:r>
            <a:endParaRPr lang="es-CO">
              <a:cs typeface="Calibri"/>
            </a:endParaRPr>
          </a:p>
          <a:p>
            <a:r>
              <a:rPr lang="es-CO"/>
              <a:t>    </a:t>
            </a:r>
            <a:endParaRPr lang="es-CO">
              <a:cs typeface="Calibri"/>
            </a:endParaRPr>
          </a:p>
          <a:p>
            <a:r>
              <a:rPr lang="es-CO"/>
              <a:t>    </a:t>
            </a:r>
            <a:r>
              <a:rPr lang="es-CO" err="1"/>
              <a:t>def</a:t>
            </a:r>
            <a:r>
              <a:rPr lang="es-CO"/>
              <a:t> </a:t>
            </a:r>
            <a:r>
              <a:rPr lang="es-CO" err="1"/>
              <a:t>cambiar_titulo</a:t>
            </a:r>
            <a:r>
              <a:rPr lang="es-CO"/>
              <a:t>(</a:t>
            </a:r>
            <a:r>
              <a:rPr lang="es-CO" err="1"/>
              <a:t>self</a:t>
            </a:r>
            <a:r>
              <a:rPr lang="es-CO"/>
              <a:t>, </a:t>
            </a:r>
            <a:r>
              <a:rPr lang="es-CO" err="1"/>
              <a:t>nuevo_titulo</a:t>
            </a:r>
            <a:r>
              <a:rPr lang="es-CO"/>
              <a:t>):</a:t>
            </a:r>
            <a:endParaRPr lang="es-CO">
              <a:cs typeface="Calibri"/>
            </a:endParaRPr>
          </a:p>
          <a:p>
            <a:r>
              <a:rPr lang="es-CO"/>
              <a:t>        </a:t>
            </a:r>
            <a:r>
              <a:rPr lang="es-CO" err="1"/>
              <a:t>self.titulo</a:t>
            </a:r>
            <a:r>
              <a:rPr lang="es-CO"/>
              <a:t> = </a:t>
            </a:r>
            <a:r>
              <a:rPr lang="es-CO" err="1"/>
              <a:t>nuevo_titulo</a:t>
            </a:r>
            <a:endParaRPr lang="es-CO" err="1">
              <a:cs typeface="Calibri"/>
            </a:endParaRPr>
          </a:p>
          <a:p>
            <a:r>
              <a:rPr lang="es-CO"/>
              <a:t>libro1 = Libro("El principito", "Antoine de Saint-Exupéry", 1943, "Literatura infantil")</a:t>
            </a:r>
            <a:endParaRPr lang="es-CO">
              <a:cs typeface="Calibri"/>
            </a:endParaRPr>
          </a:p>
          <a:p>
            <a:r>
              <a:rPr lang="es-CO" err="1"/>
              <a:t>print</a:t>
            </a:r>
            <a:r>
              <a:rPr lang="es-CO"/>
              <a:t>(libro1.obtener_informacion())</a:t>
            </a:r>
            <a:endParaRPr lang="es-CO">
              <a:cs typeface="Calibri"/>
            </a:endParaRPr>
          </a:p>
          <a:p>
            <a:r>
              <a:rPr lang="es-CO"/>
              <a:t>libro1.cambiar_titulo("El zorro y el principito")</a:t>
            </a:r>
            <a:endParaRPr lang="es-CO">
              <a:cs typeface="Calibri"/>
            </a:endParaRPr>
          </a:p>
          <a:p>
            <a:r>
              <a:rPr lang="es-CO" err="1"/>
              <a:t>print</a:t>
            </a:r>
            <a:r>
              <a:rPr lang="es-CO"/>
              <a:t>(libro1.obtener_informacion())</a:t>
            </a:r>
            <a:endParaRPr lang="es-CO">
              <a:cs typeface="Calibri"/>
            </a:endParaRPr>
          </a:p>
          <a:p>
            <a:endParaRPr lang="es-CO">
              <a:cs typeface="Calibri"/>
            </a:endParaRPr>
          </a:p>
          <a:p>
            <a:endParaRPr lang="es-CO">
              <a:cs typeface="Calibri"/>
            </a:endParaRPr>
          </a:p>
          <a:p>
            <a:pPr>
              <a:spcBef>
                <a:spcPct val="0"/>
              </a:spcBef>
            </a:pPr>
            <a:endParaRPr lang="es-CO" altLang="es-CO">
              <a:cs typeface="Calibri"/>
            </a:endParaRPr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827199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7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24/05/2024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2 Subtítulo">
            <a:extLst>
              <a:ext uri="{FF2B5EF4-FFF2-40B4-BE49-F238E27FC236}">
                <a16:creationId xmlns:a16="http://schemas.microsoft.com/office/drawing/2014/main" id="{D7893B5F-DA97-4045-739E-535799F409B9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D18F590-EE47-2020-A55D-D7EEE2DEE0C1}"/>
              </a:ext>
            </a:extLst>
          </p:cNvPr>
          <p:cNvSpPr txBox="1"/>
          <p:nvPr/>
        </p:nvSpPr>
        <p:spPr>
          <a:xfrm>
            <a:off x="4211960" y="1916832"/>
            <a:ext cx="2608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8000"/>
              <a:t>@</a:t>
            </a:r>
          </a:p>
        </p:txBody>
      </p:sp>
      <p:pic>
        <p:nvPicPr>
          <p:cNvPr id="5" name="Gráfico 4" descr="Cmd (terminal) con relleno sólido">
            <a:extLst>
              <a:ext uri="{FF2B5EF4-FFF2-40B4-BE49-F238E27FC236}">
                <a16:creationId xmlns:a16="http://schemas.microsoft.com/office/drawing/2014/main" id="{30AAF1E8-CD59-F2D5-AB39-8812203DA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19872" y="472511"/>
            <a:ext cx="4249737" cy="424973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/>
            <a:r>
              <a:rPr lang="es-CO" altLang="es-CO" sz="3600"/>
              <a:t>9</a:t>
            </a:r>
            <a:endParaRPr lang="en-US"/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724514" y="1454391"/>
            <a:ext cx="6579780" cy="48013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EJEMPLO </a:t>
            </a:r>
          </a:p>
          <a:p>
            <a:r>
              <a:rPr lang="es-CO" err="1">
                <a:ea typeface="+mn-lt"/>
                <a:cs typeface="+mn-lt"/>
              </a:rPr>
              <a:t>class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Rectangulo</a:t>
            </a:r>
            <a:r>
              <a:rPr lang="es-CO">
                <a:ea typeface="+mn-lt"/>
                <a:cs typeface="+mn-lt"/>
              </a:rPr>
              <a:t>: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>
                <a:highlight>
                  <a:srgbClr val="FF00FF"/>
                </a:highlight>
                <a:ea typeface="+mn-lt"/>
                <a:cs typeface="+mn-lt"/>
              </a:rPr>
              <a:t>__</a:t>
            </a:r>
            <a:r>
              <a:rPr lang="es-CO" err="1">
                <a:highlight>
                  <a:srgbClr val="FF00FF"/>
                </a:highlight>
                <a:ea typeface="+mn-lt"/>
                <a:cs typeface="+mn-lt"/>
              </a:rPr>
              <a:t>init</a:t>
            </a:r>
            <a:r>
              <a:rPr lang="es-CO">
                <a:highlight>
                  <a:srgbClr val="FF00FF"/>
                </a:highlight>
                <a:ea typeface="+mn-lt"/>
                <a:cs typeface="+mn-lt"/>
              </a:rPr>
              <a:t>__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highlight>
                  <a:srgbClr val="C0C0C0"/>
                </a:highlight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, ancho, alto, color):
       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= ancho
       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 = alto
        </a:t>
            </a:r>
            <a:r>
              <a:rPr lang="es-CO" err="1">
                <a:ea typeface="+mn-lt"/>
                <a:cs typeface="+mn-lt"/>
              </a:rPr>
              <a:t>self.color</a:t>
            </a:r>
            <a:r>
              <a:rPr lang="es-CO">
                <a:ea typeface="+mn-lt"/>
                <a:cs typeface="+mn-lt"/>
              </a:rPr>
              <a:t> = color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calcular_area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*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calcular_perimetro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2 * (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+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endParaRPr lang="es-CO"/>
          </a:p>
          <a:p>
            <a:r>
              <a:rPr lang="es-CO" err="1">
                <a:ea typeface="+mn-lt"/>
                <a:cs typeface="+mn-lt"/>
              </a:rPr>
              <a:t>mi_rectangulo</a:t>
            </a:r>
            <a:r>
              <a:rPr lang="es-CO">
                <a:ea typeface="+mn-lt"/>
                <a:cs typeface="+mn-lt"/>
              </a:rPr>
              <a:t> = </a:t>
            </a:r>
            <a:r>
              <a:rPr lang="es-CO" err="1">
                <a:ea typeface="+mn-lt"/>
                <a:cs typeface="+mn-lt"/>
              </a:rPr>
              <a:t>Rectangulo</a:t>
            </a:r>
            <a:r>
              <a:rPr lang="es-CO">
                <a:ea typeface="+mn-lt"/>
                <a:cs typeface="+mn-lt"/>
              </a:rPr>
              <a:t>(5, 10, "rojo")</a:t>
            </a:r>
          </a:p>
          <a:p>
            <a:r>
              <a:rPr lang="es-CO" err="1">
                <a:ea typeface="+mn-lt"/>
                <a:cs typeface="+mn-lt"/>
              </a:rPr>
              <a:t>Print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mi_rectangulo.calcular_perimetro</a:t>
            </a:r>
            <a:r>
              <a:rPr lang="es-CO">
                <a:ea typeface="+mn-lt"/>
                <a:cs typeface="+mn-lt"/>
              </a:rPr>
              <a:t>())
</a:t>
            </a:r>
            <a:endParaRPr lang="es-CO">
              <a:cs typeface="Calibri"/>
            </a:endParaRPr>
          </a:p>
          <a:p>
            <a:endParaRPr lang="es-CO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0A3D4-63D1-2CE8-B9A2-309EC71827B0}"/>
              </a:ext>
            </a:extLst>
          </p:cNvPr>
          <p:cNvSpPr txBox="1"/>
          <p:nvPr/>
        </p:nvSpPr>
        <p:spPr>
          <a:xfrm>
            <a:off x="548953" y="5795701"/>
            <a:ext cx="822959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En </a:t>
            </a:r>
            <a:r>
              <a:rPr lang="en-US" err="1"/>
              <a:t>este</a:t>
            </a:r>
            <a:r>
              <a:rPr lang="en-US"/>
              <a:t> </a:t>
            </a:r>
            <a:r>
              <a:rPr lang="en-US" err="1"/>
              <a:t>ejemplo</a:t>
            </a:r>
            <a:r>
              <a:rPr lang="en-US"/>
              <a:t>, </a:t>
            </a:r>
            <a:r>
              <a:rPr lang="en-US" err="1"/>
              <a:t>el</a:t>
            </a:r>
            <a:r>
              <a:rPr lang="en-US"/>
              <a:t> constructor </a:t>
            </a:r>
            <a:r>
              <a:rPr lang="en-US" err="1"/>
              <a:t>recibe</a:t>
            </a:r>
            <a:r>
              <a:rPr lang="en-US"/>
              <a:t> </a:t>
            </a:r>
            <a:r>
              <a:rPr lang="en-US" err="1"/>
              <a:t>tres</a:t>
            </a:r>
            <a:r>
              <a:rPr lang="en-US"/>
              <a:t> </a:t>
            </a:r>
            <a:r>
              <a:rPr lang="en-US" err="1"/>
              <a:t>parámetros</a:t>
            </a:r>
            <a:r>
              <a:rPr lang="en-US"/>
              <a:t>: ancho, alto y color. </a:t>
            </a:r>
            <a:r>
              <a:rPr lang="en-US" err="1"/>
              <a:t>Estos</a:t>
            </a:r>
            <a:r>
              <a:rPr lang="en-US"/>
              <a:t> </a:t>
            </a:r>
            <a:r>
              <a:rPr lang="en-US" err="1"/>
              <a:t>parámetros</a:t>
            </a:r>
            <a:r>
              <a:rPr lang="en-US"/>
              <a:t> se </a:t>
            </a:r>
            <a:r>
              <a:rPr lang="en-US" err="1"/>
              <a:t>utilizan</a:t>
            </a:r>
            <a:r>
              <a:rPr lang="en-US"/>
              <a:t> para </a:t>
            </a:r>
            <a:r>
              <a:rPr lang="en-US" err="1"/>
              <a:t>inicializar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atributos</a:t>
            </a:r>
            <a:r>
              <a:rPr lang="en-US"/>
              <a:t> </a:t>
            </a:r>
            <a:r>
              <a:rPr lang="en-US" err="1"/>
              <a:t>correspondientes</a:t>
            </a:r>
            <a:r>
              <a:rPr lang="en-US"/>
              <a:t> del </a:t>
            </a:r>
            <a:r>
              <a:rPr lang="en-US" err="1"/>
              <a:t>objeto</a:t>
            </a:r>
            <a:r>
              <a:rPr lang="en-US"/>
              <a:t> </a:t>
            </a:r>
            <a:r>
              <a:rPr lang="en-US" err="1"/>
              <a:t>utilizando</a:t>
            </a:r>
            <a:r>
              <a:rPr lang="en-US"/>
              <a:t> la </a:t>
            </a:r>
            <a:r>
              <a:rPr lang="en-US" b="1" i="1" u="sng" err="1"/>
              <a:t>sintaxis</a:t>
            </a:r>
            <a:r>
              <a:rPr lang="en-US" b="1" i="1" u="sng"/>
              <a:t> </a:t>
            </a:r>
            <a:r>
              <a:rPr lang="en-US" b="1" i="1" u="sng" err="1"/>
              <a:t>self.atributo</a:t>
            </a:r>
            <a:r>
              <a:rPr lang="en-US" b="1" i="1" u="sng"/>
              <a:t> = valor.</a:t>
            </a:r>
            <a:endParaRPr lang="en-US" b="1" i="1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5314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/>
            <a:r>
              <a:rPr lang="es-CO" altLang="es-CO" sz="3600"/>
              <a:t>10</a:t>
            </a:r>
            <a:endParaRPr lang="en-US"/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724514" y="1454391"/>
            <a:ext cx="6579780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Método </a:t>
            </a:r>
            <a:r>
              <a:rPr lang="es-CO">
                <a:highlight>
                  <a:srgbClr val="008000"/>
                </a:highlight>
                <a:ea typeface="+mn-lt"/>
                <a:cs typeface="+mn-lt"/>
              </a:rPr>
              <a:t>Destructor</a:t>
            </a:r>
          </a:p>
          <a:p>
            <a:r>
              <a:rPr lang="es-CO">
                <a:ea typeface="+mn-lt"/>
                <a:cs typeface="+mn-lt"/>
              </a:rPr>
              <a:t>En programación orientada a objetos, el destructor es un método especial que se llama automáticamente cuando un objeto se elimina o se destruye. El destructor tiene el nombre </a:t>
            </a:r>
            <a:r>
              <a:rPr lang="es-CO">
                <a:highlight>
                  <a:srgbClr val="008000"/>
                </a:highlight>
                <a:ea typeface="+mn-lt"/>
                <a:cs typeface="+mn-lt"/>
              </a:rPr>
              <a:t>__del__</a:t>
            </a:r>
            <a:r>
              <a:rPr lang="es-CO">
                <a:ea typeface="+mn-lt"/>
                <a:cs typeface="+mn-lt"/>
              </a:rPr>
              <a:t> (con doble guion bajo al inicio y al final), y se utiliza para realizar acciones de limpieza antes de que el objeto sea eliminado de la memoria.</a:t>
            </a:r>
          </a:p>
          <a:p>
            <a:endParaRPr lang="es-CO">
              <a:ea typeface="+mn-lt"/>
              <a:cs typeface="+mn-lt"/>
            </a:endParaRPr>
          </a:p>
          <a:p>
            <a:r>
              <a:rPr lang="es-CO">
                <a:ea typeface="+mn-lt"/>
                <a:cs typeface="+mn-lt"/>
              </a:rPr>
              <a:t>El destructor se define dentro de la clase, y no recibe parámetros adicionales además de 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. El destructor no se llama explícitamente, sino que es llamado automáticamente por el intérprete de Python cuando el objeto es eliminado o ya no es accesible.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7199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/>
            <a:r>
              <a:rPr lang="es-CO" altLang="es-CO" sz="3600"/>
              <a:t>9</a:t>
            </a:r>
            <a:endParaRPr lang="en-US"/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724514" y="1156217"/>
            <a:ext cx="6579780" cy="56323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EJEMPLO </a:t>
            </a:r>
          </a:p>
          <a:p>
            <a:r>
              <a:rPr lang="es-CO" err="1">
                <a:ea typeface="+mn-lt"/>
                <a:cs typeface="+mn-lt"/>
              </a:rPr>
              <a:t>class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Rectangulo</a:t>
            </a:r>
            <a:r>
              <a:rPr lang="es-CO">
                <a:ea typeface="+mn-lt"/>
                <a:cs typeface="+mn-lt"/>
              </a:rPr>
              <a:t>: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__</a:t>
            </a:r>
            <a:r>
              <a:rPr lang="es-CO" err="1">
                <a:ea typeface="+mn-lt"/>
                <a:cs typeface="+mn-lt"/>
              </a:rPr>
              <a:t>init</a:t>
            </a:r>
            <a:r>
              <a:rPr lang="es-CO">
                <a:ea typeface="+mn-lt"/>
                <a:cs typeface="+mn-lt"/>
              </a:rPr>
              <a:t>__(</a:t>
            </a:r>
            <a:r>
              <a:rPr lang="es-CO" err="1">
                <a:highlight>
                  <a:srgbClr val="C0C0C0"/>
                </a:highlight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, ancho, alto, color):
       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= ancho
       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 = alto
        </a:t>
            </a:r>
            <a:r>
              <a:rPr lang="es-CO" err="1">
                <a:ea typeface="+mn-lt"/>
                <a:cs typeface="+mn-lt"/>
              </a:rPr>
              <a:t>self.color</a:t>
            </a:r>
            <a:r>
              <a:rPr lang="es-CO">
                <a:ea typeface="+mn-lt"/>
                <a:cs typeface="+mn-lt"/>
              </a:rPr>
              <a:t> = color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calcular_area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*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calcular_perimetro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2 * (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+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endParaRPr lang="es-CO"/>
          </a:p>
          <a:p>
            <a:r>
              <a:rPr lang="es-CO">
                <a:ea typeface="+mn-lt"/>
                <a:cs typeface="+mn-lt"/>
              </a:rPr>
              <a:t>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>
                <a:highlight>
                  <a:srgbClr val="008000"/>
                </a:highlight>
                <a:ea typeface="+mn-lt"/>
                <a:cs typeface="+mn-lt"/>
              </a:rPr>
              <a:t>__del__(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self.Rectangulo.close</a:t>
            </a:r>
            <a:r>
              <a:rPr lang="es-CO">
                <a:ea typeface="+mn-lt"/>
                <a:cs typeface="+mn-lt"/>
              </a:rPr>
              <a:t>()
        </a:t>
            </a:r>
            <a:r>
              <a:rPr lang="es-CO" err="1">
                <a:ea typeface="+mn-lt"/>
                <a:cs typeface="+mn-lt"/>
              </a:rPr>
              <a:t>os.remove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)</a:t>
            </a:r>
          </a:p>
          <a:p>
            <a:endParaRPr lang="es-CO">
              <a:ea typeface="+mn-lt"/>
              <a:cs typeface="+mn-lt"/>
            </a:endParaRPr>
          </a:p>
          <a:p>
            <a:r>
              <a:rPr lang="es-CO" err="1">
                <a:ea typeface="+mn-lt"/>
                <a:cs typeface="+mn-lt"/>
              </a:rPr>
              <a:t>mi_rectangulo</a:t>
            </a:r>
            <a:r>
              <a:rPr lang="es-CO">
                <a:ea typeface="+mn-lt"/>
                <a:cs typeface="+mn-lt"/>
              </a:rPr>
              <a:t> = </a:t>
            </a:r>
            <a:r>
              <a:rPr lang="es-CO" err="1">
                <a:ea typeface="+mn-lt"/>
                <a:cs typeface="+mn-lt"/>
              </a:rPr>
              <a:t>Rectangulo</a:t>
            </a:r>
            <a:r>
              <a:rPr lang="es-CO">
                <a:ea typeface="+mn-lt"/>
                <a:cs typeface="+mn-lt"/>
              </a:rPr>
              <a:t>(5, 10, "rojo")</a:t>
            </a:r>
            <a:endParaRPr lang="en-US">
              <a:ea typeface="+mn-lt"/>
              <a:cs typeface="+mn-lt"/>
            </a:endParaRPr>
          </a:p>
          <a:p>
            <a:r>
              <a:rPr lang="es-CO">
                <a:highlight>
                  <a:srgbClr val="008000"/>
                </a:highlight>
                <a:cs typeface="Calibri"/>
              </a:rPr>
              <a:t>del</a:t>
            </a:r>
            <a:r>
              <a:rPr lang="es-CO">
                <a:cs typeface="Calibri"/>
              </a:rPr>
              <a:t> </a:t>
            </a:r>
            <a:r>
              <a:rPr lang="es-CO" err="1">
                <a:cs typeface="Calibri"/>
              </a:rPr>
              <a:t>mi_rectangulo</a:t>
            </a:r>
            <a:endParaRPr lang="es-CO">
              <a:cs typeface="Calibri"/>
            </a:endParaRPr>
          </a:p>
          <a:p>
            <a:endParaRPr lang="es-CO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0A3D4-63D1-2CE8-B9A2-309EC71827B0}"/>
              </a:ext>
            </a:extLst>
          </p:cNvPr>
          <p:cNvSpPr txBox="1"/>
          <p:nvPr/>
        </p:nvSpPr>
        <p:spPr>
          <a:xfrm>
            <a:off x="646042" y="5883964"/>
            <a:ext cx="82295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i="1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528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/>
            <a:r>
              <a:rPr lang="es-CO" sz="3600"/>
              <a:t>10</a:t>
            </a:r>
            <a:endParaRPr lang="en-US"/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724514" y="1156217"/>
            <a:ext cx="6579780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b="0" i="0">
                <a:effectLst/>
                <a:latin typeface="Söhne"/>
              </a:rPr>
              <a:t>En la programación orientada a objetos (POO), existen varios tipos de métodos que se utilizan para definir el comportamiento de los objetos y trabajar con ellos. A continuación, mencionaré algunos de los tipos más comunes de métodos en POO:</a:t>
            </a:r>
          </a:p>
          <a:p>
            <a:endParaRPr lang="es-ES" b="0" i="0">
              <a:effectLst/>
              <a:latin typeface="Söhne"/>
            </a:endParaRPr>
          </a:p>
          <a:p>
            <a:r>
              <a:rPr lang="es-CO" b="1" i="0">
                <a:effectLst/>
                <a:latin typeface="Söhne"/>
              </a:rPr>
              <a:t>Métodos de instancia</a:t>
            </a:r>
            <a:endParaRPr lang="es-CO">
              <a:solidFill>
                <a:srgbClr val="D1D5DB"/>
              </a:solidFill>
              <a:latin typeface="Söhne"/>
            </a:endParaRPr>
          </a:p>
          <a:p>
            <a:r>
              <a:rPr lang="es-CO" b="1" i="0">
                <a:effectLst/>
                <a:latin typeface="Söhne"/>
              </a:rPr>
              <a:t>Métodos estáticos</a:t>
            </a:r>
          </a:p>
          <a:p>
            <a:r>
              <a:rPr lang="es-CO" b="1" i="0">
                <a:effectLst/>
                <a:latin typeface="Söhne"/>
              </a:rPr>
              <a:t>Métodos de clase</a:t>
            </a:r>
            <a:endParaRPr lang="es-CO" b="1">
              <a:latin typeface="Söhne"/>
            </a:endParaRPr>
          </a:p>
          <a:p>
            <a:r>
              <a:rPr lang="es-CO" b="1" i="0">
                <a:effectLst/>
                <a:latin typeface="Söhne"/>
              </a:rPr>
              <a:t>Métodos especiales o mágicos</a:t>
            </a:r>
          </a:p>
          <a:p>
            <a:r>
              <a:rPr lang="es-ES" b="1" i="0">
                <a:effectLst/>
                <a:latin typeface="Söhne"/>
              </a:rPr>
              <a:t>Métodos de acceso y modificación (</a:t>
            </a:r>
            <a:r>
              <a:rPr lang="es-ES" b="1" i="0" err="1">
                <a:effectLst/>
                <a:latin typeface="Söhne"/>
              </a:rPr>
              <a:t>getter</a:t>
            </a:r>
            <a:r>
              <a:rPr lang="es-ES" b="1" i="0">
                <a:effectLst/>
                <a:latin typeface="Söhne"/>
              </a:rPr>
              <a:t> y setter)</a:t>
            </a:r>
            <a:endParaRPr lang="es-CO">
              <a:solidFill>
                <a:srgbClr val="D1D5DB"/>
              </a:solidFill>
              <a:latin typeface="Söhne"/>
              <a:cs typeface="Calibri"/>
            </a:endParaRPr>
          </a:p>
          <a:p>
            <a:endParaRPr lang="es-CO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0A3D4-63D1-2CE8-B9A2-309EC71827B0}"/>
              </a:ext>
            </a:extLst>
          </p:cNvPr>
          <p:cNvSpPr txBox="1"/>
          <p:nvPr/>
        </p:nvSpPr>
        <p:spPr>
          <a:xfrm>
            <a:off x="646042" y="5883964"/>
            <a:ext cx="82295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i="1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115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/>
            <a:r>
              <a:rPr lang="es-CO" sz="3600"/>
              <a:t>10</a:t>
            </a:r>
            <a:endParaRPr lang="en-US"/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283201" y="1579877"/>
            <a:ext cx="6579780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s-ES" b="0" i="0">
              <a:effectLst/>
              <a:latin typeface="Söhne"/>
            </a:endParaRPr>
          </a:p>
          <a:p>
            <a:r>
              <a:rPr lang="es-CO" b="1">
                <a:highlight>
                  <a:srgbClr val="00FF00"/>
                </a:highlight>
                <a:latin typeface="Söhne"/>
              </a:rPr>
              <a:t>Métodos de instancia</a:t>
            </a:r>
            <a:endParaRPr lang="es-CO"/>
          </a:p>
          <a:p>
            <a:endParaRPr lang="es-CO" b="1">
              <a:solidFill>
                <a:srgbClr val="D1D5DB"/>
              </a:solidFill>
              <a:latin typeface="Söhne"/>
            </a:endParaRPr>
          </a:p>
          <a:p>
            <a:r>
              <a:rPr lang="es-ES">
                <a:latin typeface="Söhne"/>
              </a:rPr>
              <a:t>Son métodos que pertenecen a una instancia particular de una clase. Estos métodos pueden acceder y modificar los atributos específicos de esa instancia. Se definen dentro de la clase y se llaman en relación a una instancia específica de la clase.</a:t>
            </a:r>
            <a:endParaRPr lang="es-CO">
              <a:latin typeface="Söhn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0A3D4-63D1-2CE8-B9A2-309EC71827B0}"/>
              </a:ext>
            </a:extLst>
          </p:cNvPr>
          <p:cNvSpPr txBox="1"/>
          <p:nvPr/>
        </p:nvSpPr>
        <p:spPr>
          <a:xfrm>
            <a:off x="646042" y="5883964"/>
            <a:ext cx="82295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i="1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4883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/>
            <a:r>
              <a:rPr lang="es-CO" sz="3600"/>
              <a:t>11</a:t>
            </a:r>
            <a:endParaRPr lang="en-US"/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DB99A2C-2AC1-B20C-C742-3B2326324ECB}"/>
              </a:ext>
            </a:extLst>
          </p:cNvPr>
          <p:cNvSpPr txBox="1"/>
          <p:nvPr/>
        </p:nvSpPr>
        <p:spPr>
          <a:xfrm>
            <a:off x="1477379" y="979692"/>
            <a:ext cx="6579780" cy="529375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EJEMPLO </a:t>
            </a:r>
          </a:p>
          <a:p>
            <a:r>
              <a:rPr lang="es-CO" err="1">
                <a:ea typeface="+mn-lt"/>
                <a:cs typeface="+mn-lt"/>
              </a:rPr>
              <a:t>class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Rectangulo</a:t>
            </a:r>
            <a:r>
              <a:rPr lang="es-CO">
                <a:ea typeface="+mn-lt"/>
                <a:cs typeface="+mn-lt"/>
              </a:rPr>
              <a:t>: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__</a:t>
            </a:r>
            <a:r>
              <a:rPr lang="es-CO" err="1">
                <a:ea typeface="+mn-lt"/>
                <a:cs typeface="+mn-lt"/>
              </a:rPr>
              <a:t>init</a:t>
            </a:r>
            <a:r>
              <a:rPr lang="es-CO">
                <a:ea typeface="+mn-lt"/>
                <a:cs typeface="+mn-lt"/>
              </a:rPr>
              <a:t>__(</a:t>
            </a:r>
            <a:r>
              <a:rPr lang="es-CO" err="1">
                <a:highlight>
                  <a:srgbClr val="C0C0C0"/>
                </a:highlight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, ancho, alto, color):
       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= ancho
       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 = alto
        </a:t>
            </a:r>
            <a:r>
              <a:rPr lang="es-CO" err="1">
                <a:ea typeface="+mn-lt"/>
                <a:cs typeface="+mn-lt"/>
              </a:rPr>
              <a:t>self.color</a:t>
            </a:r>
            <a:r>
              <a:rPr lang="es-CO">
                <a:ea typeface="+mn-lt"/>
                <a:cs typeface="+mn-lt"/>
              </a:rPr>
              <a:t> = color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calcular_area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*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highlight>
                  <a:srgbClr val="00FF00"/>
                </a:highlight>
                <a:ea typeface="+mn-lt"/>
                <a:cs typeface="+mn-lt"/>
              </a:rPr>
              <a:t>calcular_perimetro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2 * (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+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endParaRPr lang="es-CO"/>
          </a:p>
          <a:p>
            <a:r>
              <a:rPr lang="es-CO">
                <a:ea typeface="+mn-lt"/>
                <a:cs typeface="+mn-lt"/>
              </a:rPr>
              <a:t>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__del__(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self.Rectangulo.close</a:t>
            </a:r>
            <a:r>
              <a:rPr lang="es-CO">
                <a:ea typeface="+mn-lt"/>
                <a:cs typeface="+mn-lt"/>
              </a:rPr>
              <a:t>()
        </a:t>
            </a:r>
            <a:r>
              <a:rPr lang="es-CO" err="1">
                <a:ea typeface="+mn-lt"/>
                <a:cs typeface="+mn-lt"/>
              </a:rPr>
              <a:t>os.remove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)</a:t>
            </a:r>
          </a:p>
          <a:p>
            <a:endParaRPr lang="es-CO">
              <a:ea typeface="+mn-lt"/>
              <a:cs typeface="+mn-lt"/>
            </a:endParaRPr>
          </a:p>
          <a:p>
            <a:r>
              <a:rPr lang="es-CO" sz="1400" err="1">
                <a:ea typeface="+mn-lt"/>
                <a:cs typeface="+mn-lt"/>
              </a:rPr>
              <a:t>mi_rectangulo</a:t>
            </a:r>
            <a:r>
              <a:rPr lang="es-CO" sz="1400">
                <a:ea typeface="+mn-lt"/>
                <a:cs typeface="+mn-lt"/>
              </a:rPr>
              <a:t> = </a:t>
            </a:r>
            <a:r>
              <a:rPr lang="es-CO" sz="1400" err="1">
                <a:ea typeface="+mn-lt"/>
                <a:cs typeface="+mn-lt"/>
              </a:rPr>
              <a:t>Rectangulo</a:t>
            </a:r>
            <a:r>
              <a:rPr lang="es-CO" sz="1400">
                <a:ea typeface="+mn-lt"/>
                <a:cs typeface="+mn-lt"/>
              </a:rPr>
              <a:t>(5, 10, "rojo")</a:t>
            </a:r>
            <a:endParaRPr lang="en-US" sz="1400">
              <a:ea typeface="+mn-lt"/>
              <a:cs typeface="+mn-lt"/>
            </a:endParaRPr>
          </a:p>
          <a:p>
            <a:r>
              <a:rPr lang="es-CO" sz="1400" err="1">
                <a:cs typeface="Calibri"/>
              </a:rPr>
              <a:t>Print</a:t>
            </a:r>
            <a:r>
              <a:rPr lang="es-CO" sz="1400">
                <a:cs typeface="Calibri"/>
              </a:rPr>
              <a:t>(</a:t>
            </a:r>
            <a:r>
              <a:rPr lang="es-CO" sz="1400" err="1">
                <a:cs typeface="Calibri"/>
              </a:rPr>
              <a:t>f’el</a:t>
            </a:r>
            <a:r>
              <a:rPr lang="es-CO" sz="1400">
                <a:cs typeface="Calibri"/>
              </a:rPr>
              <a:t> perímetro de mi rectángulo es: {</a:t>
            </a:r>
            <a:r>
              <a:rPr lang="es-CO" sz="1400" err="1">
                <a:cs typeface="Calibri"/>
              </a:rPr>
              <a:t>mi_rectángulo.calcular_perímetro</a:t>
            </a:r>
            <a:r>
              <a:rPr lang="es-CO" sz="1400">
                <a:cs typeface="Calibri"/>
              </a:rPr>
              <a:t>()}’)</a:t>
            </a:r>
          </a:p>
        </p:txBody>
      </p:sp>
    </p:spTree>
    <p:extLst>
      <p:ext uri="{BB962C8B-B14F-4D97-AF65-F5344CB8AC3E}">
        <p14:creationId xmlns:p14="http://schemas.microsoft.com/office/powerpoint/2010/main" val="336997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/>
            <a:r>
              <a:rPr lang="es-CO" sz="3600"/>
              <a:t>12</a:t>
            </a:r>
            <a:endParaRPr lang="en-US"/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724514" y="1156217"/>
            <a:ext cx="6579780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s-ES" b="0" i="0">
              <a:effectLst/>
              <a:latin typeface="Söhne"/>
            </a:endParaRPr>
          </a:p>
          <a:p>
            <a:r>
              <a:rPr lang="es-CO" b="1" i="0">
                <a:effectLst/>
                <a:highlight>
                  <a:srgbClr val="FF0000"/>
                </a:highlight>
                <a:latin typeface="Söhne"/>
              </a:rPr>
              <a:t>Métodos Estáticos</a:t>
            </a:r>
          </a:p>
          <a:p>
            <a:r>
              <a:rPr lang="es-ES" b="0" i="0">
                <a:effectLst/>
                <a:latin typeface="Söhne"/>
              </a:rPr>
              <a:t>Son métodos que </a:t>
            </a:r>
            <a:r>
              <a:rPr lang="es-ES" b="0" i="0" u="sng">
                <a:effectLst/>
                <a:latin typeface="Söhne"/>
              </a:rPr>
              <a:t>no</a:t>
            </a:r>
            <a:r>
              <a:rPr lang="es-ES" b="0" i="0">
                <a:effectLst/>
                <a:latin typeface="Söhne"/>
              </a:rPr>
              <a:t> están </a:t>
            </a:r>
            <a:r>
              <a:rPr lang="es-ES" b="0" i="0" u="sng">
                <a:effectLst/>
                <a:latin typeface="Söhne"/>
              </a:rPr>
              <a:t>asociados</a:t>
            </a:r>
            <a:r>
              <a:rPr lang="es-ES" b="0" i="0">
                <a:effectLst/>
                <a:latin typeface="Söhne"/>
              </a:rPr>
              <a:t> a una </a:t>
            </a:r>
            <a:r>
              <a:rPr lang="es-ES" b="0" i="0" u="sng">
                <a:effectLst/>
                <a:latin typeface="Söhne"/>
              </a:rPr>
              <a:t>instancia</a:t>
            </a:r>
            <a:r>
              <a:rPr lang="es-ES" b="0" i="0">
                <a:effectLst/>
                <a:latin typeface="Söhne"/>
              </a:rPr>
              <a:t> en particular, sino a la clase en sí misma. Estos métodos no tienen acceso a los atributos o métodos de instancia y no requieren la creación de un objeto para ser invocados. Se definen dentro de la clase y se llaman utilizando el nombre de la clase.</a:t>
            </a:r>
            <a:endParaRPr lang="es-CO" b="1">
              <a:latin typeface="Söhn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0A3D4-63D1-2CE8-B9A2-309EC71827B0}"/>
              </a:ext>
            </a:extLst>
          </p:cNvPr>
          <p:cNvSpPr txBox="1"/>
          <p:nvPr/>
        </p:nvSpPr>
        <p:spPr>
          <a:xfrm>
            <a:off x="646042" y="5883964"/>
            <a:ext cx="82295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i="1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5006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/>
            <a:r>
              <a:rPr lang="es-CO" sz="3600"/>
              <a:t>13</a:t>
            </a:r>
            <a:endParaRPr lang="en-US"/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724514" y="1156217"/>
            <a:ext cx="6579780" cy="52629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1600" b="0" err="1">
                <a:effectLst/>
                <a:latin typeface="+mj-lt"/>
              </a:rPr>
              <a:t>class</a:t>
            </a:r>
            <a:r>
              <a:rPr lang="es-ES" sz="1600" b="0">
                <a:effectLst/>
                <a:latin typeface="+mj-lt"/>
              </a:rPr>
              <a:t> </a:t>
            </a:r>
            <a:r>
              <a:rPr lang="es-ES" sz="1600" b="0" err="1">
                <a:effectLst/>
                <a:latin typeface="+mj-lt"/>
              </a:rPr>
              <a:t>Rectangulo</a:t>
            </a:r>
            <a:r>
              <a:rPr lang="es-ES" sz="1600" b="0">
                <a:effectLst/>
                <a:latin typeface="+mj-lt"/>
              </a:rPr>
              <a:t>:</a:t>
            </a:r>
          </a:p>
          <a:p>
            <a:r>
              <a:rPr lang="es-ES" sz="1600" b="0">
                <a:effectLst/>
                <a:latin typeface="+mj-lt"/>
              </a:rPr>
              <a:t>    </a:t>
            </a:r>
            <a:r>
              <a:rPr lang="es-ES" sz="1600" b="0" err="1">
                <a:effectLst/>
                <a:latin typeface="+mj-lt"/>
              </a:rPr>
              <a:t>def</a:t>
            </a:r>
            <a:r>
              <a:rPr lang="es-ES" sz="1600" b="0">
                <a:effectLst/>
                <a:latin typeface="+mj-lt"/>
              </a:rPr>
              <a:t> __</a:t>
            </a:r>
            <a:r>
              <a:rPr lang="es-ES" sz="1600" b="0" err="1">
                <a:effectLst/>
                <a:latin typeface="+mj-lt"/>
              </a:rPr>
              <a:t>init</a:t>
            </a:r>
            <a:r>
              <a:rPr lang="es-ES" sz="1600" b="0">
                <a:effectLst/>
                <a:latin typeface="+mj-lt"/>
              </a:rPr>
              <a:t>__(</a:t>
            </a:r>
            <a:r>
              <a:rPr lang="es-ES" sz="1600" b="0" err="1">
                <a:effectLst/>
                <a:latin typeface="+mj-lt"/>
              </a:rPr>
              <a:t>self</a:t>
            </a:r>
            <a:r>
              <a:rPr lang="es-ES" sz="1600" b="0">
                <a:effectLst/>
                <a:latin typeface="+mj-lt"/>
              </a:rPr>
              <a:t>, ancho, alto, color):</a:t>
            </a:r>
          </a:p>
          <a:p>
            <a:r>
              <a:rPr lang="es-ES" sz="1600" b="0">
                <a:effectLst/>
                <a:latin typeface="+mj-lt"/>
              </a:rPr>
              <a:t>        </a:t>
            </a:r>
            <a:r>
              <a:rPr lang="es-ES" sz="1600" b="0" err="1">
                <a:effectLst/>
                <a:latin typeface="+mj-lt"/>
              </a:rPr>
              <a:t>self.ancho</a:t>
            </a:r>
            <a:r>
              <a:rPr lang="es-ES" sz="1600" b="0">
                <a:effectLst/>
                <a:latin typeface="+mj-lt"/>
              </a:rPr>
              <a:t> = ancho</a:t>
            </a:r>
          </a:p>
          <a:p>
            <a:r>
              <a:rPr lang="es-ES" sz="1600" b="0">
                <a:effectLst/>
                <a:latin typeface="+mj-lt"/>
              </a:rPr>
              <a:t>        </a:t>
            </a:r>
            <a:r>
              <a:rPr lang="es-ES" sz="1600" b="0" err="1">
                <a:effectLst/>
                <a:latin typeface="+mj-lt"/>
              </a:rPr>
              <a:t>self.alto</a:t>
            </a:r>
            <a:r>
              <a:rPr lang="es-ES" sz="1600" b="0">
                <a:effectLst/>
                <a:latin typeface="+mj-lt"/>
              </a:rPr>
              <a:t> = alto</a:t>
            </a:r>
          </a:p>
          <a:p>
            <a:r>
              <a:rPr lang="es-ES" sz="1600" b="0">
                <a:effectLst/>
                <a:latin typeface="+mj-lt"/>
              </a:rPr>
              <a:t>        </a:t>
            </a:r>
            <a:r>
              <a:rPr lang="es-ES" sz="1600" b="0" err="1">
                <a:effectLst/>
                <a:latin typeface="+mj-lt"/>
              </a:rPr>
              <a:t>self.color</a:t>
            </a:r>
            <a:r>
              <a:rPr lang="es-ES" sz="1600" b="0">
                <a:effectLst/>
                <a:latin typeface="+mj-lt"/>
              </a:rPr>
              <a:t>=color</a:t>
            </a:r>
          </a:p>
          <a:p>
            <a:r>
              <a:rPr lang="es-ES" sz="1600" b="0">
                <a:effectLst/>
                <a:latin typeface="+mj-lt"/>
              </a:rPr>
              <a:t>    </a:t>
            </a:r>
            <a:r>
              <a:rPr lang="es-ES" sz="1600" b="0" err="1">
                <a:effectLst/>
                <a:latin typeface="+mj-lt"/>
              </a:rPr>
              <a:t>def</a:t>
            </a:r>
            <a:r>
              <a:rPr lang="es-ES" sz="1600" b="0">
                <a:effectLst/>
                <a:latin typeface="+mj-lt"/>
              </a:rPr>
              <a:t> </a:t>
            </a:r>
            <a:r>
              <a:rPr lang="es-ES" sz="1600" b="0" err="1">
                <a:effectLst/>
                <a:latin typeface="+mj-lt"/>
              </a:rPr>
              <a:t>calcular_perimetro</a:t>
            </a:r>
            <a:r>
              <a:rPr lang="es-ES" sz="1600" b="0">
                <a:effectLst/>
                <a:latin typeface="+mj-lt"/>
              </a:rPr>
              <a:t>(</a:t>
            </a:r>
            <a:r>
              <a:rPr lang="es-ES" sz="1600" b="0" err="1">
                <a:effectLst/>
                <a:latin typeface="+mj-lt"/>
              </a:rPr>
              <a:t>self</a:t>
            </a:r>
            <a:r>
              <a:rPr lang="es-ES" sz="1600" b="0">
                <a:effectLst/>
                <a:latin typeface="+mj-lt"/>
              </a:rPr>
              <a:t>):       </a:t>
            </a:r>
          </a:p>
          <a:p>
            <a:r>
              <a:rPr lang="es-ES" sz="1600" b="0">
                <a:effectLst/>
                <a:latin typeface="+mj-lt"/>
              </a:rPr>
              <a:t>        </a:t>
            </a:r>
            <a:r>
              <a:rPr lang="es-ES" sz="1600" b="0" err="1">
                <a:effectLst/>
                <a:latin typeface="+mj-lt"/>
              </a:rPr>
              <a:t>return</a:t>
            </a:r>
            <a:r>
              <a:rPr lang="es-ES" sz="1600" b="0">
                <a:effectLst/>
                <a:latin typeface="+mj-lt"/>
              </a:rPr>
              <a:t> 2 * (</a:t>
            </a:r>
            <a:r>
              <a:rPr lang="es-ES" sz="1600" b="0" err="1">
                <a:effectLst/>
                <a:latin typeface="+mj-lt"/>
              </a:rPr>
              <a:t>self.ancho</a:t>
            </a:r>
            <a:r>
              <a:rPr lang="es-ES" sz="1600" b="0">
                <a:effectLst/>
                <a:latin typeface="+mj-lt"/>
              </a:rPr>
              <a:t> + </a:t>
            </a:r>
            <a:r>
              <a:rPr lang="es-ES" sz="1600" b="0" err="1">
                <a:effectLst/>
                <a:latin typeface="+mj-lt"/>
              </a:rPr>
              <a:t>self.alto</a:t>
            </a:r>
            <a:r>
              <a:rPr lang="es-ES" sz="1600" b="0">
                <a:effectLst/>
                <a:latin typeface="+mj-lt"/>
              </a:rPr>
              <a:t>)</a:t>
            </a:r>
          </a:p>
          <a:p>
            <a:r>
              <a:rPr lang="es-ES" sz="1600" b="0">
                <a:effectLst/>
                <a:latin typeface="+mj-lt"/>
              </a:rPr>
              <a:t>    </a:t>
            </a:r>
            <a:r>
              <a:rPr lang="es-ES" sz="1600" b="0">
                <a:effectLst/>
                <a:highlight>
                  <a:srgbClr val="FF0000"/>
                </a:highlight>
                <a:latin typeface="+mj-lt"/>
              </a:rPr>
              <a:t>## Métodos </a:t>
            </a:r>
            <a:r>
              <a:rPr lang="es-ES" sz="1600" b="0" err="1">
                <a:effectLst/>
                <a:highlight>
                  <a:srgbClr val="FF0000"/>
                </a:highlight>
                <a:latin typeface="+mj-lt"/>
              </a:rPr>
              <a:t>Estaticos</a:t>
            </a:r>
            <a:endParaRPr lang="es-ES" sz="1600" b="0">
              <a:effectLst/>
              <a:highlight>
                <a:srgbClr val="FF0000"/>
              </a:highlight>
              <a:latin typeface="+mj-lt"/>
            </a:endParaRPr>
          </a:p>
          <a:p>
            <a:r>
              <a:rPr lang="es-ES" sz="1600" b="0">
                <a:effectLst/>
                <a:latin typeface="+mj-lt"/>
              </a:rPr>
              <a:t>    @staticmethod</a:t>
            </a:r>
          </a:p>
          <a:p>
            <a:r>
              <a:rPr lang="es-ES" sz="1600" b="0">
                <a:effectLst/>
                <a:latin typeface="+mj-lt"/>
              </a:rPr>
              <a:t>    </a:t>
            </a:r>
            <a:r>
              <a:rPr lang="es-ES" sz="1600" b="0" err="1">
                <a:effectLst/>
                <a:latin typeface="+mj-lt"/>
              </a:rPr>
              <a:t>def</a:t>
            </a:r>
            <a:r>
              <a:rPr lang="es-ES" sz="1600" b="0">
                <a:effectLst/>
                <a:latin typeface="+mj-lt"/>
              </a:rPr>
              <a:t> </a:t>
            </a:r>
            <a:r>
              <a:rPr lang="es-ES" sz="1600" b="0" err="1">
                <a:effectLst/>
                <a:latin typeface="+mj-lt"/>
              </a:rPr>
              <a:t>static_method</a:t>
            </a:r>
            <a:r>
              <a:rPr lang="es-ES" sz="1600" b="0">
                <a:effectLst/>
                <a:latin typeface="+mj-lt"/>
              </a:rPr>
              <a:t>():</a:t>
            </a:r>
          </a:p>
          <a:p>
            <a:r>
              <a:rPr lang="es-ES" sz="1600" b="0">
                <a:effectLst/>
                <a:latin typeface="+mj-lt"/>
              </a:rPr>
              <a:t>        </a:t>
            </a:r>
            <a:r>
              <a:rPr lang="es-ES" sz="1600" b="0" err="1">
                <a:effectLst/>
                <a:latin typeface="+mj-lt"/>
              </a:rPr>
              <a:t>print</a:t>
            </a:r>
            <a:r>
              <a:rPr lang="es-ES" sz="1600" b="0">
                <a:effectLst/>
                <a:latin typeface="+mj-lt"/>
              </a:rPr>
              <a:t>('Este es un método estático, puede ser llamado sin instanciar la clase')</a:t>
            </a:r>
          </a:p>
          <a:p>
            <a:br>
              <a:rPr lang="es-ES" sz="1600" b="0">
                <a:effectLst/>
                <a:latin typeface="+mj-lt"/>
              </a:rPr>
            </a:br>
            <a:r>
              <a:rPr lang="es-ES" sz="1600" b="0" err="1">
                <a:effectLst/>
                <a:latin typeface="+mj-lt"/>
              </a:rPr>
              <a:t>if</a:t>
            </a:r>
            <a:r>
              <a:rPr lang="es-ES" sz="1600" b="0">
                <a:effectLst/>
                <a:latin typeface="+mj-lt"/>
              </a:rPr>
              <a:t> __</a:t>
            </a:r>
            <a:r>
              <a:rPr lang="es-ES" sz="1600" b="0" err="1">
                <a:effectLst/>
                <a:latin typeface="+mj-lt"/>
              </a:rPr>
              <a:t>name</a:t>
            </a:r>
            <a:r>
              <a:rPr lang="es-ES" sz="1600" b="0">
                <a:effectLst/>
                <a:latin typeface="+mj-lt"/>
              </a:rPr>
              <a:t>__ == '__</a:t>
            </a:r>
            <a:r>
              <a:rPr lang="es-ES" sz="1600" b="0" err="1">
                <a:effectLst/>
                <a:latin typeface="+mj-lt"/>
              </a:rPr>
              <a:t>main</a:t>
            </a:r>
            <a:r>
              <a:rPr lang="es-ES" sz="1600" b="0">
                <a:effectLst/>
                <a:latin typeface="+mj-lt"/>
              </a:rPr>
              <a:t>__':</a:t>
            </a:r>
            <a:endParaRPr lang="es-ES" sz="1600" b="0">
              <a:effectLst/>
              <a:latin typeface="+mj-lt"/>
              <a:cs typeface="Calibri Light"/>
            </a:endParaRPr>
          </a:p>
          <a:p>
            <a:r>
              <a:rPr lang="es-ES" sz="1600" b="0">
                <a:effectLst/>
                <a:latin typeface="+mj-lt"/>
              </a:rPr>
              <a:t>    </a:t>
            </a:r>
            <a:r>
              <a:rPr lang="es-ES" sz="1600" b="0" err="1">
                <a:effectLst/>
                <a:latin typeface="+mj-lt"/>
              </a:rPr>
              <a:t>print</a:t>
            </a:r>
            <a:r>
              <a:rPr lang="es-ES" sz="1600" b="0">
                <a:effectLst/>
                <a:latin typeface="+mj-lt"/>
              </a:rPr>
              <a:t>( </a:t>
            </a:r>
            <a:r>
              <a:rPr lang="es-ES" sz="1600" b="0" err="1">
                <a:effectLst/>
                <a:latin typeface="+mj-lt"/>
              </a:rPr>
              <a:t>Rectangulo.static_method</a:t>
            </a:r>
            <a:r>
              <a:rPr lang="es-ES" sz="1600" b="0">
                <a:effectLst/>
                <a:latin typeface="+mj-lt"/>
              </a:rPr>
              <a:t>())</a:t>
            </a:r>
            <a:endParaRPr lang="es-ES" sz="1600" b="0">
              <a:effectLst/>
              <a:latin typeface="+mj-lt"/>
              <a:cs typeface="Calibri Light"/>
            </a:endParaRPr>
          </a:p>
          <a:p>
            <a:br>
              <a:rPr lang="es-ES" sz="1600" b="0">
                <a:effectLst/>
                <a:latin typeface="+mj-lt"/>
              </a:rPr>
            </a:br>
            <a:br>
              <a:rPr lang="es-ES" sz="1600" b="0">
                <a:effectLst/>
                <a:latin typeface="+mj-lt"/>
              </a:rPr>
            </a:br>
            <a:br>
              <a:rPr lang="es-ES" sz="1600" b="0">
                <a:effectLst/>
                <a:latin typeface="+mj-lt"/>
              </a:rPr>
            </a:br>
            <a:br>
              <a:rPr lang="es-ES" sz="1600" b="0">
                <a:effectLst/>
                <a:latin typeface="+mj-lt"/>
              </a:rPr>
            </a:br>
            <a:endParaRPr lang="es-ES" sz="1600" b="0">
              <a:effectLst/>
              <a:latin typeface="+mj-lt"/>
            </a:endParaRPr>
          </a:p>
          <a:p>
            <a:endParaRPr lang="es-ES" sz="1600" b="0" i="0">
              <a:effectLst/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0A3D4-63D1-2CE8-B9A2-309EC71827B0}"/>
              </a:ext>
            </a:extLst>
          </p:cNvPr>
          <p:cNvSpPr txBox="1"/>
          <p:nvPr/>
        </p:nvSpPr>
        <p:spPr>
          <a:xfrm>
            <a:off x="646042" y="5883964"/>
            <a:ext cx="82295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i="1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5685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/>
            <a:r>
              <a:rPr lang="es-CO" sz="3600"/>
              <a:t>14</a:t>
            </a:r>
            <a:endParaRPr lang="en-US"/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687938" y="1410818"/>
            <a:ext cx="6579780" cy="230832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b="1">
                <a:effectLst/>
                <a:latin typeface="+mj-lt"/>
              </a:rPr>
              <a:t>Ejercicio</a:t>
            </a:r>
          </a:p>
          <a:p>
            <a:br>
              <a:rPr lang="es-ES" b="0">
                <a:effectLst/>
                <a:latin typeface="+mj-lt"/>
              </a:rPr>
            </a:br>
            <a:r>
              <a:rPr lang="es-ES" b="0">
                <a:effectLst/>
                <a:latin typeface="+mj-lt"/>
              </a:rPr>
              <a:t>Diseñe un método estático que compare si el color de dos rectángulos son iguales o no</a:t>
            </a:r>
            <a:br>
              <a:rPr lang="es-ES" b="0">
                <a:effectLst/>
                <a:latin typeface="+mj-lt"/>
              </a:rPr>
            </a:br>
            <a:br>
              <a:rPr lang="es-ES" b="0">
                <a:effectLst/>
                <a:latin typeface="+mj-lt"/>
              </a:rPr>
            </a:br>
            <a:br>
              <a:rPr lang="es-ES" b="0">
                <a:effectLst/>
                <a:latin typeface="+mj-lt"/>
              </a:rPr>
            </a:br>
            <a:endParaRPr lang="es-ES" b="0">
              <a:effectLst/>
              <a:latin typeface="+mj-lt"/>
            </a:endParaRPr>
          </a:p>
          <a:p>
            <a:endParaRPr lang="es-ES" b="0" i="0">
              <a:effectLst/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0A3D4-63D1-2CE8-B9A2-309EC71827B0}"/>
              </a:ext>
            </a:extLst>
          </p:cNvPr>
          <p:cNvSpPr txBox="1"/>
          <p:nvPr/>
        </p:nvSpPr>
        <p:spPr>
          <a:xfrm>
            <a:off x="646042" y="5883964"/>
            <a:ext cx="82295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i="1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29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/>
            <a:r>
              <a:rPr lang="es-CO" sz="3600"/>
              <a:t>15</a:t>
            </a:r>
            <a:endParaRPr lang="en-US"/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724514" y="1156217"/>
            <a:ext cx="6579780" cy="203132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s-ES" b="0" i="0">
              <a:effectLst/>
              <a:latin typeface="Söhne"/>
            </a:endParaRPr>
          </a:p>
          <a:p>
            <a:r>
              <a:rPr lang="es-CO" b="1" i="0">
                <a:effectLst/>
                <a:highlight>
                  <a:srgbClr val="008080"/>
                </a:highlight>
                <a:latin typeface="Söhne"/>
              </a:rPr>
              <a:t>Métodos de Clase</a:t>
            </a:r>
          </a:p>
          <a:p>
            <a:r>
              <a:rPr lang="es-ES" b="0" i="0">
                <a:effectLst/>
                <a:latin typeface="Söhne"/>
              </a:rPr>
              <a:t>Son métodos que actúan en la clase en su conjunto y tienen acceso tanto a los atributos de la clase como a los atributos de instancia. Estos métodos se definen utilizando el decorador </a:t>
            </a:r>
            <a:r>
              <a:rPr lang="es-CO" b="1" i="0">
                <a:effectLst/>
                <a:latin typeface="Söhne Mono"/>
              </a:rPr>
              <a:t>@classmethod</a:t>
            </a:r>
            <a:endParaRPr lang="es-ES" b="0" i="0">
              <a:effectLst/>
              <a:latin typeface="Söhne"/>
            </a:endParaRPr>
          </a:p>
          <a:p>
            <a:r>
              <a:rPr lang="es-ES" b="0" i="0">
                <a:effectLst/>
                <a:latin typeface="Söhne"/>
              </a:rPr>
              <a:t>y el primer parámetro es generalmente llamado </a:t>
            </a:r>
            <a:r>
              <a:rPr lang="es-CO" b="1" i="0" err="1">
                <a:effectLst/>
                <a:latin typeface="Söhne Mono"/>
              </a:rPr>
              <a:t>cls</a:t>
            </a:r>
            <a:r>
              <a:rPr lang="es-CO" b="1" i="0">
                <a:effectLst/>
                <a:latin typeface="Söhne Mono"/>
              </a:rPr>
              <a:t> </a:t>
            </a:r>
            <a:r>
              <a:rPr lang="es-ES" b="0" i="0">
                <a:effectLst/>
                <a:latin typeface="Söhne"/>
              </a:rPr>
              <a:t>que hace referencia a la clase en sí.</a:t>
            </a:r>
            <a:endParaRPr lang="es-CO" b="1">
              <a:latin typeface="Söhn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0A3D4-63D1-2CE8-B9A2-309EC71827B0}"/>
              </a:ext>
            </a:extLst>
          </p:cNvPr>
          <p:cNvSpPr txBox="1"/>
          <p:nvPr/>
        </p:nvSpPr>
        <p:spPr>
          <a:xfrm>
            <a:off x="646042" y="5883964"/>
            <a:ext cx="82295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i="1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4223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711496" y="760804"/>
            <a:ext cx="8183524" cy="48013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En programación, un objeto es una </a:t>
            </a:r>
            <a:r>
              <a:rPr lang="es-CO" b="1" i="1" u="sng">
                <a:highlight>
                  <a:srgbClr val="00FFFF"/>
                </a:highlight>
                <a:ea typeface="+mn-lt"/>
                <a:cs typeface="+mn-lt"/>
              </a:rPr>
              <a:t>instancia</a:t>
            </a:r>
            <a:r>
              <a:rPr lang="es-CO" b="1" i="1" u="sng">
                <a:ea typeface="+mn-lt"/>
                <a:cs typeface="+mn-lt"/>
              </a:rPr>
              <a:t> de una </a:t>
            </a:r>
            <a:r>
              <a:rPr lang="es-CO" b="1" i="1" u="sng">
                <a:highlight>
                  <a:srgbClr val="FFFF00"/>
                </a:highlight>
                <a:ea typeface="+mn-lt"/>
                <a:cs typeface="+mn-lt"/>
              </a:rPr>
              <a:t>clase</a:t>
            </a:r>
            <a:r>
              <a:rPr lang="es-CO">
                <a:ea typeface="+mn-lt"/>
                <a:cs typeface="+mn-lt"/>
              </a:rPr>
              <a:t>. Una clase es un modelo o plantilla que define un conjunto de propiedades y métodos que pueden ser utilizados para crear objetos.</a:t>
            </a:r>
            <a:endParaRPr lang="en-US"/>
          </a:p>
          <a:p>
            <a:endParaRPr lang="es-CO">
              <a:ea typeface="+mn-lt"/>
              <a:cs typeface="+mn-lt"/>
            </a:endParaRPr>
          </a:p>
          <a:p>
            <a:r>
              <a:rPr lang="es-CO">
                <a:ea typeface="+mn-lt"/>
                <a:cs typeface="+mn-lt"/>
              </a:rPr>
              <a:t>Un objeto es una entidad que puede tener características o </a:t>
            </a:r>
            <a:r>
              <a:rPr lang="es-CO" b="1" i="1" u="sng">
                <a:highlight>
                  <a:srgbClr val="FF0000"/>
                </a:highlight>
                <a:ea typeface="+mn-lt"/>
                <a:cs typeface="+mn-lt"/>
              </a:rPr>
              <a:t>atributos</a:t>
            </a:r>
            <a:r>
              <a:rPr lang="es-CO">
                <a:ea typeface="+mn-lt"/>
                <a:cs typeface="+mn-lt"/>
              </a:rPr>
              <a:t> específicos, y puede realizar acciones o </a:t>
            </a:r>
            <a:r>
              <a:rPr lang="es-CO" b="1" i="1" u="sng">
                <a:highlight>
                  <a:srgbClr val="00FF00"/>
                </a:highlight>
                <a:ea typeface="+mn-lt"/>
                <a:cs typeface="+mn-lt"/>
              </a:rPr>
              <a:t>métodos</a:t>
            </a:r>
            <a:r>
              <a:rPr lang="es-CO" b="1" i="1" u="sng">
                <a:ea typeface="+mn-lt"/>
                <a:cs typeface="+mn-lt"/>
              </a:rPr>
              <a:t> </a:t>
            </a:r>
            <a:r>
              <a:rPr lang="es-CO">
                <a:ea typeface="+mn-lt"/>
                <a:cs typeface="+mn-lt"/>
              </a:rPr>
              <a:t>específicos. </a:t>
            </a:r>
          </a:p>
          <a:p>
            <a:r>
              <a:rPr lang="es-CO">
                <a:ea typeface="+mn-lt"/>
                <a:cs typeface="+mn-lt"/>
              </a:rPr>
              <a:t>Por ejemplo, una clase "perro" puede tener atributos como "nombre", "edad" y "raza", y métodos como "ladrar" y "correr".</a:t>
            </a:r>
          </a:p>
          <a:p>
            <a:r>
              <a:rPr lang="es-CO">
                <a:ea typeface="+mn-lt"/>
                <a:cs typeface="+mn-lt"/>
              </a:rPr>
              <a:t> Cuando se crea un objeto de la clase "perro", se pueden asignar valores específicos a los atributos, y el objeto puede realizar los métodos definidos en la clase.</a:t>
            </a:r>
            <a:endParaRPr lang="es-CO">
              <a:cs typeface="Calibri"/>
            </a:endParaRPr>
          </a:p>
          <a:p>
            <a:endParaRPr lang="es-CO">
              <a:ea typeface="+mn-lt"/>
              <a:cs typeface="+mn-lt"/>
            </a:endParaRPr>
          </a:p>
          <a:p>
            <a:r>
              <a:rPr lang="es-CO">
                <a:ea typeface="+mn-lt"/>
                <a:cs typeface="+mn-lt"/>
              </a:rPr>
              <a:t>En programación orientada a objetos, los objetos son una parte fundamental del diseño y la implementación de un programa, y se utilizan para representar entidades del mundo real o abstractas dentro del código. Los objetos permiten la modularidad y la reutilización del código, lo que facilita la creación de programas más grandes y complejos.</a:t>
            </a:r>
            <a:endParaRPr lang="es-CO">
              <a:cs typeface="Calibri"/>
            </a:endParaRPr>
          </a:p>
          <a:p>
            <a:endParaRPr lang="es-CO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40673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/>
            <a:r>
              <a:rPr lang="es-CO" sz="3600"/>
              <a:t>16</a:t>
            </a:r>
            <a:endParaRPr lang="en-US"/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687938" y="1410818"/>
            <a:ext cx="6579780" cy="52629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1600" b="0" err="1">
                <a:effectLst/>
                <a:latin typeface="+mj-lt"/>
              </a:rPr>
              <a:t>class</a:t>
            </a:r>
            <a:r>
              <a:rPr lang="es-ES" sz="1600" b="0">
                <a:effectLst/>
                <a:latin typeface="+mj-lt"/>
              </a:rPr>
              <a:t> </a:t>
            </a:r>
            <a:r>
              <a:rPr lang="es-ES" sz="1600" b="0" err="1">
                <a:effectLst/>
                <a:latin typeface="+mj-lt"/>
              </a:rPr>
              <a:t>Rectangulo</a:t>
            </a:r>
            <a:r>
              <a:rPr lang="es-ES" sz="1600" b="0">
                <a:effectLst/>
                <a:latin typeface="+mj-lt"/>
              </a:rPr>
              <a:t>:</a:t>
            </a:r>
            <a:endParaRPr lang="en-US"/>
          </a:p>
          <a:p>
            <a:r>
              <a:rPr lang="es-ES" sz="1600" b="0">
                <a:effectLst/>
                <a:latin typeface="+mj-lt"/>
              </a:rPr>
              <a:t>    </a:t>
            </a:r>
            <a:r>
              <a:rPr lang="es-ES" sz="1600" err="1">
                <a:latin typeface="+mj-lt"/>
              </a:rPr>
              <a:t>def</a:t>
            </a:r>
            <a:r>
              <a:rPr lang="es-ES" sz="1600">
                <a:latin typeface="+mj-lt"/>
              </a:rPr>
              <a:t> __</a:t>
            </a:r>
            <a:r>
              <a:rPr lang="es-ES" sz="1600" err="1">
                <a:latin typeface="+mj-lt"/>
              </a:rPr>
              <a:t>init</a:t>
            </a:r>
            <a:r>
              <a:rPr lang="es-ES" sz="1600">
                <a:latin typeface="+mj-lt"/>
              </a:rPr>
              <a:t>__(</a:t>
            </a:r>
            <a:r>
              <a:rPr lang="es-ES" sz="1600" err="1">
                <a:latin typeface="+mj-lt"/>
              </a:rPr>
              <a:t>self</a:t>
            </a:r>
            <a:r>
              <a:rPr lang="es-ES" sz="1600">
                <a:latin typeface="+mj-lt"/>
              </a:rPr>
              <a:t>, ancho, alto, color):</a:t>
            </a:r>
            <a:endParaRPr lang="es-ES"/>
          </a:p>
          <a:p>
            <a:r>
              <a:rPr lang="es-ES" sz="1600">
                <a:latin typeface="+mj-lt"/>
              </a:rPr>
              <a:t>        </a:t>
            </a:r>
            <a:r>
              <a:rPr lang="es-ES" sz="1600" err="1">
                <a:latin typeface="+mj-lt"/>
              </a:rPr>
              <a:t>self.ancho</a:t>
            </a:r>
            <a:r>
              <a:rPr lang="es-ES" sz="1600">
                <a:latin typeface="+mj-lt"/>
              </a:rPr>
              <a:t> = ancho</a:t>
            </a:r>
            <a:endParaRPr lang="es-ES"/>
          </a:p>
          <a:p>
            <a:r>
              <a:rPr lang="es-ES" sz="1600">
                <a:latin typeface="+mj-lt"/>
              </a:rPr>
              <a:t>        </a:t>
            </a:r>
            <a:r>
              <a:rPr lang="es-ES" sz="1600" err="1">
                <a:latin typeface="+mj-lt"/>
              </a:rPr>
              <a:t>self.alto</a:t>
            </a:r>
            <a:r>
              <a:rPr lang="es-ES" sz="1600">
                <a:latin typeface="+mj-lt"/>
              </a:rPr>
              <a:t> = alto</a:t>
            </a:r>
            <a:endParaRPr lang="es-ES"/>
          </a:p>
          <a:p>
            <a:r>
              <a:rPr lang="es-ES" sz="1600">
                <a:latin typeface="+mj-lt"/>
              </a:rPr>
              <a:t>        </a:t>
            </a:r>
            <a:r>
              <a:rPr lang="es-ES" sz="1600" err="1">
                <a:latin typeface="+mj-lt"/>
              </a:rPr>
              <a:t>self.color</a:t>
            </a:r>
            <a:r>
              <a:rPr lang="es-ES" sz="1600">
                <a:latin typeface="+mj-lt"/>
              </a:rPr>
              <a:t>=color</a:t>
            </a:r>
            <a:endParaRPr lang="es-ES"/>
          </a:p>
          <a:p>
            <a:r>
              <a:rPr lang="es-ES" sz="1600">
                <a:latin typeface="+mj-lt"/>
              </a:rPr>
              <a:t>    </a:t>
            </a:r>
            <a:r>
              <a:rPr lang="es-ES" sz="1600" err="1">
                <a:latin typeface="+mj-lt"/>
              </a:rPr>
              <a:t>def</a:t>
            </a:r>
            <a:r>
              <a:rPr lang="es-ES" sz="1600">
                <a:latin typeface="+mj-lt"/>
              </a:rPr>
              <a:t> </a:t>
            </a:r>
            <a:r>
              <a:rPr lang="es-ES" sz="1600" err="1">
                <a:latin typeface="+mj-lt"/>
              </a:rPr>
              <a:t>calcular_perimetro</a:t>
            </a:r>
            <a:r>
              <a:rPr lang="es-ES" sz="1600">
                <a:latin typeface="+mj-lt"/>
              </a:rPr>
              <a:t>(</a:t>
            </a:r>
            <a:r>
              <a:rPr lang="es-ES" sz="1600" err="1">
                <a:latin typeface="+mj-lt"/>
              </a:rPr>
              <a:t>self</a:t>
            </a:r>
            <a:r>
              <a:rPr lang="es-ES" sz="1600">
                <a:latin typeface="+mj-lt"/>
              </a:rPr>
              <a:t>):       </a:t>
            </a:r>
            <a:endParaRPr lang="es-ES"/>
          </a:p>
          <a:p>
            <a:r>
              <a:rPr lang="es-ES" sz="1600">
                <a:latin typeface="+mj-lt"/>
              </a:rPr>
              <a:t>        </a:t>
            </a:r>
            <a:r>
              <a:rPr lang="es-ES" sz="1600" err="1">
                <a:latin typeface="+mj-lt"/>
              </a:rPr>
              <a:t>return</a:t>
            </a:r>
            <a:r>
              <a:rPr lang="es-ES" sz="1600">
                <a:latin typeface="+mj-lt"/>
              </a:rPr>
              <a:t> 2 * (</a:t>
            </a:r>
            <a:r>
              <a:rPr lang="es-ES" sz="1600" err="1">
                <a:latin typeface="+mj-lt"/>
              </a:rPr>
              <a:t>self.ancho</a:t>
            </a:r>
            <a:r>
              <a:rPr lang="es-ES" sz="1600">
                <a:latin typeface="+mj-lt"/>
              </a:rPr>
              <a:t> + </a:t>
            </a:r>
            <a:r>
              <a:rPr lang="es-ES" sz="1600" err="1">
                <a:latin typeface="+mj-lt"/>
              </a:rPr>
              <a:t>self.alto</a:t>
            </a:r>
            <a:r>
              <a:rPr lang="es-ES" sz="1600">
                <a:latin typeface="+mj-lt"/>
              </a:rPr>
              <a:t>)</a:t>
            </a:r>
            <a:endParaRPr lang="es-ES"/>
          </a:p>
          <a:p>
            <a:r>
              <a:rPr lang="es-ES" sz="1600">
                <a:latin typeface="+mj-lt"/>
              </a:rPr>
              <a:t>  ## método de clase</a:t>
            </a:r>
            <a:endParaRPr lang="es-ES"/>
          </a:p>
          <a:p>
            <a:r>
              <a:rPr lang="es-ES" sz="1600">
                <a:latin typeface="+mj-lt"/>
              </a:rPr>
              <a:t> </a:t>
            </a:r>
            <a:r>
              <a:rPr lang="es-ES" sz="1600">
                <a:highlight>
                  <a:srgbClr val="008080"/>
                </a:highlight>
                <a:latin typeface="+mj-lt"/>
              </a:rPr>
              <a:t>  </a:t>
            </a:r>
            <a:r>
              <a:rPr lang="es-ES" sz="1600">
                <a:solidFill>
                  <a:srgbClr val="000000"/>
                </a:solidFill>
                <a:highlight>
                  <a:srgbClr val="008080"/>
                </a:highlight>
                <a:latin typeface="+mj-lt"/>
              </a:rPr>
              <a:t>@classmethod</a:t>
            </a:r>
            <a:endParaRPr lang="es-ES">
              <a:solidFill>
                <a:srgbClr val="000000"/>
              </a:solidFill>
              <a:highlight>
                <a:srgbClr val="008080"/>
              </a:highlight>
              <a:cs typeface="Calibri"/>
            </a:endParaRPr>
          </a:p>
          <a:p>
            <a:r>
              <a:rPr lang="es-ES" sz="1600">
                <a:latin typeface="+mj-lt"/>
              </a:rPr>
              <a:t>    </a:t>
            </a:r>
            <a:r>
              <a:rPr lang="es-ES" sz="1600" err="1">
                <a:latin typeface="+mj-lt"/>
              </a:rPr>
              <a:t>def</a:t>
            </a:r>
            <a:r>
              <a:rPr lang="es-ES" sz="1600">
                <a:latin typeface="+mj-lt"/>
              </a:rPr>
              <a:t> </a:t>
            </a:r>
            <a:r>
              <a:rPr lang="es-ES" sz="1600" err="1">
                <a:latin typeface="+mj-lt"/>
              </a:rPr>
              <a:t>cuadrado_amarillo</a:t>
            </a:r>
            <a:r>
              <a:rPr lang="es-ES" sz="1600">
                <a:latin typeface="+mj-lt"/>
              </a:rPr>
              <a:t>(</a:t>
            </a:r>
            <a:r>
              <a:rPr lang="es-ES" sz="1600" err="1">
                <a:latin typeface="+mj-lt"/>
              </a:rPr>
              <a:t>cls</a:t>
            </a:r>
            <a:r>
              <a:rPr lang="es-ES" sz="1600">
                <a:latin typeface="+mj-lt"/>
              </a:rPr>
              <a:t>):</a:t>
            </a:r>
            <a:endParaRPr lang="es-ES"/>
          </a:p>
          <a:p>
            <a:r>
              <a:rPr lang="es-ES" sz="1600">
                <a:latin typeface="+mj-lt"/>
              </a:rPr>
              <a:t>        ancho=2</a:t>
            </a:r>
            <a:endParaRPr lang="es-ES"/>
          </a:p>
          <a:p>
            <a:r>
              <a:rPr lang="es-ES" sz="1600">
                <a:latin typeface="+mj-lt"/>
              </a:rPr>
              <a:t>        alto=2</a:t>
            </a:r>
            <a:endParaRPr lang="es-ES"/>
          </a:p>
          <a:p>
            <a:r>
              <a:rPr lang="es-ES" sz="1600">
                <a:latin typeface="+mj-lt"/>
              </a:rPr>
              <a:t>        color="amarillo"</a:t>
            </a:r>
            <a:endParaRPr lang="es-ES"/>
          </a:p>
          <a:p>
            <a:r>
              <a:rPr lang="es-ES" sz="1600">
                <a:latin typeface="+mj-lt"/>
              </a:rPr>
              <a:t>        </a:t>
            </a:r>
            <a:r>
              <a:rPr lang="es-ES" sz="1600" err="1">
                <a:latin typeface="+mj-lt"/>
              </a:rPr>
              <a:t>return</a:t>
            </a:r>
            <a:r>
              <a:rPr lang="es-ES" sz="1600">
                <a:latin typeface="+mj-lt"/>
              </a:rPr>
              <a:t> </a:t>
            </a:r>
            <a:r>
              <a:rPr lang="es-ES" sz="1600" err="1">
                <a:latin typeface="+mj-lt"/>
              </a:rPr>
              <a:t>cls</a:t>
            </a:r>
            <a:r>
              <a:rPr lang="es-ES" sz="1600">
                <a:latin typeface="+mj-lt"/>
              </a:rPr>
              <a:t>(ancho, alto, color)</a:t>
            </a:r>
            <a:br>
              <a:rPr lang="es-ES" sz="1600">
                <a:latin typeface="+mj-lt"/>
              </a:rPr>
            </a:br>
            <a:r>
              <a:rPr lang="es-ES" sz="1600">
                <a:latin typeface="+mj-lt"/>
              </a:rPr>
              <a:t> </a:t>
            </a:r>
            <a:r>
              <a:rPr lang="es-ES" sz="1600" err="1">
                <a:latin typeface="+mj-lt"/>
              </a:rPr>
              <a:t>if</a:t>
            </a:r>
            <a:r>
              <a:rPr lang="es-ES" sz="1600">
                <a:latin typeface="+mj-lt"/>
              </a:rPr>
              <a:t> __</a:t>
            </a:r>
            <a:r>
              <a:rPr lang="es-ES" sz="1600" err="1">
                <a:latin typeface="+mj-lt"/>
              </a:rPr>
              <a:t>name</a:t>
            </a:r>
            <a:r>
              <a:rPr lang="es-ES" sz="1600">
                <a:latin typeface="+mj-lt"/>
              </a:rPr>
              <a:t>__ == '__</a:t>
            </a:r>
            <a:r>
              <a:rPr lang="es-ES" sz="1600" err="1">
                <a:latin typeface="+mj-lt"/>
              </a:rPr>
              <a:t>main</a:t>
            </a:r>
            <a:r>
              <a:rPr lang="es-ES" sz="1600">
                <a:latin typeface="+mj-lt"/>
              </a:rPr>
              <a:t>__’:</a:t>
            </a:r>
            <a:endParaRPr lang="es-ES"/>
          </a:p>
          <a:p>
            <a:r>
              <a:rPr lang="es-ES" sz="1600">
                <a:latin typeface="+mj-lt"/>
              </a:rPr>
              <a:t>  cuadrado_amarillo_1=</a:t>
            </a:r>
            <a:r>
              <a:rPr lang="es-ES" sz="1600" err="1">
                <a:latin typeface="+mj-lt"/>
              </a:rPr>
              <a:t>Rectangulo.cuadrado_amarillo</a:t>
            </a:r>
            <a:r>
              <a:rPr lang="es-ES" sz="1600">
                <a:latin typeface="+mj-lt"/>
              </a:rPr>
              <a:t>()</a:t>
            </a:r>
            <a:endParaRPr lang="es-ES"/>
          </a:p>
          <a:p>
            <a:r>
              <a:rPr lang="es-ES" sz="1600">
                <a:latin typeface="+mj-lt"/>
              </a:rPr>
              <a:t>    </a:t>
            </a:r>
            <a:r>
              <a:rPr lang="es-ES" sz="1600" b="0" err="1">
                <a:effectLst/>
                <a:latin typeface="+mj-lt"/>
              </a:rPr>
              <a:t>print</a:t>
            </a:r>
            <a:r>
              <a:rPr lang="es-ES" sz="1600" b="0">
                <a:effectLst/>
                <a:latin typeface="+mj-lt"/>
              </a:rPr>
              <a:t>(f' mi primer cuadrado : {cuadrado_amarillo_1}')</a:t>
            </a:r>
            <a:endParaRPr lang="es-ES"/>
          </a:p>
          <a:p>
            <a:endParaRPr lang="es-ES" sz="1600" b="0">
              <a:effectLst/>
              <a:latin typeface="+mj-lt"/>
              <a:cs typeface="Calibri Light"/>
            </a:endParaRPr>
          </a:p>
          <a:p>
            <a:endParaRPr lang="es-ES" sz="1600" b="0">
              <a:effectLst/>
              <a:latin typeface="+mj-lt"/>
            </a:endParaRPr>
          </a:p>
          <a:p>
            <a:endParaRPr lang="es-ES" sz="1600" b="0">
              <a:effectLst/>
              <a:latin typeface="+mj-lt"/>
            </a:endParaRPr>
          </a:p>
          <a:p>
            <a:endParaRPr lang="es-ES" sz="1600" b="0">
              <a:effectLst/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0A3D4-63D1-2CE8-B9A2-309EC71827B0}"/>
              </a:ext>
            </a:extLst>
          </p:cNvPr>
          <p:cNvSpPr txBox="1"/>
          <p:nvPr/>
        </p:nvSpPr>
        <p:spPr>
          <a:xfrm>
            <a:off x="646042" y="5883964"/>
            <a:ext cx="82295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i="1" u="sng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5062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/>
            <a:r>
              <a:rPr lang="es-CO" sz="3600"/>
              <a:t>17</a:t>
            </a:r>
            <a:endParaRPr lang="en-US"/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0A3D4-63D1-2CE8-B9A2-309EC71827B0}"/>
              </a:ext>
            </a:extLst>
          </p:cNvPr>
          <p:cNvSpPr txBox="1"/>
          <p:nvPr/>
        </p:nvSpPr>
        <p:spPr>
          <a:xfrm>
            <a:off x="646042" y="5883964"/>
            <a:ext cx="82295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i="1" u="sng"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3B7C07C-7C0F-0FD8-B9E4-5EBF057CAB3F}"/>
              </a:ext>
            </a:extLst>
          </p:cNvPr>
          <p:cNvSpPr txBox="1"/>
          <p:nvPr/>
        </p:nvSpPr>
        <p:spPr>
          <a:xfrm>
            <a:off x="1687938" y="1410818"/>
            <a:ext cx="6579780" cy="14773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ES" b="1">
                <a:effectLst/>
                <a:latin typeface="+mj-lt"/>
              </a:rPr>
              <a:t>Ejercicio</a:t>
            </a:r>
          </a:p>
          <a:p>
            <a:br>
              <a:rPr lang="es-ES" b="0">
                <a:effectLst/>
                <a:latin typeface="+mj-lt"/>
              </a:rPr>
            </a:br>
            <a:r>
              <a:rPr lang="es-ES" b="0">
                <a:effectLst/>
                <a:latin typeface="+mj-lt"/>
              </a:rPr>
              <a:t>Diseñe un método clase que cree rectángulos de color verde, en donde el alto de rectángulo sea la tercera parte del ancho.</a:t>
            </a:r>
            <a:br>
              <a:rPr lang="es-ES" b="0">
                <a:effectLst/>
                <a:latin typeface="+mj-lt"/>
              </a:rPr>
            </a:br>
            <a:endParaRPr lang="es-ES" b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93715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3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2037222" y="1551438"/>
            <a:ext cx="4896292" cy="36933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EJEMPLO</a:t>
            </a:r>
          </a:p>
          <a:p>
            <a:r>
              <a:rPr lang="es-CO" err="1">
                <a:ea typeface="+mn-lt"/>
                <a:cs typeface="+mn-lt"/>
              </a:rPr>
              <a:t>class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Rectangulo</a:t>
            </a:r>
            <a:r>
              <a:rPr lang="es-CO">
                <a:ea typeface="+mn-lt"/>
                <a:cs typeface="+mn-lt"/>
              </a:rPr>
              <a:t>: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__</a:t>
            </a:r>
            <a:r>
              <a:rPr lang="es-CO" err="1">
                <a:ea typeface="+mn-lt"/>
                <a:cs typeface="+mn-lt"/>
              </a:rPr>
              <a:t>init</a:t>
            </a:r>
            <a:r>
              <a:rPr lang="es-CO">
                <a:ea typeface="+mn-lt"/>
                <a:cs typeface="+mn-lt"/>
              </a:rPr>
              <a:t>__(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, ancho, alto, color):
       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= ancho
       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 = alto
        </a:t>
            </a:r>
            <a:r>
              <a:rPr lang="es-CO" err="1">
                <a:ea typeface="+mn-lt"/>
                <a:cs typeface="+mn-lt"/>
              </a:rPr>
              <a:t>self.color</a:t>
            </a:r>
            <a:r>
              <a:rPr lang="es-CO">
                <a:ea typeface="+mn-lt"/>
                <a:cs typeface="+mn-lt"/>
              </a:rPr>
              <a:t> = color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calcular_area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*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calcular_perimetro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2 * (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+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r>
              <a:rPr lang="es-CO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993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53"/>
            <a:ext cx="798277" cy="692503"/>
          </a:xfrm>
        </p:spPr>
        <p:txBody>
          <a:bodyPr/>
          <a:lstStyle/>
          <a:p>
            <a:pPr algn="ctr" eaLnBrk="1" hangingPunct="1"/>
            <a:r>
              <a:rPr lang="es-CO" altLang="es-CO" sz="3600">
                <a:cs typeface="Calibri Light"/>
              </a:rPr>
              <a:t>4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2037222" y="1551438"/>
            <a:ext cx="6650664" cy="36933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EJEMPLO</a:t>
            </a:r>
          </a:p>
          <a:p>
            <a:r>
              <a:rPr lang="es-CO" err="1">
                <a:ea typeface="+mn-lt"/>
                <a:cs typeface="+mn-lt"/>
              </a:rPr>
              <a:t>class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b="1" i="1" u="sng" err="1">
                <a:highlight>
                  <a:srgbClr val="FFFF00"/>
                </a:highlight>
                <a:ea typeface="+mn-lt"/>
                <a:cs typeface="+mn-lt"/>
              </a:rPr>
              <a:t>Rectangulo</a:t>
            </a:r>
            <a:r>
              <a:rPr lang="es-CO">
                <a:ea typeface="+mn-lt"/>
                <a:cs typeface="+mn-lt"/>
              </a:rPr>
              <a:t>: %% </a:t>
            </a:r>
            <a:r>
              <a:rPr lang="es-CO" err="1">
                <a:ea typeface="+mn-lt"/>
                <a:cs typeface="+mn-lt"/>
              </a:rPr>
              <a:t>Creaciòn</a:t>
            </a:r>
            <a:r>
              <a:rPr lang="es-CO">
                <a:ea typeface="+mn-lt"/>
                <a:cs typeface="+mn-lt"/>
              </a:rPr>
              <a:t> de la Clase o Molde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__</a:t>
            </a:r>
            <a:r>
              <a:rPr lang="es-CO" err="1">
                <a:ea typeface="+mn-lt"/>
                <a:cs typeface="+mn-lt"/>
              </a:rPr>
              <a:t>init</a:t>
            </a:r>
            <a:r>
              <a:rPr lang="es-CO">
                <a:ea typeface="+mn-lt"/>
                <a:cs typeface="+mn-lt"/>
              </a:rPr>
              <a:t>__(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, ancho, alto, color):
       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= ancho
       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 = alto
        </a:t>
            </a:r>
            <a:r>
              <a:rPr lang="es-CO" err="1">
                <a:ea typeface="+mn-lt"/>
                <a:cs typeface="+mn-lt"/>
              </a:rPr>
              <a:t>self.color</a:t>
            </a:r>
            <a:r>
              <a:rPr lang="es-CO">
                <a:ea typeface="+mn-lt"/>
                <a:cs typeface="+mn-lt"/>
              </a:rPr>
              <a:t> = color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calcular_area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*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calcular_perimetro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2 * (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+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r>
              <a:rPr lang="es-CO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60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>
                <a:cs typeface="Calibri Light"/>
              </a:rPr>
              <a:t>5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728303" y="1445523"/>
            <a:ext cx="7005082" cy="39703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EJEMPLO</a:t>
            </a:r>
            <a:endParaRPr lang="en-US"/>
          </a:p>
          <a:p>
            <a:r>
              <a:rPr lang="es-CO" err="1">
                <a:ea typeface="+mn-lt"/>
                <a:cs typeface="+mn-lt"/>
              </a:rPr>
              <a:t>class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Rectangulo</a:t>
            </a:r>
            <a:r>
              <a:rPr lang="es-CO">
                <a:ea typeface="+mn-lt"/>
                <a:cs typeface="+mn-lt"/>
              </a:rPr>
              <a:t>: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__</a:t>
            </a:r>
            <a:r>
              <a:rPr lang="es-CO" err="1">
                <a:ea typeface="+mn-lt"/>
                <a:cs typeface="+mn-lt"/>
              </a:rPr>
              <a:t>init</a:t>
            </a:r>
            <a:r>
              <a:rPr lang="es-CO">
                <a:ea typeface="+mn-lt"/>
                <a:cs typeface="+mn-lt"/>
              </a:rPr>
              <a:t>__(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, </a:t>
            </a:r>
            <a:r>
              <a:rPr lang="es-CO" b="1" i="1" u="sng">
                <a:highlight>
                  <a:srgbClr val="FF0000"/>
                </a:highlight>
                <a:ea typeface="+mn-lt"/>
                <a:cs typeface="+mn-lt"/>
              </a:rPr>
              <a:t>ancho, alto, color</a:t>
            </a:r>
            <a:r>
              <a:rPr lang="es-CO">
                <a:ea typeface="+mn-lt"/>
                <a:cs typeface="+mn-lt"/>
              </a:rPr>
              <a:t>): %% </a:t>
            </a:r>
            <a:r>
              <a:rPr lang="es-CO" err="1">
                <a:ea typeface="+mn-lt"/>
                <a:cs typeface="+mn-lt"/>
              </a:rPr>
              <a:t>Definiciòn</a:t>
            </a:r>
            <a:r>
              <a:rPr lang="es-CO">
                <a:ea typeface="+mn-lt"/>
                <a:cs typeface="+mn-lt"/>
              </a:rPr>
              <a:t> de los atributos del </a:t>
            </a:r>
            <a:r>
              <a:rPr lang="es-CO" err="1">
                <a:ea typeface="+mn-lt"/>
                <a:cs typeface="+mn-lt"/>
              </a:rPr>
              <a:t>rectangulo</a:t>
            </a:r>
            <a:r>
              <a:rPr lang="es-CO">
                <a:ea typeface="+mn-lt"/>
                <a:cs typeface="+mn-lt"/>
              </a:rPr>
              <a:t>
       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= ancho
       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 = alto
        </a:t>
            </a:r>
            <a:r>
              <a:rPr lang="es-CO" err="1">
                <a:ea typeface="+mn-lt"/>
                <a:cs typeface="+mn-lt"/>
              </a:rPr>
              <a:t>self.color</a:t>
            </a:r>
            <a:r>
              <a:rPr lang="es-CO">
                <a:ea typeface="+mn-lt"/>
                <a:cs typeface="+mn-lt"/>
              </a:rPr>
              <a:t> = color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calcular_area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*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calcular_perimetro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2 * (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+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endParaRPr lang="es-CO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453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6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2037222" y="1551438"/>
            <a:ext cx="6810152" cy="39703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EJEMPLO</a:t>
            </a:r>
          </a:p>
          <a:p>
            <a:r>
              <a:rPr lang="es-CO" err="1">
                <a:ea typeface="+mn-lt"/>
                <a:cs typeface="+mn-lt"/>
              </a:rPr>
              <a:t>class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Rectangulo</a:t>
            </a:r>
            <a:r>
              <a:rPr lang="es-CO">
                <a:ea typeface="+mn-lt"/>
                <a:cs typeface="+mn-lt"/>
              </a:rPr>
              <a:t>:
    </a:t>
            </a:r>
            <a:r>
              <a:rPr lang="es-CO" b="1" i="1" u="sng" err="1">
                <a:highlight>
                  <a:srgbClr val="00FF00"/>
                </a:highlight>
                <a:ea typeface="+mn-lt"/>
                <a:cs typeface="+mn-lt"/>
              </a:rPr>
              <a:t>def</a:t>
            </a:r>
            <a:r>
              <a:rPr lang="es-CO" b="1" i="1" u="sng">
                <a:highlight>
                  <a:srgbClr val="00FF00"/>
                </a:highlight>
                <a:ea typeface="+mn-lt"/>
                <a:cs typeface="+mn-lt"/>
              </a:rPr>
              <a:t> __</a:t>
            </a:r>
            <a:r>
              <a:rPr lang="es-CO" b="1" i="1" u="sng" err="1">
                <a:highlight>
                  <a:srgbClr val="00FF00"/>
                </a:highlight>
                <a:ea typeface="+mn-lt"/>
                <a:cs typeface="+mn-lt"/>
              </a:rPr>
              <a:t>init</a:t>
            </a:r>
            <a:r>
              <a:rPr lang="es-CO" b="1" i="1" u="sng">
                <a:highlight>
                  <a:srgbClr val="00FF00"/>
                </a:highlight>
                <a:ea typeface="+mn-lt"/>
                <a:cs typeface="+mn-lt"/>
              </a:rPr>
              <a:t>__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, ancho, alto, color): %%</a:t>
            </a:r>
            <a:r>
              <a:rPr lang="es-CO" err="1">
                <a:ea typeface="+mn-lt"/>
                <a:cs typeface="+mn-lt"/>
              </a:rPr>
              <a:t>Asignaciòn</a:t>
            </a:r>
            <a:r>
              <a:rPr lang="es-CO">
                <a:ea typeface="+mn-lt"/>
                <a:cs typeface="+mn-lt"/>
              </a:rPr>
              <a:t> de </a:t>
            </a:r>
            <a:r>
              <a:rPr lang="es-CO" err="1">
                <a:ea typeface="+mn-lt"/>
                <a:cs typeface="+mn-lt"/>
              </a:rPr>
              <a:t>mètodo</a:t>
            </a:r>
            <a:r>
              <a:rPr lang="es-CO">
                <a:ea typeface="+mn-lt"/>
                <a:cs typeface="+mn-lt"/>
              </a:rPr>
              <a:t> 1 o </a:t>
            </a:r>
            <a:r>
              <a:rPr lang="es-CO" err="1">
                <a:ea typeface="+mn-lt"/>
                <a:cs typeface="+mn-lt"/>
              </a:rPr>
              <a:t>acciòn</a:t>
            </a:r>
            <a:r>
              <a:rPr lang="es-CO">
                <a:ea typeface="+mn-lt"/>
                <a:cs typeface="+mn-lt"/>
              </a:rPr>
              <a:t>
       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= ancho
       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 = alto
        </a:t>
            </a:r>
            <a:r>
              <a:rPr lang="es-CO" err="1">
                <a:ea typeface="+mn-lt"/>
                <a:cs typeface="+mn-lt"/>
              </a:rPr>
              <a:t>self.color</a:t>
            </a:r>
            <a:r>
              <a:rPr lang="es-CO">
                <a:ea typeface="+mn-lt"/>
                <a:cs typeface="+mn-lt"/>
              </a:rPr>
              <a:t> = color
    </a:t>
            </a:r>
            <a:r>
              <a:rPr lang="es-CO" b="1" i="1" u="sng" err="1">
                <a:highlight>
                  <a:srgbClr val="00FF00"/>
                </a:highlight>
                <a:ea typeface="+mn-lt"/>
                <a:cs typeface="+mn-lt"/>
              </a:rPr>
              <a:t>def</a:t>
            </a:r>
            <a:r>
              <a:rPr lang="es-CO" b="1" i="1" u="sng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es-CO" b="1" i="1" u="sng" err="1">
                <a:highlight>
                  <a:srgbClr val="00FF00"/>
                </a:highlight>
                <a:ea typeface="+mn-lt"/>
                <a:cs typeface="+mn-lt"/>
              </a:rPr>
              <a:t>calcular_area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):%%</a:t>
            </a:r>
            <a:r>
              <a:rPr lang="es-CO" err="1">
                <a:ea typeface="+mn-lt"/>
                <a:cs typeface="+mn-lt"/>
              </a:rPr>
              <a:t>Asignaciòn</a:t>
            </a:r>
            <a:r>
              <a:rPr lang="es-CO">
                <a:ea typeface="+mn-lt"/>
                <a:cs typeface="+mn-lt"/>
              </a:rPr>
              <a:t> de </a:t>
            </a:r>
            <a:r>
              <a:rPr lang="es-CO" err="1">
                <a:ea typeface="+mn-lt"/>
                <a:cs typeface="+mn-lt"/>
              </a:rPr>
              <a:t>mètodo</a:t>
            </a:r>
            <a:r>
              <a:rPr lang="es-CO">
                <a:ea typeface="+mn-lt"/>
                <a:cs typeface="+mn-lt"/>
              </a:rPr>
              <a:t> 2 o </a:t>
            </a:r>
            <a:r>
              <a:rPr lang="es-CO" err="1">
                <a:ea typeface="+mn-lt"/>
                <a:cs typeface="+mn-lt"/>
              </a:rPr>
              <a:t>acciòn</a:t>
            </a:r>
            <a:r>
              <a:rPr lang="es-CO">
                <a:ea typeface="+mn-lt"/>
                <a:cs typeface="+mn-lt"/>
              </a:rPr>
              <a:t>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*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
    </a:t>
            </a:r>
            <a:r>
              <a:rPr lang="es-CO" b="1" i="1" u="sng" err="1">
                <a:highlight>
                  <a:srgbClr val="00FF00"/>
                </a:highlight>
                <a:ea typeface="+mn-lt"/>
                <a:cs typeface="+mn-lt"/>
              </a:rPr>
              <a:t>def</a:t>
            </a:r>
            <a:r>
              <a:rPr lang="es-CO" b="1" i="1" u="sng">
                <a:highlight>
                  <a:srgbClr val="00FF00"/>
                </a:highlight>
                <a:ea typeface="+mn-lt"/>
                <a:cs typeface="+mn-lt"/>
              </a:rPr>
              <a:t> </a:t>
            </a:r>
            <a:r>
              <a:rPr lang="es-CO" b="1" i="1" u="sng" err="1">
                <a:highlight>
                  <a:srgbClr val="00FF00"/>
                </a:highlight>
                <a:ea typeface="+mn-lt"/>
                <a:cs typeface="+mn-lt"/>
              </a:rPr>
              <a:t>calcular_perimetro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 %%</a:t>
            </a:r>
            <a:r>
              <a:rPr lang="es-CO" err="1">
                <a:ea typeface="+mn-lt"/>
                <a:cs typeface="+mn-lt"/>
              </a:rPr>
              <a:t>Asignaciòn</a:t>
            </a:r>
            <a:r>
              <a:rPr lang="es-CO">
                <a:ea typeface="+mn-lt"/>
                <a:cs typeface="+mn-lt"/>
              </a:rPr>
              <a:t> de </a:t>
            </a:r>
            <a:r>
              <a:rPr lang="es-CO" err="1">
                <a:ea typeface="+mn-lt"/>
                <a:cs typeface="+mn-lt"/>
              </a:rPr>
              <a:t>mètodo</a:t>
            </a:r>
            <a:r>
              <a:rPr lang="es-CO">
                <a:ea typeface="+mn-lt"/>
                <a:cs typeface="+mn-lt"/>
              </a:rPr>
              <a:t> 3 o </a:t>
            </a:r>
            <a:r>
              <a:rPr lang="es-CO" err="1">
                <a:ea typeface="+mn-lt"/>
                <a:cs typeface="+mn-lt"/>
              </a:rPr>
              <a:t>acciòn</a:t>
            </a:r>
            <a:r>
              <a:rPr lang="es-CO">
                <a:ea typeface="+mn-lt"/>
                <a:cs typeface="+mn-lt"/>
              </a:rPr>
              <a:t>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2 * (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+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r>
              <a:rPr lang="es-CO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612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/>
            <a:r>
              <a:rPr lang="es-CO" altLang="es-CO" sz="3600"/>
              <a:t>7</a:t>
            </a:r>
            <a:endParaRPr lang="en-US"/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2037222" y="1551438"/>
            <a:ext cx="6579780" cy="480131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EJEMPLO </a:t>
            </a:r>
          </a:p>
          <a:p>
            <a:r>
              <a:rPr lang="es-CO" err="1">
                <a:ea typeface="+mn-lt"/>
                <a:cs typeface="+mn-lt"/>
              </a:rPr>
              <a:t>class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Rectangulo</a:t>
            </a:r>
            <a:r>
              <a:rPr lang="es-CO">
                <a:ea typeface="+mn-lt"/>
                <a:cs typeface="+mn-lt"/>
              </a:rPr>
              <a:t>: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__</a:t>
            </a:r>
            <a:r>
              <a:rPr lang="es-CO" err="1">
                <a:ea typeface="+mn-lt"/>
                <a:cs typeface="+mn-lt"/>
              </a:rPr>
              <a:t>init</a:t>
            </a:r>
            <a:r>
              <a:rPr lang="es-CO">
                <a:ea typeface="+mn-lt"/>
                <a:cs typeface="+mn-lt"/>
              </a:rPr>
              <a:t>__(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, ancho, alto, color):
       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= ancho
       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 = alto
        </a:t>
            </a:r>
            <a:r>
              <a:rPr lang="es-CO" err="1">
                <a:ea typeface="+mn-lt"/>
                <a:cs typeface="+mn-lt"/>
              </a:rPr>
              <a:t>self.color</a:t>
            </a:r>
            <a:r>
              <a:rPr lang="es-CO">
                <a:ea typeface="+mn-lt"/>
                <a:cs typeface="+mn-lt"/>
              </a:rPr>
              <a:t> = color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calcular_area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*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
    </a:t>
            </a:r>
            <a:r>
              <a:rPr lang="es-CO" err="1">
                <a:ea typeface="+mn-lt"/>
                <a:cs typeface="+mn-lt"/>
              </a:rPr>
              <a:t>def</a:t>
            </a:r>
            <a:r>
              <a:rPr lang="es-CO">
                <a:ea typeface="+mn-lt"/>
                <a:cs typeface="+mn-lt"/>
              </a:rPr>
              <a:t> </a:t>
            </a:r>
            <a:r>
              <a:rPr lang="es-CO" err="1">
                <a:ea typeface="+mn-lt"/>
                <a:cs typeface="+mn-lt"/>
              </a:rPr>
              <a:t>calcular_perimetro</a:t>
            </a:r>
            <a:r>
              <a:rPr lang="es-CO">
                <a:ea typeface="+mn-lt"/>
                <a:cs typeface="+mn-lt"/>
              </a:rPr>
              <a:t>(</a:t>
            </a:r>
            <a:r>
              <a:rPr lang="es-CO" err="1"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):
        </a:t>
            </a:r>
            <a:r>
              <a:rPr lang="es-CO" err="1">
                <a:ea typeface="+mn-lt"/>
                <a:cs typeface="+mn-lt"/>
              </a:rPr>
              <a:t>return</a:t>
            </a:r>
            <a:r>
              <a:rPr lang="es-CO">
                <a:ea typeface="+mn-lt"/>
                <a:cs typeface="+mn-lt"/>
              </a:rPr>
              <a:t> 2 * (</a:t>
            </a:r>
            <a:r>
              <a:rPr lang="es-CO" err="1">
                <a:ea typeface="+mn-lt"/>
                <a:cs typeface="+mn-lt"/>
              </a:rPr>
              <a:t>self.ancho</a:t>
            </a:r>
            <a:r>
              <a:rPr lang="es-CO">
                <a:ea typeface="+mn-lt"/>
                <a:cs typeface="+mn-lt"/>
              </a:rPr>
              <a:t> + </a:t>
            </a:r>
            <a:r>
              <a:rPr lang="es-CO" err="1">
                <a:ea typeface="+mn-lt"/>
                <a:cs typeface="+mn-lt"/>
              </a:rPr>
              <a:t>self.alto</a:t>
            </a:r>
            <a:r>
              <a:rPr lang="es-CO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endParaRPr lang="es-CO"/>
          </a:p>
          <a:p>
            <a:r>
              <a:rPr lang="es-CO" b="1" i="1" u="sng" err="1">
                <a:highlight>
                  <a:srgbClr val="00FFFF"/>
                </a:highlight>
                <a:ea typeface="+mn-lt"/>
                <a:cs typeface="+mn-lt"/>
              </a:rPr>
              <a:t>mi_rectangulo</a:t>
            </a:r>
            <a:r>
              <a:rPr lang="es-CO">
                <a:ea typeface="+mn-lt"/>
                <a:cs typeface="+mn-lt"/>
              </a:rPr>
              <a:t> = </a:t>
            </a:r>
            <a:r>
              <a:rPr lang="es-CO" err="1">
                <a:ea typeface="+mn-lt"/>
                <a:cs typeface="+mn-lt"/>
              </a:rPr>
              <a:t>Rectangulo</a:t>
            </a:r>
            <a:r>
              <a:rPr lang="es-CO">
                <a:ea typeface="+mn-lt"/>
                <a:cs typeface="+mn-lt"/>
              </a:rPr>
              <a:t>(5, 10, "rojo")</a:t>
            </a:r>
          </a:p>
          <a:p>
            <a:r>
              <a:rPr lang="es-CO">
                <a:ea typeface="+mn-lt"/>
                <a:cs typeface="+mn-lt"/>
              </a:rPr>
              <a:t>%%</a:t>
            </a:r>
            <a:r>
              <a:rPr lang="es-CO" err="1">
                <a:ea typeface="+mn-lt"/>
                <a:cs typeface="+mn-lt"/>
              </a:rPr>
              <a:t>Creaciòn</a:t>
            </a:r>
            <a:r>
              <a:rPr lang="es-CO">
                <a:ea typeface="+mn-lt"/>
                <a:cs typeface="+mn-lt"/>
              </a:rPr>
              <a:t> de una instancia llamada "mi </a:t>
            </a:r>
            <a:r>
              <a:rPr lang="es-CO" err="1">
                <a:ea typeface="+mn-lt"/>
                <a:cs typeface="+mn-lt"/>
              </a:rPr>
              <a:t>rectangulo</a:t>
            </a:r>
            <a:r>
              <a:rPr lang="es-CO">
                <a:ea typeface="+mn-lt"/>
                <a:cs typeface="+mn-lt"/>
              </a:rPr>
              <a:t>"
</a:t>
            </a:r>
            <a:endParaRPr lang="es-CO">
              <a:cs typeface="Calibri"/>
            </a:endParaRPr>
          </a:p>
          <a:p>
            <a:r>
              <a:rPr lang="es-CO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167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/>
            <a:r>
              <a:rPr lang="es-CO" altLang="es-CO" sz="3600"/>
              <a:t>7</a:t>
            </a:r>
            <a:endParaRPr lang="en-US"/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79644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410558" y="1083647"/>
            <a:ext cx="6579780" cy="36933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Ejercicio 1.</a:t>
            </a:r>
            <a:endParaRPr lang="en-US">
              <a:ea typeface="+mn-lt"/>
              <a:cs typeface="+mn-lt"/>
            </a:endParaRPr>
          </a:p>
          <a:p>
            <a:r>
              <a:rPr lang="es-CO">
                <a:ea typeface="+mn-lt"/>
                <a:cs typeface="+mn-lt"/>
              </a:rPr>
              <a:t>Contexto, La biblioteca de la universidad le solicita a usted como licenciado/da diseñar un algoritmo que le permita crear en su base de datos todos los libros que hay en inventario y que pueda fácilmente crear los libros nuevos que se compren.</a:t>
            </a:r>
            <a:endParaRPr lang="en-US"/>
          </a:p>
          <a:p>
            <a:r>
              <a:rPr lang="es-CO">
                <a:ea typeface="+mn-lt"/>
                <a:cs typeface="+mn-lt"/>
              </a:rPr>
              <a:t>Para esto usted decide utilizar Python y POO, por lo que requiere diseñar una Clase capaz de: </a:t>
            </a:r>
            <a:endParaRPr lang="en-US"/>
          </a:p>
          <a:p>
            <a:r>
              <a:rPr lang="es-CO">
                <a:ea typeface="+mn-lt"/>
                <a:cs typeface="+mn-lt"/>
              </a:rPr>
              <a:t>Crear libros</a:t>
            </a:r>
            <a:endParaRPr lang="en-US"/>
          </a:p>
          <a:p>
            <a:r>
              <a:rPr lang="es-CO">
                <a:ea typeface="+mn-lt"/>
                <a:cs typeface="+mn-lt"/>
              </a:rPr>
              <a:t>Asignar los siguientes atributos: </a:t>
            </a:r>
            <a:r>
              <a:rPr lang="es-CO" b="1">
                <a:ea typeface="+mn-lt"/>
                <a:cs typeface="+mn-lt"/>
              </a:rPr>
              <a:t>titulo, autor, año y genero</a:t>
            </a:r>
            <a:endParaRPr lang="en-US"/>
          </a:p>
          <a:p>
            <a:r>
              <a:rPr lang="es-CO">
                <a:ea typeface="+mn-lt"/>
                <a:cs typeface="+mn-lt"/>
              </a:rPr>
              <a:t>Asignar un método para obtener toda la información del libro</a:t>
            </a:r>
            <a:endParaRPr lang="en-US"/>
          </a:p>
          <a:p>
            <a:r>
              <a:rPr lang="es-CO">
                <a:ea typeface="+mn-lt"/>
                <a:cs typeface="+mn-lt"/>
              </a:rPr>
              <a:t>Asignar los métodos necesarios para actualizar la información del libro</a:t>
            </a:r>
            <a:endParaRPr lang="es-CO"/>
          </a:p>
          <a:p>
            <a:endParaRPr lang="es-CO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8286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/>
            <a:r>
              <a:rPr lang="es-CO" altLang="es-CO" sz="3600"/>
              <a:t>8</a:t>
            </a:r>
            <a:endParaRPr lang="en-US"/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POO</a:t>
            </a:r>
            <a:endParaRPr lang="en-US"/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2 Subtítulo">
            <a:extLst>
              <a:ext uri="{FF2B5EF4-FFF2-40B4-BE49-F238E27FC236}">
                <a16:creationId xmlns:a16="http://schemas.microsoft.com/office/drawing/2014/main" id="{AB8B8B08-E850-1342-E835-3453EC0AD7C1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OBJETOS</a:t>
            </a:r>
            <a:endParaRPr lang="es-CO" sz="200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FE988D-E0D0-BC10-5B79-0B658874D14B}"/>
              </a:ext>
            </a:extLst>
          </p:cNvPr>
          <p:cNvSpPr txBox="1"/>
          <p:nvPr/>
        </p:nvSpPr>
        <p:spPr>
          <a:xfrm>
            <a:off x="1724514" y="1454391"/>
            <a:ext cx="6579780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O">
                <a:ea typeface="+mn-lt"/>
                <a:cs typeface="+mn-lt"/>
              </a:rPr>
              <a:t>Método </a:t>
            </a:r>
            <a:r>
              <a:rPr lang="es-CO">
                <a:highlight>
                  <a:srgbClr val="FF00FF"/>
                </a:highlight>
                <a:ea typeface="+mn-lt"/>
                <a:cs typeface="+mn-lt"/>
              </a:rPr>
              <a:t>Constructor</a:t>
            </a:r>
          </a:p>
          <a:p>
            <a:r>
              <a:rPr lang="es-CO">
                <a:ea typeface="+mn-lt"/>
                <a:cs typeface="+mn-lt"/>
              </a:rPr>
              <a:t>En programación orientada a objetos, el constructor es un método especial que se llama automáticamente al crear un objeto de una clase. El constructor tiene el nombre </a:t>
            </a:r>
            <a:r>
              <a:rPr lang="es-CO">
                <a:highlight>
                  <a:srgbClr val="FF00FF"/>
                </a:highlight>
                <a:ea typeface="+mn-lt"/>
                <a:cs typeface="+mn-lt"/>
              </a:rPr>
              <a:t>__</a:t>
            </a:r>
            <a:r>
              <a:rPr lang="es-CO" err="1">
                <a:highlight>
                  <a:srgbClr val="FF00FF"/>
                </a:highlight>
                <a:ea typeface="+mn-lt"/>
                <a:cs typeface="+mn-lt"/>
              </a:rPr>
              <a:t>init</a:t>
            </a:r>
            <a:r>
              <a:rPr lang="es-CO">
                <a:highlight>
                  <a:srgbClr val="FF00FF"/>
                </a:highlight>
                <a:ea typeface="+mn-lt"/>
                <a:cs typeface="+mn-lt"/>
              </a:rPr>
              <a:t>__</a:t>
            </a:r>
            <a:r>
              <a:rPr lang="es-CO">
                <a:ea typeface="+mn-lt"/>
                <a:cs typeface="+mn-lt"/>
              </a:rPr>
              <a:t> (con doble guion bajo al inicio y al final), y se utiliza para inicializar los atributos del objeto.</a:t>
            </a:r>
            <a:endParaRPr lang="en-US">
              <a:ea typeface="+mn-lt"/>
              <a:cs typeface="+mn-lt"/>
            </a:endParaRPr>
          </a:p>
          <a:p>
            <a:r>
              <a:rPr lang="es-CO">
                <a:ea typeface="+mn-lt"/>
                <a:cs typeface="+mn-lt"/>
              </a:rPr>
              <a:t>El constructor se define dentro de la clase, y recibe como primer parámetro la palabra reservada </a:t>
            </a:r>
            <a:r>
              <a:rPr lang="es-CO" err="1">
                <a:highlight>
                  <a:srgbClr val="C0C0C0"/>
                </a:highlight>
                <a:ea typeface="+mn-lt"/>
                <a:cs typeface="+mn-lt"/>
              </a:rPr>
              <a:t>self</a:t>
            </a:r>
            <a:r>
              <a:rPr lang="es-CO">
                <a:ea typeface="+mn-lt"/>
                <a:cs typeface="+mn-lt"/>
              </a:rPr>
              <a:t>, que hace referencia al objeto que se está creando. A continuación, el constructor puede recibir otros parámetros que se utilizan para inicializar los atributos del objeto.</a:t>
            </a:r>
          </a:p>
          <a:p>
            <a:endParaRPr lang="es-CO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63042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2148</Words>
  <Application>Microsoft Office PowerPoint</Application>
  <PresentationFormat>Carta (216 x 279 mm)</PresentationFormat>
  <Paragraphs>216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Söhne</vt:lpstr>
      <vt:lpstr>Söhne Mono</vt:lpstr>
      <vt:lpstr>Tema de Office</vt:lpstr>
      <vt:lpstr>1</vt:lpstr>
      <vt:lpstr>2</vt:lpstr>
      <vt:lpstr>3</vt:lpstr>
      <vt:lpstr>4</vt:lpstr>
      <vt:lpstr>5</vt:lpstr>
      <vt:lpstr>6</vt:lpstr>
      <vt:lpstr>7</vt:lpstr>
      <vt:lpstr>7</vt:lpstr>
      <vt:lpstr>8</vt:lpstr>
      <vt:lpstr>9</vt:lpstr>
      <vt:lpstr>10</vt:lpstr>
      <vt:lpstr>9</vt:lpstr>
      <vt:lpstr>10</vt:lpstr>
      <vt:lpstr>10</vt:lpstr>
      <vt:lpstr>11</vt:lpstr>
      <vt:lpstr>12</vt:lpstr>
      <vt:lpstr>13</vt:lpstr>
      <vt:lpstr>14</vt:lpstr>
      <vt:lpstr>15</vt:lpstr>
      <vt:lpstr>16</vt:lpstr>
      <vt:lpstr>17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1</cp:revision>
  <dcterms:created xsi:type="dcterms:W3CDTF">2008-03-11T21:51:34Z</dcterms:created>
  <dcterms:modified xsi:type="dcterms:W3CDTF">2024-05-24T17:27:20Z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