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6" r:id="rId15"/>
    <p:sldId id="267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-32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2446874551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2446874551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2446874551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2446874551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2446874551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2446874551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2446874551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2446874551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2446874551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1619453116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1619453116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1619453116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1619453116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1619453116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1638959537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1638959537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1638959537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1638959537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1638959537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1638959537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1638959537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1638959537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423957145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423957145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423957145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423957145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423957145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423957145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423957145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4156492543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4156492543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4156492543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4156492543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4156492543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3950163842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3950163842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3950163842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3950163842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3950163842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697017796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697017796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Usuario invitado" userId="S::urn:spo:anon#c9466ddc6e6e7048ade58dfb16dafa7bfd82e6563bb04a347394903757445ec3::" providerId="AD" clId="Web-{E1513B72-7031-43CC-9DD0-2F57328CB824}"/>
    <pc:docChg chg="modSld">
      <pc:chgData name="Usuario invitado" userId="S::urn:spo:anon#c9466ddc6e6e7048ade58dfb16dafa7bfd82e6563bb04a347394903757445ec3::" providerId="AD" clId="Web-{E1513B72-7031-43CC-9DD0-2F57328CB824}" dt="2023-03-30T21:30:13.623" v="4" actId="20577"/>
      <pc:docMkLst>
        <pc:docMk/>
      </pc:docMkLst>
      <pc:sldChg chg="modSp">
        <pc:chgData name="Usuario invitado" userId="S::urn:spo:anon#c9466ddc6e6e7048ade58dfb16dafa7bfd82e6563bb04a347394903757445ec3::" providerId="AD" clId="Web-{E1513B72-7031-43CC-9DD0-2F57328CB824}" dt="2023-03-30T21:30:13.623" v="4" actId="20577"/>
        <pc:sldMkLst>
          <pc:docMk/>
          <pc:sldMk cId="2938286609" sldId="264"/>
        </pc:sldMkLst>
        <pc:spChg chg="mod">
          <ac:chgData name="Usuario invitado" userId="S::urn:spo:anon#c9466ddc6e6e7048ade58dfb16dafa7bfd82e6563bb04a347394903757445ec3::" providerId="AD" clId="Web-{E1513B72-7031-43CC-9DD0-2F57328CB824}" dt="2023-03-30T21:30:13.623" v="4" actId="20577"/>
          <ac:spMkLst>
            <pc:docMk/>
            <pc:sldMk cId="2938286609" sldId="264"/>
            <ac:spMk id="5" creationId="{0BFE988D-E0D0-BC10-5B79-0B658874D14B}"/>
          </ac:spMkLst>
        </pc:spChg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  <pc:spChg chg="del">
          <ac:chgData name="Jheyson Fabian Villavisan Buitrago" userId="b9abc243-2adc-4788-8ef1-b07bec73deff" providerId="ADAL" clId="{9C9B059E-92CB-4F33-884C-8AF173F66938}" dt="2023-02-14T02:29:41.238" v="3" actId="478"/>
          <ac:spMkLst>
            <pc:docMk/>
            <pc:sldMk cId="0" sldId="256"/>
            <ac:spMk id="5" creationId="{5F10B109-497D-7554-921B-A6714020AE11}"/>
          </ac:spMkLst>
        </pc:spChg>
        <pc:spChg chg="add mod">
          <ac:chgData name="Jheyson Fabian Villavisan Buitrago" userId="b9abc243-2adc-4788-8ef1-b07bec73deff" providerId="ADAL" clId="{9C9B059E-92CB-4F33-884C-8AF173F66938}" dt="2023-02-14T02:29:50.529" v="7" actId="1076"/>
          <ac:spMkLst>
            <pc:docMk/>
            <pc:sldMk cId="0" sldId="256"/>
            <ac:spMk id="6" creationId="{E70AE1E8-46FA-F070-8B83-EA8ABA020AFB}"/>
          </ac:spMkLst>
        </pc:spChg>
        <pc:spChg chg="add mod">
          <ac:chgData name="Jheyson Fabian Villavisan Buitrago" userId="b9abc243-2adc-4788-8ef1-b07bec73deff" providerId="ADAL" clId="{9C9B059E-92CB-4F33-884C-8AF173F66938}" dt="2023-02-14T02:31:20.832" v="74" actId="1076"/>
          <ac:spMkLst>
            <pc:docMk/>
            <pc:sldMk cId="0" sldId="256"/>
            <ac:spMk id="7" creationId="{D7893B5F-DA97-4045-739E-535799F409B9}"/>
          </ac:spMkLst>
        </pc:spChg>
        <pc:picChg chg="del mod">
          <ac:chgData name="Jheyson Fabian Villavisan Buitrago" userId="b9abc243-2adc-4788-8ef1-b07bec73deff" providerId="ADAL" clId="{9C9B059E-92CB-4F33-884C-8AF173F66938}" dt="2023-02-14T02:29:41.238" v="3" actId="478"/>
          <ac:picMkLst>
            <pc:docMk/>
            <pc:sldMk cId="0" sldId="256"/>
            <ac:picMk id="3" creationId="{AE6D2EAE-6EFC-3253-0F64-A876A8A1B874}"/>
          </ac:picMkLst>
        </pc:picChg>
        <pc:picChg chg="add mod">
          <ac:chgData name="Jheyson Fabian Villavisan Buitrago" userId="b9abc243-2adc-4788-8ef1-b07bec73deff" providerId="ADAL" clId="{9C9B059E-92CB-4F33-884C-8AF173F66938}" dt="2023-02-14T02:29:45.616" v="5" actId="1076"/>
          <ac:picMkLst>
            <pc:docMk/>
            <pc:sldMk cId="0" sldId="256"/>
            <ac:picMk id="4" creationId="{11522D3D-030F-CEB7-2E18-67D99719A059}"/>
          </ac:picMkLst>
        </pc:picChg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  <pc:spChg chg="add mod">
          <ac:chgData name="Jheyson Fabian Villavisan Buitrago" userId="b9abc243-2adc-4788-8ef1-b07bec73deff" providerId="ADAL" clId="{9C9B059E-92CB-4F33-884C-8AF173F66938}" dt="2023-02-14T02:33:04.148" v="80" actId="1076"/>
          <ac:spMkLst>
            <pc:docMk/>
            <pc:sldMk cId="3440673900" sldId="257"/>
            <ac:spMk id="2" creationId="{A8D3199F-AC4C-3CD9-4643-F83524521C8D}"/>
          </ac:spMkLst>
        </pc:spChg>
        <pc:spChg chg="del">
          <ac:chgData name="Jheyson Fabian Villavisan Buitrago" userId="b9abc243-2adc-4788-8ef1-b07bec73deff" providerId="ADAL" clId="{9C9B059E-92CB-4F33-884C-8AF173F66938}" dt="2023-02-14T02:31:07.222" v="52" actId="478"/>
          <ac:spMkLst>
            <pc:docMk/>
            <pc:sldMk cId="3440673900" sldId="257"/>
            <ac:spMk id="6" creationId="{E70AE1E8-46FA-F070-8B83-EA8ABA020AFB}"/>
          </ac:spMkLst>
        </pc:spChg>
        <pc:spChg chg="add mod">
          <ac:chgData name="Jheyson Fabian Villavisan Buitrago" userId="b9abc243-2adc-4788-8ef1-b07bec73deff" providerId="ADAL" clId="{9C9B059E-92CB-4F33-884C-8AF173F66938}" dt="2023-02-14T02:34:23.959" v="112" actId="14100"/>
          <ac:spMkLst>
            <pc:docMk/>
            <pc:sldMk cId="3440673900" sldId="257"/>
            <ac:spMk id="8" creationId="{8D61DC9D-6039-BCE3-7099-DF237C9D165C}"/>
          </ac:spMkLst>
        </pc:spChg>
        <pc:picChg chg="del">
          <ac:chgData name="Jheyson Fabian Villavisan Buitrago" userId="b9abc243-2adc-4788-8ef1-b07bec73deff" providerId="ADAL" clId="{9C9B059E-92CB-4F33-884C-8AF173F66938}" dt="2023-02-14T02:31:07.222" v="52" actId="478"/>
          <ac:picMkLst>
            <pc:docMk/>
            <pc:sldMk cId="3440673900" sldId="257"/>
            <ac:picMk id="4" creationId="{11522D3D-030F-CEB7-2E18-67D99719A059}"/>
          </ac:picMkLst>
        </pc:picChg>
        <pc:picChg chg="add mod">
          <ac:chgData name="Jheyson Fabian Villavisan Buitrago" userId="b9abc243-2adc-4788-8ef1-b07bec73deff" providerId="ADAL" clId="{9C9B059E-92CB-4F33-884C-8AF173F66938}" dt="2023-02-14T02:34:23.959" v="112" actId="14100"/>
          <ac:picMkLst>
            <pc:docMk/>
            <pc:sldMk cId="3440673900" sldId="257"/>
            <ac:picMk id="5" creationId="{54E90F59-093F-C56A-521B-0310447BD217}"/>
          </ac:picMkLst>
        </pc:picChg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  <pc:spChg chg="mod">
          <ac:chgData name="Jheyson Fabian Villavisan Buitrago" userId="b9abc243-2adc-4788-8ef1-b07bec73deff" providerId="ADAL" clId="{9C9B059E-92CB-4F33-884C-8AF173F66938}" dt="2023-02-14T02:33:39.332" v="108" actId="20577"/>
          <ac:spMkLst>
            <pc:docMk/>
            <pc:sldMk cId="4125752270" sldId="258"/>
            <ac:spMk id="2" creationId="{A8D3199F-AC4C-3CD9-4643-F83524521C8D}"/>
          </ac:spMkLst>
        </pc:spChg>
        <pc:spChg chg="add mod">
          <ac:chgData name="Jheyson Fabian Villavisan Buitrago" userId="b9abc243-2adc-4788-8ef1-b07bec73deff" providerId="ADAL" clId="{9C9B059E-92CB-4F33-884C-8AF173F66938}" dt="2023-02-14T02:34:51.876" v="116" actId="14100"/>
          <ac:spMkLst>
            <pc:docMk/>
            <pc:sldMk cId="4125752270" sldId="258"/>
            <ac:spMk id="5" creationId="{FD7EA6F3-7159-834B-38AE-68AC4047A852}"/>
          </ac:spMkLst>
        </pc:spChg>
        <pc:spChg chg="mod">
          <ac:chgData name="Jheyson Fabian Villavisan Buitrago" userId="b9abc243-2adc-4788-8ef1-b07bec73deff" providerId="ADAL" clId="{9C9B059E-92CB-4F33-884C-8AF173F66938}" dt="2023-02-14T02:33:16.621" v="102" actId="20577"/>
          <ac:spMkLst>
            <pc:docMk/>
            <pc:sldMk cId="4125752270" sldId="258"/>
            <ac:spMk id="7" creationId="{D7893B5F-DA97-4045-739E-535799F409B9}"/>
          </ac:spMkLst>
        </pc:spChg>
        <pc:picChg chg="add mod">
          <ac:chgData name="Jheyson Fabian Villavisan Buitrago" userId="b9abc243-2adc-4788-8ef1-b07bec73deff" providerId="ADAL" clId="{9C9B059E-92CB-4F33-884C-8AF173F66938}" dt="2023-02-14T02:34:51.876" v="116" actId="14100"/>
          <ac:picMkLst>
            <pc:docMk/>
            <pc:sldMk cId="4125752270" sldId="258"/>
            <ac:picMk id="4" creationId="{45F806D0-8D7C-9E2C-4281-814D5CBE6952}"/>
          </ac:picMkLst>
        </pc:picChg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3950163842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Usuario invitado" userId="S::urn:spo:anon#c9466ddc6e6e7048ade58dfb16dafa7bfd82e6563bb04a347394903757445ec3::" providerId="AD" clId="Web-{93D27C9C-450E-960C-3382-FB0D2B08A08E}"/>
    <pc:docChg chg="modSld">
      <pc:chgData name="Usuario invitado" userId="S::urn:spo:anon#c9466ddc6e6e7048ade58dfb16dafa7bfd82e6563bb04a347394903757445ec3::" providerId="AD" clId="Web-{93D27C9C-450E-960C-3382-FB0D2B08A08E}" dt="2023-04-17T02:00:14.867" v="3"/>
      <pc:docMkLst>
        <pc:docMk/>
      </pc:docMkLst>
      <pc:sldChg chg="modNotes">
        <pc:chgData name="Usuario invitado" userId="S::urn:spo:anon#c9466ddc6e6e7048ade58dfb16dafa7bfd82e6563bb04a347394903757445ec3::" providerId="AD" clId="Web-{93D27C9C-450E-960C-3382-FB0D2B08A08E}" dt="2023-04-17T02:00:14.867" v="3"/>
        <pc:sldMkLst>
          <pc:docMk/>
          <pc:sldMk cId="2938286609" sldId="264"/>
        </pc:sldMkLst>
      </pc:sldChg>
    </pc:docChg>
  </pc:docChgLst>
  <pc:docChgLst>
    <pc:chgData name="Usuario invitado" userId="S::urn:spo:anon#c9466ddc6e6e7048ade58dfb16dafa7bfd82e6563bb04a347394903757445ec3::" providerId="AD" clId="Web-{30DABE1C-4A02-0C31-32C4-799733B5A7D5}"/>
    <pc:docChg chg="modSld">
      <pc:chgData name="Usuario invitado" userId="S::urn:spo:anon#c9466ddc6e6e7048ade58dfb16dafa7bfd82e6563bb04a347394903757445ec3::" providerId="AD" clId="Web-{30DABE1C-4A02-0C31-32C4-799733B5A7D5}" dt="2023-04-13T22:33:20.950" v="0" actId="14100"/>
      <pc:docMkLst>
        <pc:docMk/>
      </pc:docMkLst>
      <pc:sldChg chg="modSp">
        <pc:chgData name="Usuario invitado" userId="S::urn:spo:anon#c9466ddc6e6e7048ade58dfb16dafa7bfd82e6563bb04a347394903757445ec3::" providerId="AD" clId="Web-{30DABE1C-4A02-0C31-32C4-799733B5A7D5}" dt="2023-04-13T22:33:20.950" v="0" actId="14100"/>
        <pc:sldMkLst>
          <pc:docMk/>
          <pc:sldMk cId="979607820" sldId="259"/>
        </pc:sldMkLst>
        <pc:spChg chg="mod">
          <ac:chgData name="Usuario invitado" userId="S::urn:spo:anon#c9466ddc6e6e7048ade58dfb16dafa7bfd82e6563bb04a347394903757445ec3::" providerId="AD" clId="Web-{30DABE1C-4A02-0C31-32C4-799733B5A7D5}" dt="2023-04-13T22:33:20.950" v="0" actId="14100"/>
          <ac:spMkLst>
            <pc:docMk/>
            <pc:sldMk cId="979607820" sldId="259"/>
            <ac:spMk id="5122" creationId="{612B5792-076C-452D-8592-DDADCC263C58}"/>
          </ac:spMkLst>
        </pc:spChg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S::jfvillavisanb@itc.edu.co::e5ced5c2-d787-455d-b115-4f08a699b8c8" providerId="AD" clId="Web-{7C4BBFAF-09F6-B709-D8CF-321BBF7652A6}"/>
    <pc:docChg chg="addSld delSld modSld sldOrd modSection">
      <pc:chgData name="JHEYSON FABIAN VILLAVISAN BUITRAGO" userId="S::jfvillavisanb@itc.edu.co::e5ced5c2-d787-455d-b115-4f08a699b8c8" providerId="AD" clId="Web-{7C4BBFAF-09F6-B709-D8CF-321BBF7652A6}" dt="2023-03-07T12:11:26.128" v="595" actId="20577"/>
      <pc:docMkLst>
        <pc:docMk/>
      </pc:docMkLst>
      <pc:sldChg chg="modSp add replId">
        <pc:chgData name="JHEYSON FABIAN VILLAVISAN BUITRAGO" userId="S::jfvillavisanb@itc.edu.co::e5ced5c2-d787-455d-b115-4f08a699b8c8" providerId="AD" clId="Web-{7C4BBFAF-09F6-B709-D8CF-321BBF7652A6}" dt="2023-03-07T11:45:03.642" v="148" actId="20577"/>
        <pc:sldMkLst>
          <pc:docMk/>
          <pc:sldMk cId="2369163642" sldId="270"/>
        </pc:sldMkLst>
        <pc:spChg chg="mod">
          <ac:chgData name="JHEYSON FABIAN VILLAVISAN BUITRAGO" userId="S::jfvillavisanb@itc.edu.co::e5ced5c2-d787-455d-b115-4f08a699b8c8" providerId="AD" clId="Web-{7C4BBFAF-09F6-B709-D8CF-321BBF7652A6}" dt="2023-03-07T11:39:50.495" v="45" actId="1076"/>
          <ac:spMkLst>
            <pc:docMk/>
            <pc:sldMk cId="2369163642" sldId="270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03.642" v="148" actId="20577"/>
          <ac:spMkLst>
            <pc:docMk/>
            <pc:sldMk cId="2369163642" sldId="270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13.260" v="29" actId="20577"/>
        <pc:sldMkLst>
          <pc:docMk/>
          <pc:sldMk cId="2788574265" sldId="271"/>
        </pc:sldMkLst>
        <pc:spChg chg="mod">
          <ac:chgData name="JHEYSON FABIAN VILLAVISAN BUITRAGO" userId="S::jfvillavisanb@itc.edu.co::e5ced5c2-d787-455d-b115-4f08a699b8c8" providerId="AD" clId="Web-{7C4BBFAF-09F6-B709-D8CF-321BBF7652A6}" dt="2023-03-07T11:39:13.260" v="29" actId="20577"/>
          <ac:spMkLst>
            <pc:docMk/>
            <pc:sldMk cId="2788574265" sldId="271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38:47.775" v="19" actId="20577"/>
          <ac:spMkLst>
            <pc:docMk/>
            <pc:sldMk cId="2788574265" sldId="271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53.308" v="46" actId="20577"/>
        <pc:sldMkLst>
          <pc:docMk/>
          <pc:sldMk cId="318970871" sldId="272"/>
        </pc:sldMkLst>
        <pc:spChg chg="mod">
          <ac:chgData name="JHEYSON FABIAN VILLAVISAN BUITRAGO" userId="S::jfvillavisanb@itc.edu.co::e5ced5c2-d787-455d-b115-4f08a699b8c8" providerId="AD" clId="Web-{7C4BBFAF-09F6-B709-D8CF-321BBF7652A6}" dt="2023-03-07T11:39:43.370" v="44" actId="20577"/>
          <ac:spMkLst>
            <pc:docMk/>
            <pc:sldMk cId="318970871" sldId="272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39:53.308" v="46" actId="20577"/>
          <ac:spMkLst>
            <pc:docMk/>
            <pc:sldMk cId="318970871" sldId="272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5:09.080" v="149" actId="20577"/>
        <pc:sldMkLst>
          <pc:docMk/>
          <pc:sldMk cId="3720722372" sldId="273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4:09.579" v="94" actId="20577"/>
          <ac:spMkLst>
            <pc:docMk/>
            <pc:sldMk cId="3720722372" sldId="273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09.080" v="149" actId="20577"/>
          <ac:spMkLst>
            <pc:docMk/>
            <pc:sldMk cId="3720722372" sldId="273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5:00.408" v="147" actId="20577"/>
        <pc:sldMkLst>
          <pc:docMk/>
          <pc:sldMk cId="3323885922" sldId="274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4:54.924" v="146" actId="20577"/>
          <ac:spMkLst>
            <pc:docMk/>
            <pc:sldMk cId="3323885922" sldId="274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00.408" v="147" actId="20577"/>
          <ac:spMkLst>
            <pc:docMk/>
            <pc:sldMk cId="3323885922" sldId="274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6:36.769" v="178"/>
        <pc:sldMkLst>
          <pc:docMk/>
          <pc:sldMk cId="3054628638" sldId="275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6:24.660" v="177" actId="20577"/>
          <ac:spMkLst>
            <pc:docMk/>
            <pc:sldMk cId="3054628638" sldId="275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18.361" v="152" actId="20577"/>
          <ac:spMkLst>
            <pc:docMk/>
            <pc:sldMk cId="3054628638" sldId="275"/>
            <ac:spMk id="5122" creationId="{612B5792-076C-452D-8592-DDADCC263C58}"/>
          </ac:spMkLst>
        </pc:spChg>
      </pc:sldChg>
      <pc:sldChg chg="add del replId">
        <pc:chgData name="JHEYSON FABIAN VILLAVISAN BUITRAGO" userId="S::jfvillavisanb@itc.edu.co::e5ced5c2-d787-455d-b115-4f08a699b8c8" providerId="AD" clId="Web-{7C4BBFAF-09F6-B709-D8CF-321BBF7652A6}" dt="2023-03-07T11:46:22.285" v="167"/>
        <pc:sldMkLst>
          <pc:docMk/>
          <pc:sldMk cId="3334791069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6:58.395" v="183" actId="20577"/>
        <pc:sldMkLst>
          <pc:docMk/>
          <pc:sldMk cId="3907818372" sldId="276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6:51.957" v="182" actId="20577"/>
          <ac:spMkLst>
            <pc:docMk/>
            <pc:sldMk cId="3907818372" sldId="276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6:58.395" v="183" actId="20577"/>
          <ac:spMkLst>
            <pc:docMk/>
            <pc:sldMk cId="3907818372" sldId="276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0:11.164" v="192" actId="20577"/>
        <pc:sldMkLst>
          <pc:docMk/>
          <pc:sldMk cId="967436263" sldId="277"/>
        </pc:sldMkLst>
        <pc:spChg chg="mod">
          <ac:chgData name="JHEYSON FABIAN VILLAVISAN BUITRAGO" userId="S::jfvillavisanb@itc.edu.co::e5ced5c2-d787-455d-b115-4f08a699b8c8" providerId="AD" clId="Web-{7C4BBFAF-09F6-B709-D8CF-321BBF7652A6}" dt="2023-03-07T11:50:11.164" v="192" actId="20577"/>
          <ac:spMkLst>
            <pc:docMk/>
            <pc:sldMk cId="967436263" sldId="277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9:58.899" v="186" actId="20577"/>
          <ac:spMkLst>
            <pc:docMk/>
            <pc:sldMk cId="967436263" sldId="277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52:00.807" v="214" actId="20577"/>
        <pc:sldMkLst>
          <pc:docMk/>
          <pc:sldMk cId="1822591205" sldId="278"/>
        </pc:sldMkLst>
        <pc:spChg chg="mod">
          <ac:chgData name="JHEYSON FABIAN VILLAVISAN BUITRAGO" userId="S::jfvillavisanb@itc.edu.co::e5ced5c2-d787-455d-b115-4f08a699b8c8" providerId="AD" clId="Web-{7C4BBFAF-09F6-B709-D8CF-321BBF7652A6}" dt="2023-03-07T11:51:55.838" v="213" actId="20577"/>
          <ac:spMkLst>
            <pc:docMk/>
            <pc:sldMk cId="1822591205" sldId="278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52:00.807" v="214" actId="20577"/>
          <ac:spMkLst>
            <pc:docMk/>
            <pc:sldMk cId="1822591205" sldId="278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2:35.620" v="224" actId="20577"/>
        <pc:sldMkLst>
          <pc:docMk/>
          <pc:sldMk cId="1620913930" sldId="279"/>
        </pc:sldMkLst>
        <pc:spChg chg="mod">
          <ac:chgData name="JHEYSON FABIAN VILLAVISAN BUITRAGO" userId="S::jfvillavisanb@itc.edu.co::e5ced5c2-d787-455d-b115-4f08a699b8c8" providerId="AD" clId="Web-{7C4BBFAF-09F6-B709-D8CF-321BBF7652A6}" dt="2023-03-07T11:52:35.620" v="224" actId="20577"/>
          <ac:spMkLst>
            <pc:docMk/>
            <pc:sldMk cId="1620913930" sldId="279"/>
            <ac:spMk id="5" creationId="{0BFE988D-E0D0-BC10-5B79-0B658874D14B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2:11:26.128" v="595" actId="20577"/>
        <pc:sldMkLst>
          <pc:docMk/>
          <pc:sldMk cId="1428125479" sldId="280"/>
        </pc:sldMkLst>
        <pc:spChg chg="mod">
          <ac:chgData name="JHEYSON FABIAN VILLAVISAN BUITRAGO" userId="S::jfvillavisanb@itc.edu.co::e5ced5c2-d787-455d-b115-4f08a699b8c8" providerId="AD" clId="Web-{7C4BBFAF-09F6-B709-D8CF-321BBF7652A6}" dt="2023-03-07T12:11:26.128" v="595" actId="20577"/>
          <ac:spMkLst>
            <pc:docMk/>
            <pc:sldMk cId="1428125479" sldId="280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53:14.434" v="226" actId="20577"/>
          <ac:spMkLst>
            <pc:docMk/>
            <pc:sldMk cId="1428125479" sldId="280"/>
            <ac:spMk id="5122" creationId="{612B5792-076C-452D-8592-DDADCC263C58}"/>
          </ac:spMkLst>
        </pc:spChg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ED62E575-4A44-48FD-9F4F-9929064DEB60}" dt="2023-02-14T02:02:27.386" v="18" actId="1076"/>
          <ac:spMkLst>
            <pc:docMk/>
            <pc:sldMk cId="0" sldId="256"/>
            <ac:spMk id="5" creationId="{5F10B109-497D-7554-921B-A6714020AE11}"/>
          </ac:spMkLst>
        </pc:spChg>
        <pc:spChg chg="del">
          <ac:chgData name="Jheyson Fabian Villavisan Buitrago" userId="b9abc243-2adc-4788-8ef1-b07bec73deff" providerId="ADAL" clId="{ED62E575-4A44-48FD-9F4F-9929064DEB60}" dt="2023-02-14T02:01:55.825" v="12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b9abc243-2adc-4788-8ef1-b07bec73deff" providerId="ADAL" clId="{ED62E575-4A44-48FD-9F4F-9929064DEB60}" dt="2023-02-14T02:01:47.290" v="11" actId="20577"/>
          <ac:spMkLst>
            <pc:docMk/>
            <pc:sldMk cId="0" sldId="256"/>
            <ac:spMk id="10" creationId="{0D52910C-C7FF-51AD-9B9D-1A390D5FFE1B}"/>
          </ac:spMkLst>
        </pc:spChg>
        <pc:picChg chg="add mod">
          <ac:chgData name="Jheyson Fabian Villavisan Buitrago" userId="b9abc243-2adc-4788-8ef1-b07bec73deff" providerId="ADAL" clId="{ED62E575-4A44-48FD-9F4F-9929064DEB60}" dt="2023-02-14T02:02:27.386" v="18" actId="1076"/>
          <ac:picMkLst>
            <pc:docMk/>
            <pc:sldMk cId="0" sldId="256"/>
            <ac:picMk id="3" creationId="{AE6D2EAE-6EFC-3253-0F64-A876A8A1B874}"/>
          </ac:picMkLst>
        </pc:picChg>
        <pc:picChg chg="del">
          <ac:chgData name="Jheyson Fabian Villavisan Buitrago" userId="b9abc243-2adc-4788-8ef1-b07bec73deff" providerId="ADAL" clId="{ED62E575-4A44-48FD-9F4F-9929064DEB60}" dt="2023-02-14T02:01:55.825" v="12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  <pc:spChg chg="add mod">
          <ac:chgData name="Jheyson Fabian Villavisan Buitrago" userId="b9abc243-2adc-4788-8ef1-b07bec73deff" providerId="ADAL" clId="{ED62E575-4A44-48FD-9F4F-9929064DEB60}" dt="2023-02-14T02:08:42.755" v="97"/>
          <ac:spMkLst>
            <pc:docMk/>
            <pc:sldMk cId="2446874551" sldId="261"/>
            <ac:spMk id="2" creationId="{7FDCBA90-EEAF-34C7-B588-D1A01CFCE205}"/>
          </ac:spMkLst>
        </pc:spChg>
        <pc:spChg chg="del">
          <ac:chgData name="Jheyson Fabian Villavisan Buitrago" userId="b9abc243-2adc-4788-8ef1-b07bec73deff" providerId="ADAL" clId="{ED62E575-4A44-48FD-9F4F-9929064DEB60}" dt="2023-02-14T02:08:42.582" v="96" actId="478"/>
          <ac:spMkLst>
            <pc:docMk/>
            <pc:sldMk cId="2446874551" sldId="261"/>
            <ac:spMk id="3" creationId="{6BD985B6-878F-6FE8-E247-75230379CB4E}"/>
          </ac:spMkLst>
        </pc:spChg>
        <pc:graphicFrameChg chg="mod">
          <ac:chgData name="Jheyson Fabian Villavisan Buitrago" userId="b9abc243-2adc-4788-8ef1-b07bec73deff" providerId="ADAL" clId="{ED62E575-4A44-48FD-9F4F-9929064DEB60}" dt="2023-02-14T02:23:14.740" v="604" actId="20577"/>
          <ac:graphicFrameMkLst>
            <pc:docMk/>
            <pc:sldMk cId="2446874551" sldId="261"/>
            <ac:graphicFrameMk id="7" creationId="{3B28400A-9287-40BA-9001-2E821D706B4D}"/>
          </ac:graphicFrameMkLst>
        </pc:graphicFrameChg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  <pc:spChg chg="del">
          <ac:chgData name="Jheyson Fabian Villavisan Buitrago" userId="b9abc243-2adc-4788-8ef1-b07bec73deff" providerId="ADAL" clId="{ED62E575-4A44-48FD-9F4F-9929064DEB60}" dt="2023-02-14T02:08:48.154" v="98" actId="478"/>
          <ac:spMkLst>
            <pc:docMk/>
            <pc:sldMk cId="1638959537" sldId="264"/>
            <ac:spMk id="3" creationId="{F63358BA-EA3A-D303-C3E1-81F6FC6BB434}"/>
          </ac:spMkLst>
        </pc:spChg>
        <pc:spChg chg="add mod">
          <ac:chgData name="Jheyson Fabian Villavisan Buitrago" userId="b9abc243-2adc-4788-8ef1-b07bec73deff" providerId="ADAL" clId="{ED62E575-4A44-48FD-9F4F-9929064DEB60}" dt="2023-02-14T02:08:48.359" v="99"/>
          <ac:spMkLst>
            <pc:docMk/>
            <pc:sldMk cId="1638959537" sldId="264"/>
            <ac:spMk id="4" creationId="{D760F2F8-33CD-391A-D405-4795874ED310}"/>
          </ac:spMkLst>
        </pc:spChg>
        <pc:spChg chg="mod">
          <ac:chgData name="Jheyson Fabian Villavisan Buitrago" userId="b9abc243-2adc-4788-8ef1-b07bec73deff" providerId="ADAL" clId="{ED62E575-4A44-48FD-9F4F-9929064DEB60}" dt="2023-02-14T02:24:26.894" v="715" actId="20577"/>
          <ac:spMkLst>
            <pc:docMk/>
            <pc:sldMk cId="1638959537" sldId="264"/>
            <ac:spMk id="9" creationId="{23A3D996-0567-4685-A0EB-B4B9355B6810}"/>
          </ac:spMkLst>
        </pc:spChg>
        <pc:graphicFrameChg chg="mod">
          <ac:chgData name="Jheyson Fabian Villavisan Buitrago" userId="b9abc243-2adc-4788-8ef1-b07bec73deff" providerId="ADAL" clId="{ED62E575-4A44-48FD-9F4F-9929064DEB60}" dt="2023-02-14T02:24:47.324" v="720"/>
          <ac:graphicFrameMkLst>
            <pc:docMk/>
            <pc:sldMk cId="1638959537" sldId="264"/>
            <ac:graphicFrameMk id="2" creationId="{4F251356-6039-463D-98A3-27BC7A6EC2E7}"/>
          </ac:graphicFrameMkLst>
        </pc:graphicFrameChg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  <pc:spChg chg="add mod">
          <ac:chgData name="Jheyson Fabian Villavisan Buitrago" userId="b9abc243-2adc-4788-8ef1-b07bec73deff" providerId="ADAL" clId="{ED62E575-4A44-48FD-9F4F-9929064DEB60}" dt="2023-02-14T02:09:00.495" v="101"/>
          <ac:spMkLst>
            <pc:docMk/>
            <pc:sldMk cId="423957145" sldId="265"/>
            <ac:spMk id="2" creationId="{250A0DBE-37ED-42A9-845A-5598BD72AE46}"/>
          </ac:spMkLst>
        </pc:spChg>
        <pc:spChg chg="del">
          <ac:chgData name="Jheyson Fabian Villavisan Buitrago" userId="b9abc243-2adc-4788-8ef1-b07bec73deff" providerId="ADAL" clId="{ED62E575-4A44-48FD-9F4F-9929064DEB60}" dt="2023-02-14T02:09:00.244" v="100" actId="478"/>
          <ac:spMkLst>
            <pc:docMk/>
            <pc:sldMk cId="423957145" sldId="265"/>
            <ac:spMk id="3" creationId="{1BA1B286-A421-1BC4-F6AB-D7918D4F8881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  <pc:spChg chg="add mod">
          <ac:chgData name="Jheyson Fabian Villavisan Buitrago" userId="b9abc243-2adc-4788-8ef1-b07bec73deff" providerId="ADAL" clId="{ED62E575-4A44-48FD-9F4F-9929064DEB60}" dt="2023-02-14T02:09:29.956" v="109"/>
          <ac:spMkLst>
            <pc:docMk/>
            <pc:sldMk cId="4156492543" sldId="266"/>
            <ac:spMk id="2" creationId="{9226C82D-B6A1-ADE4-791D-0F3ED5C58C3F}"/>
          </ac:spMkLst>
        </pc:spChg>
        <pc:spChg chg="del">
          <ac:chgData name="Jheyson Fabian Villavisan Buitrago" userId="b9abc243-2adc-4788-8ef1-b07bec73deff" providerId="ADAL" clId="{ED62E575-4A44-48FD-9F4F-9929064DEB60}" dt="2023-02-14T02:09:29.767" v="108" actId="478"/>
          <ac:spMkLst>
            <pc:docMk/>
            <pc:sldMk cId="4156492543" sldId="266"/>
            <ac:spMk id="3" creationId="{5C367B68-87A8-7909-5696-CA4B9A4374A2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3950163842" sldId="268"/>
        </pc:sldMkLst>
        <pc:spChg chg="add mod">
          <ac:chgData name="Jheyson Fabian Villavisan Buitrago" userId="b9abc243-2adc-4788-8ef1-b07bec73deff" providerId="ADAL" clId="{ED62E575-4A44-48FD-9F4F-9929064DEB60}" dt="2023-02-14T02:09:42.623" v="115"/>
          <ac:spMkLst>
            <pc:docMk/>
            <pc:sldMk cId="3950163842" sldId="268"/>
            <ac:spMk id="2" creationId="{34F306A1-F244-493E-796B-B69533389C24}"/>
          </ac:spMkLst>
        </pc:spChg>
        <pc:spChg chg="del">
          <ac:chgData name="Jheyson Fabian Villavisan Buitrago" userId="b9abc243-2adc-4788-8ef1-b07bec73deff" providerId="ADAL" clId="{ED62E575-4A44-48FD-9F4F-9929064DEB60}" dt="2023-02-14T02:09:42.450" v="114" actId="478"/>
          <ac:spMkLst>
            <pc:docMk/>
            <pc:sldMk cId="3950163842" sldId="268"/>
            <ac:spMk id="3" creationId="{74CAC5D3-4493-9EB9-62C0-F4E0FA2FE9A6}"/>
          </ac:spMkLst>
        </pc:spChg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  <pc:spChg chg="del">
          <ac:chgData name="Jheyson Fabian Villavisan Buitrago" userId="b9abc243-2adc-4788-8ef1-b07bec73deff" providerId="ADAL" clId="{ED62E575-4A44-48FD-9F4F-9929064DEB60}" dt="2023-02-14T02:08:34.255" v="94" actId="478"/>
          <ac:spMkLst>
            <pc:docMk/>
            <pc:sldMk cId="2505371292" sldId="270"/>
            <ac:spMk id="3" creationId="{A1607664-1D37-4A58-B5FD-5EA010C7ADF2}"/>
          </ac:spMkLst>
        </pc:spChg>
        <pc:spChg chg="add mod">
          <ac:chgData name="Jheyson Fabian Villavisan Buitrago" userId="b9abc243-2adc-4788-8ef1-b07bec73deff" providerId="ADAL" clId="{ED62E575-4A44-48FD-9F4F-9929064DEB60}" dt="2023-02-14T02:08:34.459" v="95"/>
          <ac:spMkLst>
            <pc:docMk/>
            <pc:sldMk cId="2505371292" sldId="270"/>
            <ac:spMk id="6" creationId="{01CD1BF7-490A-433F-4251-1472C92DA710}"/>
          </ac:spMkLst>
        </pc:spChg>
        <pc:graphicFrameChg chg="modGraphic">
          <ac:chgData name="Jheyson Fabian Villavisan Buitrago" userId="b9abc243-2adc-4788-8ef1-b07bec73deff" providerId="ADAL" clId="{ED62E575-4A44-48FD-9F4F-9929064DEB60}" dt="2023-02-14T02:20:13.295" v="523" actId="20577"/>
          <ac:graphicFrameMkLst>
            <pc:docMk/>
            <pc:sldMk cId="2505371292" sldId="270"/>
            <ac:graphicFrameMk id="2" creationId="{BFAD80C6-663E-42AD-A6EE-0E699E7C415E}"/>
          </ac:graphicFrameMkLst>
        </pc:graphicFrameChg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  <pc:spChg chg="add mod">
          <ac:chgData name="Jheyson Fabian Villavisan Buitrago" userId="b9abc243-2adc-4788-8ef1-b07bec73deff" providerId="ADAL" clId="{ED62E575-4A44-48FD-9F4F-9929064DEB60}" dt="2023-02-14T02:08:24.793" v="91"/>
          <ac:spMkLst>
            <pc:docMk/>
            <pc:sldMk cId="3709177429" sldId="274"/>
            <ac:spMk id="5" creationId="{E7FF2329-675A-5764-1C49-5D79B349A3DD}"/>
          </ac:spMkLst>
        </pc:spChg>
        <pc:spChg chg="del">
          <ac:chgData name="Jheyson Fabian Villavisan Buitrago" userId="b9abc243-2adc-4788-8ef1-b07bec73deff" providerId="ADAL" clId="{ED62E575-4A44-48FD-9F4F-9929064DEB60}" dt="2023-02-14T02:08:24.526" v="90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  <pc:spChg chg="add mod">
          <ac:chgData name="Jheyson Fabian Villavisan Buitrago" userId="b9abc243-2adc-4788-8ef1-b07bec73deff" providerId="ADAL" clId="{ED62E575-4A44-48FD-9F4F-9929064DEB60}" dt="2023-02-14T02:09:33.832" v="111"/>
          <ac:spMkLst>
            <pc:docMk/>
            <pc:sldMk cId="2680639377" sldId="275"/>
            <ac:spMk id="2" creationId="{560DF3F5-E255-8724-4923-0F2C034B2878}"/>
          </ac:spMkLst>
        </pc:spChg>
        <pc:spChg chg="del">
          <ac:chgData name="Jheyson Fabian Villavisan Buitrago" userId="b9abc243-2adc-4788-8ef1-b07bec73deff" providerId="ADAL" clId="{ED62E575-4A44-48FD-9F4F-9929064DEB60}" dt="2023-02-14T02:09:33.659" v="110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  <pc:spChg chg="add mod">
          <ac:chgData name="Jheyson Fabian Villavisan Buitrago" userId="b9abc243-2adc-4788-8ef1-b07bec73deff" providerId="ADAL" clId="{ED62E575-4A44-48FD-9F4F-9929064DEB60}" dt="2023-02-14T02:09:38.400" v="113"/>
          <ac:spMkLst>
            <pc:docMk/>
            <pc:sldMk cId="1955606898" sldId="277"/>
            <ac:spMk id="2" creationId="{D7BA94A2-ADCB-C53C-B9D4-1C2854C3DAEA}"/>
          </ac:spMkLst>
        </pc:spChg>
        <pc:spChg chg="del">
          <ac:chgData name="Jheyson Fabian Villavisan Buitrago" userId="b9abc243-2adc-4788-8ef1-b07bec73deff" providerId="ADAL" clId="{ED62E575-4A44-48FD-9F4F-9929064DEB60}" dt="2023-02-14T02:09:38.226" v="112" actId="478"/>
          <ac:spMkLst>
            <pc:docMk/>
            <pc:sldMk cId="1955606898" sldId="277"/>
            <ac:spMk id="3" creationId="{87013794-5883-C93A-DFFF-76F577E0C7DB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  <pc:spChg chg="del">
          <ac:chgData name="Jheyson Fabian Villavisan Buitrago" userId="b9abc243-2adc-4788-8ef1-b07bec73deff" providerId="ADAL" clId="{ED62E575-4A44-48FD-9F4F-9929064DEB60}" dt="2023-02-14T02:08:30.190" v="92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b9abc243-2adc-4788-8ef1-b07bec73deff" providerId="ADAL" clId="{ED62E575-4A44-48FD-9F4F-9929064DEB60}" dt="2023-02-14T02:08:30.567" v="93"/>
          <ac:spMkLst>
            <pc:docMk/>
            <pc:sldMk cId="214171354" sldId="278"/>
            <ac:spMk id="5" creationId="{DA239A87-F3C3-4DE8-7FC9-C096E4893370}"/>
          </ac:spMkLst>
        </pc:spChg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3215327A-3D14-4436-848D-437BA9825477}" dt="2023-02-21T01:23:23.466" v="47" actId="1035"/>
          <ac:spMkLst>
            <pc:docMk/>
            <pc:sldMk cId="0" sldId="256"/>
            <ac:spMk id="2" creationId="{CD18F590-EE47-2020-A55D-D7EEE2DEE0C1}"/>
          </ac:spMkLst>
        </pc:spChg>
        <pc:spChg chg="del">
          <ac:chgData name="Jheyson Fabian Villavisan Buitrago" userId="b9abc243-2adc-4788-8ef1-b07bec73deff" providerId="ADAL" clId="{3215327A-3D14-4436-848D-437BA9825477}" dt="2023-02-21T01:10:51.961" v="0" actId="478"/>
          <ac:spMkLst>
            <pc:docMk/>
            <pc:sldMk cId="0" sldId="256"/>
            <ac:spMk id="6" creationId="{E70AE1E8-46FA-F070-8B83-EA8ABA020AFB}"/>
          </ac:spMkLst>
        </pc:spChg>
        <pc:spChg chg="mod">
          <ac:chgData name="Jheyson Fabian Villavisan Buitrago" userId="b9abc243-2adc-4788-8ef1-b07bec73deff" providerId="ADAL" clId="{3215327A-3D14-4436-848D-437BA9825477}" dt="2023-02-21T01:47:34.076" v="538" actId="20577"/>
          <ac:spMkLst>
            <pc:docMk/>
            <pc:sldMk cId="0" sldId="256"/>
            <ac:spMk id="7" creationId="{D7893B5F-DA97-4045-739E-535799F409B9}"/>
          </ac:spMkLst>
        </pc:spChg>
        <pc:picChg chg="del">
          <ac:chgData name="Jheyson Fabian Villavisan Buitrago" userId="b9abc243-2adc-4788-8ef1-b07bec73deff" providerId="ADAL" clId="{3215327A-3D14-4436-848D-437BA9825477}" dt="2023-02-21T01:10:51.961" v="0" actId="478"/>
          <ac:picMkLst>
            <pc:docMk/>
            <pc:sldMk cId="0" sldId="256"/>
            <ac:picMk id="4" creationId="{11522D3D-030F-CEB7-2E18-67D99719A059}"/>
          </ac:picMkLst>
        </pc:picChg>
        <pc:picChg chg="add mod">
          <ac:chgData name="Jheyson Fabian Villavisan Buitrago" userId="b9abc243-2adc-4788-8ef1-b07bec73deff" providerId="ADAL" clId="{3215327A-3D14-4436-848D-437BA9825477}" dt="2023-02-21T01:14:08.204" v="19" actId="1076"/>
          <ac:picMkLst>
            <pc:docMk/>
            <pc:sldMk cId="0" sldId="256"/>
            <ac:picMk id="5" creationId="{30AAF1E8-CD59-F2D5-AB39-8812203DA2BD}"/>
          </ac:picMkLst>
        </pc:picChg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  <pc:spChg chg="del">
          <ac:chgData name="Jheyson Fabian Villavisan Buitrago" userId="b9abc243-2adc-4788-8ef1-b07bec73deff" providerId="ADAL" clId="{3215327A-3D14-4436-848D-437BA9825477}" dt="2023-02-21T01:14:28.219" v="34" actId="478"/>
          <ac:spMkLst>
            <pc:docMk/>
            <pc:sldMk cId="3440673900" sldId="257"/>
            <ac:spMk id="2" creationId="{A8D3199F-AC4C-3CD9-4643-F83524521C8D}"/>
          </ac:spMkLst>
        </pc:spChg>
        <pc:spChg chg="add mod">
          <ac:chgData name="Jheyson Fabian Villavisan Buitrago" userId="b9abc243-2adc-4788-8ef1-b07bec73deff" providerId="ADAL" clId="{3215327A-3D14-4436-848D-437BA9825477}" dt="2023-02-21T01:47:28.834" v="525"/>
          <ac:spMkLst>
            <pc:docMk/>
            <pc:sldMk cId="3440673900" sldId="257"/>
            <ac:spMk id="4" creationId="{AB8B8B08-E850-1342-E835-3453EC0AD7C1}"/>
          </ac:spMkLst>
        </pc:spChg>
        <pc:spChg chg="del">
          <ac:chgData name="Jheyson Fabian Villavisan Buitrago" userId="b9abc243-2adc-4788-8ef1-b07bec73deff" providerId="ADAL" clId="{3215327A-3D14-4436-848D-437BA9825477}" dt="2023-02-21T01:14:31.614" v="36" actId="478"/>
          <ac:spMkLst>
            <pc:docMk/>
            <pc:sldMk cId="3440673900" sldId="257"/>
            <ac:spMk id="7" creationId="{D7893B5F-DA97-4045-739E-535799F409B9}"/>
          </ac:spMkLst>
        </pc:spChg>
        <pc:spChg chg="del">
          <ac:chgData name="Jheyson Fabian Villavisan Buitrago" userId="b9abc243-2adc-4788-8ef1-b07bec73deff" providerId="ADAL" clId="{3215327A-3D14-4436-848D-437BA9825477}" dt="2023-02-21T01:14:30.295" v="35" actId="478"/>
          <ac:spMkLst>
            <pc:docMk/>
            <pc:sldMk cId="3440673900" sldId="257"/>
            <ac:spMk id="8" creationId="{8D61DC9D-6039-BCE3-7099-DF237C9D165C}"/>
          </ac:spMkLst>
        </pc:spChg>
        <pc:spChg chg="del">
          <ac:chgData name="Jheyson Fabian Villavisan Buitrago" userId="b9abc243-2adc-4788-8ef1-b07bec73deff" providerId="ADAL" clId="{3215327A-3D14-4436-848D-437BA9825477}" dt="2023-02-21T01:14:28.219" v="34" actId="478"/>
          <ac:spMkLst>
            <pc:docMk/>
            <pc:sldMk cId="3440673900" sldId="257"/>
            <ac:spMk id="5124" creationId="{75207037-66AB-408E-B44C-6489E27F4A1E}"/>
          </ac:spMkLst>
        </pc:spChg>
        <pc:graphicFrameChg chg="add mod modGraphic">
          <ac:chgData name="Jheyson Fabian Villavisan Buitrago" userId="b9abc243-2adc-4788-8ef1-b07bec73deff" providerId="ADAL" clId="{3215327A-3D14-4436-848D-437BA9825477}" dt="2023-02-21T01:48:51.206" v="635" actId="20577"/>
          <ac:graphicFrameMkLst>
            <pc:docMk/>
            <pc:sldMk cId="3440673900" sldId="257"/>
            <ac:graphicFrameMk id="3" creationId="{EF9006A5-EBF2-41B7-A192-D8E6795F3933}"/>
          </ac:graphicFrameMkLst>
        </pc:graphicFrameChg>
        <pc:picChg chg="del">
          <ac:chgData name="Jheyson Fabian Villavisan Buitrago" userId="b9abc243-2adc-4788-8ef1-b07bec73deff" providerId="ADAL" clId="{3215327A-3D14-4436-848D-437BA9825477}" dt="2023-02-21T01:14:30.295" v="35" actId="478"/>
          <ac:picMkLst>
            <pc:docMk/>
            <pc:sldMk cId="3440673900" sldId="257"/>
            <ac:picMk id="5" creationId="{54E90F59-093F-C56A-521B-0310447BD217}"/>
          </ac:picMkLst>
        </pc:picChg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  <pc:spChg chg="add mod">
          <ac:chgData name="Jheyson Fabian Villavisan Buitrago" userId="b9abc243-2adc-4788-8ef1-b07bec73deff" providerId="ADAL" clId="{3215327A-3D14-4436-848D-437BA9825477}" dt="2023-02-21T02:11:11.852" v="862" actId="20577"/>
          <ac:spMkLst>
            <pc:docMk/>
            <pc:sldMk cId="3274533963" sldId="258"/>
            <ac:spMk id="2" creationId="{A507B2AF-6E0D-B8D3-7DC0-F1656DAC5FCD}"/>
          </ac:spMkLst>
        </pc:spChg>
        <pc:graphicFrameChg chg="modGraphic">
          <ac:chgData name="Jheyson Fabian Villavisan Buitrago" userId="b9abc243-2adc-4788-8ef1-b07bec73deff" providerId="ADAL" clId="{3215327A-3D14-4436-848D-437BA9825477}" dt="2023-02-21T02:10:36.880" v="833" actId="20577"/>
          <ac:graphicFrameMkLst>
            <pc:docMk/>
            <pc:sldMk cId="3274533963" sldId="258"/>
            <ac:graphicFrameMk id="3" creationId="{EF9006A5-EBF2-41B7-A192-D8E6795F3933}"/>
          </ac:graphicFrameMkLst>
        </pc:graphicFrameChg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  <pc:spChg chg="add mod">
          <ac:chgData name="Jheyson Fabian Villavisan Buitrago" userId="b9abc243-2adc-4788-8ef1-b07bec73deff" providerId="ADAL" clId="{3215327A-3D14-4436-848D-437BA9825477}" dt="2023-02-21T02:09:32.513" v="828" actId="20577"/>
          <ac:spMkLst>
            <pc:docMk/>
            <pc:sldMk cId="1457783989" sldId="259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1:53:32.726" v="800" actId="20577"/>
          <ac:spMkLst>
            <pc:docMk/>
            <pc:sldMk cId="1457783989" sldId="259"/>
            <ac:spMk id="4" creationId="{AB8B8B08-E850-1342-E835-3453EC0AD7C1}"/>
          </ac:spMkLst>
        </pc:spChg>
        <pc:spChg chg="add del mod">
          <ac:chgData name="Jheyson Fabian Villavisan Buitrago" userId="b9abc243-2adc-4788-8ef1-b07bec73deff" providerId="ADAL" clId="{3215327A-3D14-4436-848D-437BA9825477}" dt="2023-02-21T01:53:29.901" v="790"/>
          <ac:spMkLst>
            <pc:docMk/>
            <pc:sldMk cId="1457783989" sldId="259"/>
            <ac:spMk id="5" creationId="{80079B5B-D5B8-F09B-CAFA-AB9DB24E8C5B}"/>
          </ac:spMkLst>
        </pc:spChg>
        <pc:graphicFrameChg chg="del">
          <ac:chgData name="Jheyson Fabian Villavisan Buitrago" userId="b9abc243-2adc-4788-8ef1-b07bec73deff" providerId="ADAL" clId="{3215327A-3D14-4436-848D-437BA9825477}" dt="2023-02-21T01:50:33.026" v="637" actId="478"/>
          <ac:graphicFrameMkLst>
            <pc:docMk/>
            <pc:sldMk cId="1457783989" sldId="259"/>
            <ac:graphicFrameMk id="3" creationId="{EF9006A5-EBF2-41B7-A192-D8E6795F3933}"/>
          </ac:graphicFrameMkLst>
        </pc:graphicFrameChg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  <pc:spChg chg="mod">
          <ac:chgData name="Jheyson Fabian Villavisan Buitrago" userId="b9abc243-2adc-4788-8ef1-b07bec73deff" providerId="ADAL" clId="{3215327A-3D14-4436-848D-437BA9825477}" dt="2023-02-21T02:06:35.217" v="816" actId="20577"/>
          <ac:spMkLst>
            <pc:docMk/>
            <pc:sldMk cId="270398225" sldId="260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1:53:37.216" v="810" actId="20577"/>
          <ac:spMkLst>
            <pc:docMk/>
            <pc:sldMk cId="270398225" sldId="260"/>
            <ac:spMk id="4" creationId="{AB8B8B08-E850-1342-E835-3453EC0AD7C1}"/>
          </ac:spMkLst>
        </pc:spChg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  <pc:spChg chg="mod">
          <ac:chgData name="Jheyson Fabian Villavisan Buitrago" userId="b9abc243-2adc-4788-8ef1-b07bec73deff" providerId="ADAL" clId="{3215327A-3D14-4436-848D-437BA9825477}" dt="2023-02-21T02:15:55.670" v="958" actId="1076"/>
          <ac:spMkLst>
            <pc:docMk/>
            <pc:sldMk cId="2446874551" sldId="261"/>
            <ac:spMk id="2" creationId="{A507B2AF-6E0D-B8D3-7DC0-F1656DAC5FCD}"/>
          </ac:spMkLst>
        </pc:spChg>
        <pc:graphicFrameChg chg="mod modGraphic">
          <ac:chgData name="Jheyson Fabian Villavisan Buitrago" userId="b9abc243-2adc-4788-8ef1-b07bec73deff" providerId="ADAL" clId="{3215327A-3D14-4436-848D-437BA9825477}" dt="2023-02-21T02:24:48.908" v="1089" actId="20577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  <pc:spChg chg="mod">
          <ac:chgData name="Jheyson Fabian Villavisan Buitrago" userId="b9abc243-2adc-4788-8ef1-b07bec73deff" providerId="ADAL" clId="{3215327A-3D14-4436-848D-437BA9825477}" dt="2023-02-21T02:21:10.748" v="1009" actId="20577"/>
          <ac:spMkLst>
            <pc:docMk/>
            <pc:sldMk cId="3201851065" sldId="262"/>
            <ac:spMk id="2" creationId="{A507B2AF-6E0D-B8D3-7DC0-F1656DAC5FCD}"/>
          </ac:spMkLst>
        </pc:spChg>
        <pc:graphicFrameChg chg="modGraphic">
          <ac:chgData name="Jheyson Fabian Villavisan Buitrago" userId="b9abc243-2adc-4788-8ef1-b07bec73deff" providerId="ADAL" clId="{3215327A-3D14-4436-848D-437BA9825477}" dt="2023-02-21T02:22:44.928" v="1034" actId="20577"/>
          <ac:graphicFrameMkLst>
            <pc:docMk/>
            <pc:sldMk cId="3201851065" sldId="262"/>
            <ac:graphicFrameMk id="3" creationId="{EF9006A5-EBF2-41B7-A192-D8E6795F3933}"/>
          </ac:graphicFrameMkLst>
        </pc:graphicFrameChg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  <pc:spChg chg="mod">
          <ac:chgData name="Jheyson Fabian Villavisan Buitrago" userId="b9abc243-2adc-4788-8ef1-b07bec73deff" providerId="ADAL" clId="{3215327A-3D14-4436-848D-437BA9825477}" dt="2023-02-21T02:20:22.028" v="998" actId="1076"/>
          <ac:spMkLst>
            <pc:docMk/>
            <pc:sldMk cId="1638959537" sldId="264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2:19:12.618" v="979" actId="20577"/>
          <ac:spMkLst>
            <pc:docMk/>
            <pc:sldMk cId="1638959537" sldId="264"/>
            <ac:spMk id="4" creationId="{AB8B8B08-E850-1342-E835-3453EC0AD7C1}"/>
          </ac:spMkLst>
        </pc:spChg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  <pc:spChg chg="mod">
          <ac:chgData name="Jheyson Fabian Villavisan Buitrago" userId="b9abc243-2adc-4788-8ef1-b07bec73deff" providerId="ADAL" clId="{3215327A-3D14-4436-848D-437BA9825477}" dt="2023-02-21T02:25:38.468" v="1103" actId="20577"/>
          <ac:spMkLst>
            <pc:docMk/>
            <pc:sldMk cId="2427464278" sldId="265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2:25:35.908" v="1101" actId="20577"/>
          <ac:spMkLst>
            <pc:docMk/>
            <pc:sldMk cId="2427464278" sldId="265"/>
            <ac:spMk id="4" creationId="{AB8B8B08-E850-1342-E835-3453EC0AD7C1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7467FBD3-6A11-7C0A-C56A-2C57DCCE5FF8}"/>
    <pc:docChg chg="addSld modSld sldOrd modSection">
      <pc:chgData name="JHEYSON FABIAN VILLAVISAN BUITRAGO" userId="S::jfvillavisanb@itc.edu.co::e5ced5c2-d787-455d-b115-4f08a699b8c8" providerId="AD" clId="Web-{7467FBD3-6A11-7C0A-C56A-2C57DCCE5FF8}" dt="2023-03-30T12:07:19.215" v="123" actId="20577"/>
      <pc:docMkLst>
        <pc:docMk/>
      </pc:docMkLst>
      <pc:sldChg chg="addSp modSp ord">
        <pc:chgData name="JHEYSON FABIAN VILLAVISAN BUITRAGO" userId="S::jfvillavisanb@itc.edu.co::e5ced5c2-d787-455d-b115-4f08a699b8c8" providerId="AD" clId="Web-{7467FBD3-6A11-7C0A-C56A-2C57DCCE5FF8}" dt="2023-03-30T11:59:46.206" v="57" actId="20577"/>
        <pc:sldMkLst>
          <pc:docMk/>
          <pc:sldMk cId="565314029" sldId="263"/>
        </pc:sldMkLst>
        <pc:spChg chg="add mod">
          <ac:chgData name="JHEYSON FABIAN VILLAVISAN BUITRAGO" userId="S::jfvillavisanb@itc.edu.co::e5ced5c2-d787-455d-b115-4f08a699b8c8" providerId="AD" clId="Web-{7467FBD3-6A11-7C0A-C56A-2C57DCCE5FF8}" dt="2023-03-30T11:56:24.592" v="54" actId="1076"/>
          <ac:spMkLst>
            <pc:docMk/>
            <pc:sldMk cId="565314029" sldId="263"/>
            <ac:spMk id="2" creationId="{BEB0A3D4-63D1-2CE8-B9A2-309EC71827B0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4:37.668" v="32" actId="20577"/>
          <ac:spMkLst>
            <pc:docMk/>
            <pc:sldMk cId="565314029" sldId="263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9:46.206" v="57" actId="20577"/>
          <ac:spMkLst>
            <pc:docMk/>
            <pc:sldMk cId="565314029" sldId="263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467FBD3-6A11-7C0A-C56A-2C57DCCE5FF8}" dt="2023-03-30T11:54:45.684" v="33" actId="20577"/>
        <pc:sldMkLst>
          <pc:docMk/>
          <pc:sldMk cId="536304233" sldId="265"/>
        </pc:sldMkLst>
        <pc:spChg chg="mod">
          <ac:chgData name="JHEYSON FABIAN VILLAVISAN BUITRAGO" userId="S::jfvillavisanb@itc.edu.co::e5ced5c2-d787-455d-b115-4f08a699b8c8" providerId="AD" clId="Web-{7467FBD3-6A11-7C0A-C56A-2C57DCCE5FF8}" dt="2023-03-30T11:54:45.684" v="33" actId="20577"/>
          <ac:spMkLst>
            <pc:docMk/>
            <pc:sldMk cId="536304233" sldId="265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2:40.931" v="1" actId="20577"/>
          <ac:spMkLst>
            <pc:docMk/>
            <pc:sldMk cId="536304233" sldId="265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467FBD3-6A11-7C0A-C56A-2C57DCCE5FF8}" dt="2023-03-30T12:00:41.316" v="70" actId="20577"/>
        <pc:sldMkLst>
          <pc:docMk/>
          <pc:sldMk cId="3477199873" sldId="266"/>
        </pc:sldMkLst>
        <pc:spChg chg="mod">
          <ac:chgData name="JHEYSON FABIAN VILLAVISAN BUITRAGO" userId="S::jfvillavisanb@itc.edu.co::e5ced5c2-d787-455d-b115-4f08a699b8c8" providerId="AD" clId="Web-{7467FBD3-6A11-7C0A-C56A-2C57DCCE5FF8}" dt="2023-03-30T12:00:41.316" v="70" actId="20577"/>
          <ac:spMkLst>
            <pc:docMk/>
            <pc:sldMk cId="3477199873" sldId="266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9:49.300" v="58" actId="20577"/>
          <ac:spMkLst>
            <pc:docMk/>
            <pc:sldMk cId="3477199873" sldId="266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467FBD3-6A11-7C0A-C56A-2C57DCCE5FF8}" dt="2023-03-30T12:07:19.215" v="123" actId="20577"/>
        <pc:sldMkLst>
          <pc:docMk/>
          <pc:sldMk cId="3235289884" sldId="267"/>
        </pc:sldMkLst>
        <pc:spChg chg="mod">
          <ac:chgData name="JHEYSON FABIAN VILLAVISAN BUITRAGO" userId="S::jfvillavisanb@itc.edu.co::e5ced5c2-d787-455d-b115-4f08a699b8c8" providerId="AD" clId="Web-{7467FBD3-6A11-7C0A-C56A-2C57DCCE5FF8}" dt="2023-03-30T12:05:26.557" v="87" actId="20577"/>
          <ac:spMkLst>
            <pc:docMk/>
            <pc:sldMk cId="3235289884" sldId="267"/>
            <ac:spMk id="2" creationId="{BEB0A3D4-63D1-2CE8-B9A2-309EC71827B0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2:07:19.215" v="123" actId="20577"/>
          <ac:spMkLst>
            <pc:docMk/>
            <pc:sldMk cId="3235289884" sldId="267"/>
            <ac:spMk id="5" creationId="{0BFE988D-E0D0-BC10-5B79-0B658874D14B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9A00D8A3-5045-7E51-AFD6-10030EEE3445}"/>
    <pc:docChg chg="modSld">
      <pc:chgData name="JHEYSON FABIAN VILLAVISAN BUITRAGO" userId="S::jfvillavisanb@itc.edu.co::e5ced5c2-d787-455d-b115-4f08a699b8c8" providerId="AD" clId="Web-{9A00D8A3-5045-7E51-AFD6-10030EEE3445}" dt="2023-10-14T01:54:57.861" v="59" actId="20577"/>
      <pc:docMkLst>
        <pc:docMk/>
      </pc:docMkLst>
      <pc:sldChg chg="modSp">
        <pc:chgData name="JHEYSON FABIAN VILLAVISAN BUITRAGO" userId="S::jfvillavisanb@itc.edu.co::e5ced5c2-d787-455d-b115-4f08a699b8c8" providerId="AD" clId="Web-{9A00D8A3-5045-7E51-AFD6-10030EEE3445}" dt="2023-10-14T01:54:57.861" v="59" actId="20577"/>
        <pc:sldMkLst>
          <pc:docMk/>
          <pc:sldMk cId="1761674871" sldId="262"/>
        </pc:sldMkLst>
        <pc:spChg chg="mod">
          <ac:chgData name="JHEYSON FABIAN VILLAVISAN BUITRAGO" userId="S::jfvillavisanb@itc.edu.co::e5ced5c2-d787-455d-b115-4f08a699b8c8" providerId="AD" clId="Web-{9A00D8A3-5045-7E51-AFD6-10030EEE3445}" dt="2023-10-14T01:54:57.861" v="59" actId="20577"/>
          <ac:spMkLst>
            <pc:docMk/>
            <pc:sldMk cId="1761674871" sldId="262"/>
            <ac:spMk id="5" creationId="{0BFE988D-E0D0-BC10-5B79-0B658874D14B}"/>
          </ac:spMkLst>
        </pc:spChg>
      </pc:sldChg>
    </pc:docChg>
  </pc:docChgLst>
  <pc:docChgLst>
    <pc:chgData name="JHEYSON FABIAN VILLAVISAN BUITRAGO" userId="e5ced5c2-d787-455d-b115-4f08a699b8c8" providerId="ADAL" clId="{FFDFE3EC-EBF7-4B18-8EF4-5EA2AD5DA7E2}"/>
    <pc:docChg chg="undo redo custSel addSld delSld modSld sldOrd modSection">
      <pc:chgData name="JHEYSON FABIAN VILLAVISAN BUITRAGO" userId="e5ced5c2-d787-455d-b115-4f08a699b8c8" providerId="ADAL" clId="{FFDFE3EC-EBF7-4B18-8EF4-5EA2AD5DA7E2}" dt="2023-03-05T14:00:33.130" v="1611" actId="20577"/>
      <pc:docMkLst>
        <pc:docMk/>
      </pc:docMkLst>
      <pc:sldChg chg="modSp mod">
        <pc:chgData name="JHEYSON FABIAN VILLAVISAN BUITRAGO" userId="e5ced5c2-d787-455d-b115-4f08a699b8c8" providerId="ADAL" clId="{FFDFE3EC-EBF7-4B18-8EF4-5EA2AD5DA7E2}" dt="2023-02-26T19:25:27.816" v="12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FFDFE3EC-EBF7-4B18-8EF4-5EA2AD5DA7E2}" dt="2023-02-26T19:25:27.816" v="12" actId="20577"/>
          <ac:spMkLst>
            <pc:docMk/>
            <pc:sldMk cId="0" sldId="256"/>
            <ac:spMk id="7" creationId="{D7893B5F-DA97-4045-739E-535799F409B9}"/>
          </ac:spMkLst>
        </pc:spChg>
      </pc:sldChg>
      <pc:sldChg chg="addSp delSp modSp add del mod modNotesTx">
        <pc:chgData name="JHEYSON FABIAN VILLAVISAN BUITRAGO" userId="e5ced5c2-d787-455d-b115-4f08a699b8c8" providerId="ADAL" clId="{FFDFE3EC-EBF7-4B18-8EF4-5EA2AD5DA7E2}" dt="2023-02-26T19:40:26.766" v="645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FFDFE3EC-EBF7-4B18-8EF4-5EA2AD5DA7E2}" dt="2023-02-26T19:26:42.266" v="42" actId="20577"/>
          <ac:spMkLst>
            <pc:docMk/>
            <pc:sldMk cId="3440673900" sldId="257"/>
            <ac:spMk id="4" creationId="{AB8B8B08-E850-1342-E835-3453EC0AD7C1}"/>
          </ac:spMkLst>
        </pc:spChg>
        <pc:spChg chg="add">
          <ac:chgData name="JHEYSON FABIAN VILLAVISAN BUITRAGO" userId="e5ced5c2-d787-455d-b115-4f08a699b8c8" providerId="ADAL" clId="{FFDFE3EC-EBF7-4B18-8EF4-5EA2AD5DA7E2}" dt="2023-02-26T19:26:23.387" v="24" actId="22"/>
          <ac:spMkLst>
            <pc:docMk/>
            <pc:sldMk cId="3440673900" sldId="257"/>
            <ac:spMk id="5" creationId="{0BFE988D-E0D0-BC10-5B79-0B658874D14B}"/>
          </ac:spMkLst>
        </pc:spChg>
        <pc:spChg chg="add del mod">
          <ac:chgData name="JHEYSON FABIAN VILLAVISAN BUITRAGO" userId="e5ced5c2-d787-455d-b115-4f08a699b8c8" providerId="ADAL" clId="{FFDFE3EC-EBF7-4B18-8EF4-5EA2AD5DA7E2}" dt="2023-02-26T19:26:26.900" v="27"/>
          <ac:spMkLst>
            <pc:docMk/>
            <pc:sldMk cId="3440673900" sldId="257"/>
            <ac:spMk id="6" creationId="{33207373-332D-3AB4-CEB1-9A57597CD688}"/>
          </ac:spMkLst>
        </pc:spChg>
        <pc:graphicFrameChg chg="del">
          <ac:chgData name="JHEYSON FABIAN VILLAVISAN BUITRAGO" userId="e5ced5c2-d787-455d-b115-4f08a699b8c8" providerId="ADAL" clId="{FFDFE3EC-EBF7-4B18-8EF4-5EA2AD5DA7E2}" dt="2023-02-26T19:26:18.388" v="23" actId="478"/>
          <ac:graphicFrameMkLst>
            <pc:docMk/>
            <pc:sldMk cId="3440673900" sldId="257"/>
            <ac:graphicFrameMk id="3" creationId="{EF9006A5-EBF2-41B7-A192-D8E6795F3933}"/>
          </ac:graphicFrameMkLst>
        </pc:graphicFrameChg>
      </pc:sldChg>
      <pc:sldChg chg="modSp add mod modNotesTx">
        <pc:chgData name="JHEYSON FABIAN VILLAVISAN BUITRAGO" userId="e5ced5c2-d787-455d-b115-4f08a699b8c8" providerId="ADAL" clId="{FFDFE3EC-EBF7-4B18-8EF4-5EA2AD5DA7E2}" dt="2023-02-26T19:40:23.421" v="644" actId="20577"/>
        <pc:sldMkLst>
          <pc:docMk/>
          <pc:sldMk cId="1609935484" sldId="258"/>
        </pc:sldMkLst>
        <pc:spChg chg="mod">
          <ac:chgData name="JHEYSON FABIAN VILLAVISAN BUITRAGO" userId="e5ced5c2-d787-455d-b115-4f08a699b8c8" providerId="ADAL" clId="{FFDFE3EC-EBF7-4B18-8EF4-5EA2AD5DA7E2}" dt="2023-02-26T19:36:35.800" v="489" actId="21"/>
          <ac:spMkLst>
            <pc:docMk/>
            <pc:sldMk cId="1609935484" sldId="25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28:28.967" v="305" actId="20577"/>
          <ac:spMkLst>
            <pc:docMk/>
            <pc:sldMk cId="1609935484" sldId="258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329" v="14" actId="47"/>
        <pc:sldMkLst>
          <pc:docMk/>
          <pc:sldMk cId="3274533963" sldId="258"/>
        </pc:sldMkLst>
      </pc:sldChg>
      <pc:sldChg chg="addSp delSp modSp add mod ord modNotesTx">
        <pc:chgData name="JHEYSON FABIAN VILLAVISAN BUITRAGO" userId="e5ced5c2-d787-455d-b115-4f08a699b8c8" providerId="ADAL" clId="{FFDFE3EC-EBF7-4B18-8EF4-5EA2AD5DA7E2}" dt="2023-02-26T20:37:06.129" v="850" actId="20577"/>
        <pc:sldMkLst>
          <pc:docMk/>
          <pc:sldMk cId="1249697515" sldId="259"/>
        </pc:sldMkLst>
        <pc:spChg chg="add del">
          <ac:chgData name="JHEYSON FABIAN VILLAVISAN BUITRAGO" userId="e5ced5c2-d787-455d-b115-4f08a699b8c8" providerId="ADAL" clId="{FFDFE3EC-EBF7-4B18-8EF4-5EA2AD5DA7E2}" dt="2023-02-26T19:41:00.686" v="647" actId="22"/>
          <ac:spMkLst>
            <pc:docMk/>
            <pc:sldMk cId="1249697515" sldId="259"/>
            <ac:spMk id="3" creationId="{A392539C-F559-9BD2-2194-E557D0208B18}"/>
          </ac:spMkLst>
        </pc:spChg>
        <pc:spChg chg="mod">
          <ac:chgData name="JHEYSON FABIAN VILLAVISAN BUITRAGO" userId="e5ced5c2-d787-455d-b115-4f08a699b8c8" providerId="ADAL" clId="{FFDFE3EC-EBF7-4B18-8EF4-5EA2AD5DA7E2}" dt="2023-02-26T20:37:06.129" v="850" actId="20577"/>
          <ac:spMkLst>
            <pc:docMk/>
            <pc:sldMk cId="1249697515" sldId="259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28:31.998" v="306" actId="20577"/>
          <ac:spMkLst>
            <pc:docMk/>
            <pc:sldMk cId="1249697515" sldId="259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486" v="15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172" v="13" actId="47"/>
        <pc:sldMkLst>
          <pc:docMk/>
          <pc:sldMk cId="270398225" sldId="260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4:42.327" v="816" actId="15"/>
        <pc:sldMkLst>
          <pc:docMk/>
          <pc:sldMk cId="1174833738" sldId="260"/>
        </pc:sldMkLst>
        <pc:spChg chg="mod">
          <ac:chgData name="JHEYSON FABIAN VILLAVISAN BUITRAGO" userId="e5ced5c2-d787-455d-b115-4f08a699b8c8" providerId="ADAL" clId="{FFDFE3EC-EBF7-4B18-8EF4-5EA2AD5DA7E2}" dt="2023-02-26T19:44:42.327" v="816" actId="15"/>
          <ac:spMkLst>
            <pc:docMk/>
            <pc:sldMk cId="1174833738" sldId="260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42:26.754" v="803" actId="20577"/>
          <ac:spMkLst>
            <pc:docMk/>
            <pc:sldMk cId="1174833738" sldId="260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628" v="16" actId="47"/>
        <pc:sldMkLst>
          <pc:docMk/>
          <pc:sldMk cId="2446874551" sldId="261"/>
        </pc:sldMkLst>
      </pc:sldChg>
      <pc:sldChg chg="modSp add mod">
        <pc:chgData name="JHEYSON FABIAN VILLAVISAN BUITRAGO" userId="e5ced5c2-d787-455d-b115-4f08a699b8c8" providerId="ADAL" clId="{FFDFE3EC-EBF7-4B18-8EF4-5EA2AD5DA7E2}" dt="2023-02-26T19:42:22.063" v="801" actId="20577"/>
        <pc:sldMkLst>
          <pc:docMk/>
          <pc:sldMk cId="3545755960" sldId="261"/>
        </pc:sldMkLst>
        <pc:spChg chg="mod">
          <ac:chgData name="JHEYSON FABIAN VILLAVISAN BUITRAGO" userId="e5ced5c2-d787-455d-b115-4f08a699b8c8" providerId="ADAL" clId="{FFDFE3EC-EBF7-4B18-8EF4-5EA2AD5DA7E2}" dt="2023-02-26T19:42:13.954" v="798" actId="20577"/>
          <ac:spMkLst>
            <pc:docMk/>
            <pc:sldMk cId="3545755960" sldId="261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42:22.063" v="801" actId="20577"/>
          <ac:spMkLst>
            <pc:docMk/>
            <pc:sldMk cId="3545755960" sldId="261"/>
            <ac:spMk id="5122" creationId="{612B5792-076C-452D-8592-DDADCC263C58}"/>
          </ac:spMkLst>
        </pc:spChg>
      </pc:sldChg>
      <pc:sldChg chg="addSp delSp modSp add mod">
        <pc:chgData name="JHEYSON FABIAN VILLAVISAN BUITRAGO" userId="e5ced5c2-d787-455d-b115-4f08a699b8c8" providerId="ADAL" clId="{FFDFE3EC-EBF7-4B18-8EF4-5EA2AD5DA7E2}" dt="2023-02-26T20:37:54.527" v="860"/>
        <pc:sldMkLst>
          <pc:docMk/>
          <pc:sldMk cId="2945622641" sldId="262"/>
        </pc:sldMkLst>
        <pc:spChg chg="add mod">
          <ac:chgData name="JHEYSON FABIAN VILLAVISAN BUITRAGO" userId="e5ced5c2-d787-455d-b115-4f08a699b8c8" providerId="ADAL" clId="{FFDFE3EC-EBF7-4B18-8EF4-5EA2AD5DA7E2}" dt="2023-02-26T20:37:54.527" v="860"/>
          <ac:spMkLst>
            <pc:docMk/>
            <pc:sldMk cId="2945622641" sldId="262"/>
            <ac:spMk id="2" creationId="{F42B6312-7321-A33F-CFE7-E56DC99D41C3}"/>
          </ac:spMkLst>
        </pc:spChg>
        <pc:spChg chg="del mod">
          <ac:chgData name="JHEYSON FABIAN VILLAVISAN BUITRAGO" userId="e5ced5c2-d787-455d-b115-4f08a699b8c8" providerId="ADAL" clId="{FFDFE3EC-EBF7-4B18-8EF4-5EA2AD5DA7E2}" dt="2023-02-26T20:37:27.068" v="853" actId="478"/>
          <ac:spMkLst>
            <pc:docMk/>
            <pc:sldMk cId="2945622641" sldId="262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43:00.927" v="806" actId="20577"/>
          <ac:spMkLst>
            <pc:docMk/>
            <pc:sldMk cId="2945622641" sldId="262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957" v="18" actId="47"/>
        <pc:sldMkLst>
          <pc:docMk/>
          <pc:sldMk cId="3201851065" sldId="262"/>
        </pc:sldMkLst>
      </pc:sldChg>
      <pc:sldChg chg="delSp modSp add mod">
        <pc:chgData name="JHEYSON FABIAN VILLAVISAN BUITRAGO" userId="e5ced5c2-d787-455d-b115-4f08a699b8c8" providerId="ADAL" clId="{FFDFE3EC-EBF7-4B18-8EF4-5EA2AD5DA7E2}" dt="2023-02-26T20:39:23.119" v="975" actId="20577"/>
        <pc:sldMkLst>
          <pc:docMk/>
          <pc:sldMk cId="1619453116" sldId="263"/>
        </pc:sldMkLst>
        <pc:spChg chg="del">
          <ac:chgData name="JHEYSON FABIAN VILLAVISAN BUITRAGO" userId="e5ced5c2-d787-455d-b115-4f08a699b8c8" providerId="ADAL" clId="{FFDFE3EC-EBF7-4B18-8EF4-5EA2AD5DA7E2}" dt="2023-02-26T20:38:01.928" v="861" actId="478"/>
          <ac:spMkLst>
            <pc:docMk/>
            <pc:sldMk cId="1619453116" sldId="263"/>
            <ac:spMk id="2" creationId="{F42B6312-7321-A33F-CFE7-E56DC99D41C3}"/>
          </ac:spMkLst>
        </pc:spChg>
        <pc:spChg chg="mod">
          <ac:chgData name="JHEYSON FABIAN VILLAVISAN BUITRAGO" userId="e5ced5c2-d787-455d-b115-4f08a699b8c8" providerId="ADAL" clId="{FFDFE3EC-EBF7-4B18-8EF4-5EA2AD5DA7E2}" dt="2023-02-26T20:39:12.007" v="973" actId="20577"/>
          <ac:spMkLst>
            <pc:docMk/>
            <pc:sldMk cId="1619453116" sldId="263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39:23.119" v="975" actId="20577"/>
          <ac:spMkLst>
            <pc:docMk/>
            <pc:sldMk cId="1619453116" sldId="263"/>
            <ac:spMk id="5122" creationId="{612B5792-076C-452D-8592-DDADCC263C58}"/>
          </ac:spMkLst>
        </pc:spChg>
      </pc:sldChg>
      <pc:sldChg chg="new del">
        <pc:chgData name="JHEYSON FABIAN VILLAVISAN BUITRAGO" userId="e5ced5c2-d787-455d-b115-4f08a699b8c8" providerId="ADAL" clId="{FFDFE3EC-EBF7-4B18-8EF4-5EA2AD5DA7E2}" dt="2023-02-26T20:38:17.898" v="874" actId="680"/>
        <pc:sldMkLst>
          <pc:docMk/>
          <pc:sldMk cId="1217701167" sldId="264"/>
        </pc:sldMkLst>
      </pc:sldChg>
      <pc:sldChg chg="modSp add mod">
        <pc:chgData name="JHEYSON FABIAN VILLAVISAN BUITRAGO" userId="e5ced5c2-d787-455d-b115-4f08a699b8c8" providerId="ADAL" clId="{FFDFE3EC-EBF7-4B18-8EF4-5EA2AD5DA7E2}" dt="2023-02-26T20:57:48.657" v="1030" actId="20577"/>
        <pc:sldMkLst>
          <pc:docMk/>
          <pc:sldMk cId="1583425945" sldId="264"/>
        </pc:sldMkLst>
        <pc:spChg chg="mod">
          <ac:chgData name="JHEYSON FABIAN VILLAVISAN BUITRAGO" userId="e5ced5c2-d787-455d-b115-4f08a699b8c8" providerId="ADAL" clId="{FFDFE3EC-EBF7-4B18-8EF4-5EA2AD5DA7E2}" dt="2023-02-26T20:57:48.657" v="1030" actId="20577"/>
          <ac:spMkLst>
            <pc:docMk/>
            <pc:sldMk cId="1583425945" sldId="264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57:19.182" v="977" actId="20577"/>
          <ac:spMkLst>
            <pc:docMk/>
            <pc:sldMk cId="1583425945" sldId="264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800" v="17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2.115" v="19" actId="4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8:30.857" v="1083" actId="20577"/>
        <pc:sldMkLst>
          <pc:docMk/>
          <pc:sldMk cId="1449454565" sldId="265"/>
        </pc:sldMkLst>
        <pc:spChg chg="mod">
          <ac:chgData name="JHEYSON FABIAN VILLAVISAN BUITRAGO" userId="e5ced5c2-d787-455d-b115-4f08a699b8c8" providerId="ADAL" clId="{FFDFE3EC-EBF7-4B18-8EF4-5EA2AD5DA7E2}" dt="2023-02-26T20:58:24.617" v="1081" actId="20577"/>
          <ac:spMkLst>
            <pc:docMk/>
            <pc:sldMk cId="1449454565" sldId="265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58:30.857" v="1083" actId="20577"/>
          <ac:spMkLst>
            <pc:docMk/>
            <pc:sldMk cId="1449454565" sldId="265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FFDFE3EC-EBF7-4B18-8EF4-5EA2AD5DA7E2}" dt="2023-02-26T20:59:50.695" v="1285" actId="20577"/>
        <pc:sldMkLst>
          <pc:docMk/>
          <pc:sldMk cId="1675651689" sldId="266"/>
        </pc:sldMkLst>
        <pc:spChg chg="mod">
          <ac:chgData name="JHEYSON FABIAN VILLAVISAN BUITRAGO" userId="e5ced5c2-d787-455d-b115-4f08a699b8c8" providerId="ADAL" clId="{FFDFE3EC-EBF7-4B18-8EF4-5EA2AD5DA7E2}" dt="2023-02-26T20:59:50.695" v="1285" actId="20577"/>
          <ac:spMkLst>
            <pc:docMk/>
            <pc:sldMk cId="1675651689" sldId="266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58:35.398" v="1086" actId="20577"/>
          <ac:spMkLst>
            <pc:docMk/>
            <pc:sldMk cId="1675651689" sldId="266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2.286" v="20" actId="47"/>
        <pc:sldMkLst>
          <pc:docMk/>
          <pc:sldMk cId="4156492543" sldId="266"/>
        </pc:sldMkLst>
      </pc:sldChg>
      <pc:sldChg chg="delSp modSp add mod">
        <pc:chgData name="JHEYSON FABIAN VILLAVISAN BUITRAGO" userId="e5ced5c2-d787-455d-b115-4f08a699b8c8" providerId="ADAL" clId="{FFDFE3EC-EBF7-4B18-8EF4-5EA2AD5DA7E2}" dt="2023-03-05T13:59:23.440" v="1598" actId="20577"/>
        <pc:sldMkLst>
          <pc:docMk/>
          <pc:sldMk cId="848225137" sldId="267"/>
        </pc:sldMkLst>
        <pc:spChg chg="del">
          <ac:chgData name="JHEYSON FABIAN VILLAVISAN BUITRAGO" userId="e5ced5c2-d787-455d-b115-4f08a699b8c8" providerId="ADAL" clId="{FFDFE3EC-EBF7-4B18-8EF4-5EA2AD5DA7E2}" dt="2023-03-05T13:57:27.783" v="1288" actId="478"/>
          <ac:spMkLst>
            <pc:docMk/>
            <pc:sldMk cId="848225137" sldId="267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FFDFE3EC-EBF7-4B18-8EF4-5EA2AD5DA7E2}" dt="2023-03-05T13:59:23.440" v="1598" actId="20577"/>
          <ac:spMkLst>
            <pc:docMk/>
            <pc:sldMk cId="848225137" sldId="267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3-05T13:55:57.073" v="1287" actId="20577"/>
          <ac:spMkLst>
            <pc:docMk/>
            <pc:sldMk cId="848225137" sldId="267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FFDFE3EC-EBF7-4B18-8EF4-5EA2AD5DA7E2}" dt="2023-03-05T13:59:36.488" v="1602" actId="20577"/>
        <pc:sldMkLst>
          <pc:docMk/>
          <pc:sldMk cId="3950163842" sldId="268"/>
        </pc:sldMkLst>
        <pc:spChg chg="mod">
          <ac:chgData name="JHEYSON FABIAN VILLAVISAN BUITRAGO" userId="e5ced5c2-d787-455d-b115-4f08a699b8c8" providerId="ADAL" clId="{FFDFE3EC-EBF7-4B18-8EF4-5EA2AD5DA7E2}" dt="2023-03-05T13:59:31.772" v="1601" actId="20577"/>
          <ac:spMkLst>
            <pc:docMk/>
            <pc:sldMk cId="3950163842" sldId="26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3-05T13:59:36.488" v="1602" actId="20577"/>
          <ac:spMkLst>
            <pc:docMk/>
            <pc:sldMk cId="3950163842" sldId="268"/>
            <ac:spMk id="5122" creationId="{612B5792-076C-452D-8592-DDADCC263C58}"/>
          </ac:spMkLst>
        </pc:spChg>
      </pc:sldChg>
      <pc:sldChg chg="modSp add mod ord">
        <pc:chgData name="JHEYSON FABIAN VILLAVISAN BUITRAGO" userId="e5ced5c2-d787-455d-b115-4f08a699b8c8" providerId="ADAL" clId="{FFDFE3EC-EBF7-4B18-8EF4-5EA2AD5DA7E2}" dt="2023-03-05T14:00:33.130" v="1611" actId="20577"/>
        <pc:sldMkLst>
          <pc:docMk/>
          <pc:sldMk cId="697017796" sldId="269"/>
        </pc:sldMkLst>
        <pc:spChg chg="mod">
          <ac:chgData name="JHEYSON FABIAN VILLAVISAN BUITRAGO" userId="e5ced5c2-d787-455d-b115-4f08a699b8c8" providerId="ADAL" clId="{FFDFE3EC-EBF7-4B18-8EF4-5EA2AD5DA7E2}" dt="2023-03-05T14:00:33.130" v="1611" actId="20577"/>
          <ac:spMkLst>
            <pc:docMk/>
            <pc:sldMk cId="697017796" sldId="269"/>
            <ac:spMk id="5122" creationId="{612B5792-076C-452D-8592-DDADCC263C58}"/>
          </ac:spMkLst>
        </pc:spChg>
      </pc:sldChg>
    </pc:docChg>
  </pc:docChgLst>
  <pc:docChgLst>
    <pc:chgData name="Usuario invitado" userId="S::urn:spo:anon#c9466ddc6e6e7048ade58dfb16dafa7bfd82e6563bb04a347394903757445ec3::" providerId="AD" clId="Web-{2F717C09-0EB3-FC25-FCC3-7BFBC53C6D27}"/>
    <pc:docChg chg="modSld">
      <pc:chgData name="Usuario invitado" userId="S::urn:spo:anon#c9466ddc6e6e7048ade58dfb16dafa7bfd82e6563bb04a347394903757445ec3::" providerId="AD" clId="Web-{2F717C09-0EB3-FC25-FCC3-7BFBC53C6D27}" dt="2023-03-30T22:40:24.635" v="2" actId="20577"/>
      <pc:docMkLst>
        <pc:docMk/>
      </pc:docMkLst>
      <pc:sldChg chg="modSp">
        <pc:chgData name="Usuario invitado" userId="S::urn:spo:anon#c9466ddc6e6e7048ade58dfb16dafa7bfd82e6563bb04a347394903757445ec3::" providerId="AD" clId="Web-{2F717C09-0EB3-FC25-FCC3-7BFBC53C6D27}" dt="2023-03-30T22:40:24.635" v="2" actId="20577"/>
        <pc:sldMkLst>
          <pc:docMk/>
          <pc:sldMk cId="484532444" sldId="260"/>
        </pc:sldMkLst>
        <pc:spChg chg="mod">
          <ac:chgData name="Usuario invitado" userId="S::urn:spo:anon#c9466ddc6e6e7048ade58dfb16dafa7bfd82e6563bb04a347394903757445ec3::" providerId="AD" clId="Web-{2F717C09-0EB3-FC25-FCC3-7BFBC53C6D27}" dt="2023-03-30T22:40:24.635" v="2" actId="20577"/>
          <ac:spMkLst>
            <pc:docMk/>
            <pc:sldMk cId="484532444" sldId="260"/>
            <ac:spMk id="5" creationId="{0BFE988D-E0D0-BC10-5B79-0B658874D14B}"/>
          </ac:spMkLst>
        </pc:spChg>
      </pc:sldChg>
    </pc:docChg>
  </pc:docChgLst>
  <pc:docChgLst>
    <pc:chgData name="Usuario invitado" userId="S::urn:spo:anon#c9466ddc6e6e7048ade58dfb16dafa7bfd82e6563bb04a347394903757445ec3::" providerId="AD" clId="Web-{C44733CA-5C18-4437-ACDC-A82F30B8B315}"/>
    <pc:docChg chg="modSld">
      <pc:chgData name="Usuario invitado" userId="S::urn:spo:anon#c9466ddc6e6e7048ade58dfb16dafa7bfd82e6563bb04a347394903757445ec3::" providerId="AD" clId="Web-{C44733CA-5C18-4437-ACDC-A82F30B8B315}" dt="2023-05-18T22:04:40.459" v="0" actId="1076"/>
      <pc:docMkLst>
        <pc:docMk/>
      </pc:docMkLst>
      <pc:sldChg chg="modSp">
        <pc:chgData name="Usuario invitado" userId="S::urn:spo:anon#c9466ddc6e6e7048ade58dfb16dafa7bfd82e6563bb04a347394903757445ec3::" providerId="AD" clId="Web-{C44733CA-5C18-4437-ACDC-A82F30B8B315}" dt="2023-05-18T22:04:40.459" v="0" actId="1076"/>
        <pc:sldMkLst>
          <pc:docMk/>
          <pc:sldMk cId="0" sldId="256"/>
        </pc:sldMkLst>
        <pc:picChg chg="mod">
          <ac:chgData name="Usuario invitado" userId="S::urn:spo:anon#c9466ddc6e6e7048ade58dfb16dafa7bfd82e6563bb04a347394903757445ec3::" providerId="AD" clId="Web-{C44733CA-5C18-4437-ACDC-A82F30B8B315}" dt="2023-05-18T22:04:40.459" v="0" actId="1076"/>
          <ac:picMkLst>
            <pc:docMk/>
            <pc:sldMk cId="0" sldId="256"/>
            <ac:picMk id="1028" creationId="{86BA1783-B2FE-6B6A-8793-A57527FC5C00}"/>
          </ac:picMkLst>
        </pc:picChg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4B6F9D77-E7B4-42B1-BB20-01C7FCB2106F}" dt="2023-02-26T17:57:22.077" v="178" actId="20577"/>
          <ac:spMkLst>
            <pc:docMk/>
            <pc:sldMk cId="3440673900" sldId="257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4B6F9D77-E7B4-42B1-BB20-01C7FCB2106F}" dt="2023-02-26T17:57:28.421" v="181" actId="20577"/>
          <ac:spMkLst>
            <pc:docMk/>
            <pc:sldMk cId="3274533963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  <pc:spChg chg="mod">
          <ac:chgData name="JHEYSON FABIAN VILLAVISAN BUITRAGO" userId="e5ced5c2-d787-455d-b115-4f08a699b8c8" providerId="ADAL" clId="{4B6F9D77-E7B4-42B1-BB20-01C7FCB2106F}" dt="2023-02-26T17:57:35.769" v="182" actId="20577"/>
          <ac:spMkLst>
            <pc:docMk/>
            <pc:sldMk cId="1457783989" sldId="259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  <pc:spChg chg="mod">
          <ac:chgData name="JHEYSON FABIAN VILLAVISAN BUITRAGO" userId="e5ced5c2-d787-455d-b115-4f08a699b8c8" providerId="ADAL" clId="{4B6F9D77-E7B4-42B1-BB20-01C7FCB2106F}" dt="2023-02-26T17:57:25.149" v="179" actId="20577"/>
          <ac:spMkLst>
            <pc:docMk/>
            <pc:sldMk cId="270398225" sldId="260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4B6F9D77-E7B4-42B1-BB20-01C7FCB2106F}" dt="2023-02-26T17:57:39.249" v="184" actId="20577"/>
          <ac:spMkLst>
            <pc:docMk/>
            <pc:sldMk cId="2446874551" sldId="261"/>
            <ac:spMk id="5122" creationId="{612B5792-076C-452D-8592-DDADCC263C58}"/>
          </ac:spMkLst>
        </pc:spChg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  <pc:spChg chg="add del">
          <ac:chgData name="JHEYSON FABIAN VILLAVISAN BUITRAGO" userId="e5ced5c2-d787-455d-b115-4f08a699b8c8" providerId="ADAL" clId="{4B6F9D77-E7B4-42B1-BB20-01C7FCB2106F}" dt="2023-02-26T17:57:08.830" v="173" actId="22"/>
          <ac:spMkLst>
            <pc:docMk/>
            <pc:sldMk cId="3201851065" sldId="262"/>
            <ac:spMk id="5" creationId="{52D9BB22-3C5B-8DFB-5BF2-BCB5A3817442}"/>
          </ac:spMkLst>
        </pc:spChg>
        <pc:spChg chg="add del">
          <ac:chgData name="JHEYSON FABIAN VILLAVISAN BUITRAGO" userId="e5ced5c2-d787-455d-b115-4f08a699b8c8" providerId="ADAL" clId="{4B6F9D77-E7B4-42B1-BB20-01C7FCB2106F}" dt="2023-02-26T17:57:11.328" v="175" actId="22"/>
          <ac:spMkLst>
            <pc:docMk/>
            <pc:sldMk cId="3201851065" sldId="262"/>
            <ac:spMk id="7" creationId="{81F07780-1EC1-5D74-7158-7EE40133EB61}"/>
          </ac:spMkLst>
        </pc:spChg>
        <pc:spChg chg="mod">
          <ac:chgData name="JHEYSON FABIAN VILLAVISAN BUITRAGO" userId="e5ced5c2-d787-455d-b115-4f08a699b8c8" providerId="ADAL" clId="{4B6F9D77-E7B4-42B1-BB20-01C7FCB2106F}" dt="2023-02-26T17:57:47.092" v="187" actId="20577"/>
          <ac:spMkLst>
            <pc:docMk/>
            <pc:sldMk cId="3201851065" sldId="262"/>
            <ac:spMk id="5122" creationId="{612B5792-076C-452D-8592-DDADCC263C58}"/>
          </ac:spMkLst>
        </pc:spChg>
        <pc:graphicFrameChg chg="mod modGraphic">
          <ac:chgData name="JHEYSON FABIAN VILLAVISAN BUITRAGO" userId="e5ced5c2-d787-455d-b115-4f08a699b8c8" providerId="ADAL" clId="{4B6F9D77-E7B4-42B1-BB20-01C7FCB2106F}" dt="2023-02-26T17:43:55.420" v="171" actId="20577"/>
          <ac:graphicFrameMkLst>
            <pc:docMk/>
            <pc:sldMk cId="3201851065" sldId="262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  <pc:spChg chg="mod">
          <ac:chgData name="JHEYSON FABIAN VILLAVISAN BUITRAGO" userId="e5ced5c2-d787-455d-b115-4f08a699b8c8" providerId="ADAL" clId="{4B6F9D77-E7B4-42B1-BB20-01C7FCB2106F}" dt="2023-02-26T17:57:42.885" v="186" actId="20577"/>
          <ac:spMkLst>
            <pc:docMk/>
            <pc:sldMk cId="1638959537" sldId="264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  <pc:spChg chg="mod">
          <ac:chgData name="JHEYSON FABIAN VILLAVISAN BUITRAGO" userId="e5ced5c2-d787-455d-b115-4f08a699b8c8" providerId="ADAL" clId="{4B6F9D77-E7B4-42B1-BB20-01C7FCB2106F}" dt="2023-02-26T17:57:50.664" v="188" actId="20577"/>
          <ac:spMkLst>
            <pc:docMk/>
            <pc:sldMk cId="423957145" sldId="265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4B6F9D77-E7B4-42B1-BB20-01C7FCB2106F}" dt="2023-02-26T18:03:03.121" v="263" actId="20577"/>
          <ac:spMkLst>
            <pc:docMk/>
            <pc:sldMk cId="4156492543" sldId="266"/>
            <ac:spMk id="2" creationId="{A507B2AF-6E0D-B8D3-7DC0-F1656DAC5FCD}"/>
          </ac:spMkLst>
        </pc:spChg>
        <pc:spChg chg="mod">
          <ac:chgData name="JHEYSON FABIAN VILLAVISAN BUITRAGO" userId="e5ced5c2-d787-455d-b115-4f08a699b8c8" providerId="ADAL" clId="{4B6F9D77-E7B4-42B1-BB20-01C7FCB2106F}" dt="2023-02-26T17:57:56.249" v="191" actId="20577"/>
          <ac:spMkLst>
            <pc:docMk/>
            <pc:sldMk cId="4156492543" sldId="266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4B6F9D77-E7B4-42B1-BB20-01C7FCB2106F}" dt="2023-02-26T18:07:21.668" v="446" actId="20577"/>
          <ac:graphicFrameMkLst>
            <pc:docMk/>
            <pc:sldMk cId="4156492543" sldId="266"/>
            <ac:graphicFrameMk id="3" creationId="{EF9006A5-EBF2-41B7-A192-D8E6795F3933}"/>
          </ac:graphicFrameMkLst>
        </pc:graphicFrameChg>
      </pc:sldChg>
    </pc:docChg>
  </pc:docChgLst>
  <pc:docChgLst>
    <pc:chgData name="MIGUEL ANGEL ESPITIA COBOS" userId="S::maespitiac@itc.edu.co::300115d9-8b75-4c70-8897-ec675c23da84" providerId="AD" clId="Web-{3810B60E-9163-4B47-AF37-3CF18FEF2A67}"/>
    <pc:docChg chg="modSld sldOrd">
      <pc:chgData name="MIGUEL ANGEL ESPITIA COBOS" userId="S::maespitiac@itc.edu.co::300115d9-8b75-4c70-8897-ec675c23da84" providerId="AD" clId="Web-{3810B60E-9163-4B47-AF37-3CF18FEF2A67}" dt="2023-03-23T22:28:08.417" v="1"/>
      <pc:docMkLst>
        <pc:docMk/>
      </pc:docMkLst>
      <pc:sldChg chg="modSp">
        <pc:chgData name="MIGUEL ANGEL ESPITIA COBOS" userId="S::maespitiac@itc.edu.co::300115d9-8b75-4c70-8897-ec675c23da84" providerId="AD" clId="Web-{3810B60E-9163-4B47-AF37-3CF18FEF2A67}" dt="2023-03-23T22:20:05.678" v="0" actId="1076"/>
        <pc:sldMkLst>
          <pc:docMk/>
          <pc:sldMk cId="484532444" sldId="260"/>
        </pc:sldMkLst>
        <pc:spChg chg="mod">
          <ac:chgData name="MIGUEL ANGEL ESPITIA COBOS" userId="S::maespitiac@itc.edu.co::300115d9-8b75-4c70-8897-ec675c23da84" providerId="AD" clId="Web-{3810B60E-9163-4B47-AF37-3CF18FEF2A67}" dt="2023-03-23T22:20:05.678" v="0" actId="1076"/>
          <ac:spMkLst>
            <pc:docMk/>
            <pc:sldMk cId="484532444" sldId="260"/>
            <ac:spMk id="5" creationId="{0BFE988D-E0D0-BC10-5B79-0B658874D14B}"/>
          </ac:spMkLst>
        </pc:spChg>
      </pc:sldChg>
      <pc:sldChg chg="ord">
        <pc:chgData name="MIGUEL ANGEL ESPITIA COBOS" userId="S::maespitiac@itc.edu.co::300115d9-8b75-4c70-8897-ec675c23da84" providerId="AD" clId="Web-{3810B60E-9163-4B47-AF37-3CF18FEF2A67}" dt="2023-03-23T22:28:08.417" v="1"/>
        <pc:sldMkLst>
          <pc:docMk/>
          <pc:sldMk cId="2938286609" sldId="264"/>
        </pc:sldMkLst>
      </pc:sldChg>
    </pc:docChg>
  </pc:docChgLst>
  <pc:docChgLst>
    <pc:chgData name="JHEYSON FABIAN VILLAVISAN BUITRAGO" userId="S::jfvillavisanb@itc.edu.co::e5ced5c2-d787-455d-b115-4f08a699b8c8" providerId="AD" clId="Web-{5474075C-2AC0-75A3-9001-677E0649A537}"/>
    <pc:docChg chg="modSld">
      <pc:chgData name="JHEYSON FABIAN VILLAVISAN BUITRAGO" userId="S::jfvillavisanb@itc.edu.co::e5ced5c2-d787-455d-b115-4f08a699b8c8" providerId="AD" clId="Web-{5474075C-2AC0-75A3-9001-677E0649A537}" dt="2023-03-23T22:30:34.934" v="4" actId="1076"/>
      <pc:docMkLst>
        <pc:docMk/>
      </pc:docMkLst>
      <pc:sldChg chg="modSp">
        <pc:chgData name="JHEYSON FABIAN VILLAVISAN BUITRAGO" userId="S::jfvillavisanb@itc.edu.co::e5ced5c2-d787-455d-b115-4f08a699b8c8" providerId="AD" clId="Web-{5474075C-2AC0-75A3-9001-677E0649A537}" dt="2023-03-23T22:30:34.934" v="4" actId="1076"/>
        <pc:sldMkLst>
          <pc:docMk/>
          <pc:sldMk cId="565314029" sldId="263"/>
        </pc:sldMkLst>
        <pc:spChg chg="mod">
          <ac:chgData name="JHEYSON FABIAN VILLAVISAN BUITRAGO" userId="S::jfvillavisanb@itc.edu.co::e5ced5c2-d787-455d-b115-4f08a699b8c8" providerId="AD" clId="Web-{5474075C-2AC0-75A3-9001-677E0649A537}" dt="2023-03-23T22:30:34.934" v="4" actId="1076"/>
          <ac:spMkLst>
            <pc:docMk/>
            <pc:sldMk cId="565314029" sldId="263"/>
            <ac:spMk id="5" creationId="{0BFE988D-E0D0-BC10-5B79-0B658874D14B}"/>
          </ac:spMkLst>
        </pc:spChg>
      </pc:sldChg>
      <pc:sldChg chg="modSp">
        <pc:chgData name="JHEYSON FABIAN VILLAVISAN BUITRAGO" userId="S::jfvillavisanb@itc.edu.co::e5ced5c2-d787-455d-b115-4f08a699b8c8" providerId="AD" clId="Web-{5474075C-2AC0-75A3-9001-677E0649A537}" dt="2023-03-23T22:09:20.275" v="3" actId="20577"/>
        <pc:sldMkLst>
          <pc:docMk/>
          <pc:sldMk cId="2938286609" sldId="264"/>
        </pc:sldMkLst>
        <pc:spChg chg="mod">
          <ac:chgData name="JHEYSON FABIAN VILLAVISAN BUITRAGO" userId="S::jfvillavisanb@itc.edu.co::e5ced5c2-d787-455d-b115-4f08a699b8c8" providerId="AD" clId="Web-{5474075C-2AC0-75A3-9001-677E0649A537}" dt="2023-03-23T22:09:20.275" v="3" actId="20577"/>
          <ac:spMkLst>
            <pc:docMk/>
            <pc:sldMk cId="2938286609" sldId="264"/>
            <ac:spMk id="5" creationId="{0BFE988D-E0D0-BC10-5B79-0B658874D14B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03925FA-9555-FF25-B497-2304A826DFCD}"/>
    <pc:docChg chg="addSld delSld modSld sldOrd modSection">
      <pc:chgData name="JHEYSON FABIAN VILLAVISAN BUITRAGO" userId="S::jfvillavisanb@itc.edu.co::e5ced5c2-d787-455d-b115-4f08a699b8c8" providerId="AD" clId="Web-{E03925FA-9555-FF25-B497-2304A826DFCD}" dt="2023-03-23T12:12:22.439" v="754" actId="20577"/>
      <pc:docMkLst>
        <pc:docMk/>
      </pc:docMkLst>
      <pc:sldChg chg="modSp">
        <pc:chgData name="JHEYSON FABIAN VILLAVISAN BUITRAGO" userId="S::jfvillavisanb@itc.edu.co::e5ced5c2-d787-455d-b115-4f08a699b8c8" providerId="AD" clId="Web-{E03925FA-9555-FF25-B497-2304A826DFCD}" dt="2023-03-23T12:03:03.165" v="255" actId="20577"/>
        <pc:sldMkLst>
          <pc:docMk/>
          <pc:sldMk cId="0" sldId="256"/>
        </pc:sldMkLst>
        <pc:spChg chg="mod">
          <ac:chgData name="JHEYSON FABIAN VILLAVISAN BUITRAGO" userId="S::jfvillavisanb@itc.edu.co::e5ced5c2-d787-455d-b115-4f08a699b8c8" providerId="AD" clId="Web-{E03925FA-9555-FF25-B497-2304A826DFCD}" dt="2023-03-23T11:52:19.606" v="38" actId="20577"/>
          <ac:spMkLst>
            <pc:docMk/>
            <pc:sldMk cId="0" sldId="256"/>
            <ac:spMk id="7" creationId="{D7893B5F-DA97-4045-739E-535799F409B9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03.165" v="255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">
        <pc:chgData name="JHEYSON FABIAN VILLAVISAN BUITRAGO" userId="S::jfvillavisanb@itc.edu.co::e5ced5c2-d787-455d-b115-4f08a699b8c8" providerId="AD" clId="Web-{E03925FA-9555-FF25-B497-2304A826DFCD}" dt="2023-03-23T12:03:06.900" v="256" actId="20577"/>
        <pc:sldMkLst>
          <pc:docMk/>
          <pc:sldMk cId="3440673900" sldId="257"/>
        </pc:sldMkLst>
        <pc:spChg chg="mod">
          <ac:chgData name="JHEYSON FABIAN VILLAVISAN BUITRAGO" userId="S::jfvillavisanb@itc.edu.co::e5ced5c2-d787-455d-b115-4f08a699b8c8" providerId="AD" clId="Web-{E03925FA-9555-FF25-B497-2304A826DFCD}" dt="2023-03-23T11:52:14.512" v="32" actId="20577"/>
          <ac:spMkLst>
            <pc:docMk/>
            <pc:sldMk cId="3440673900" sldId="257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2:12.725" v="221" actId="20577"/>
          <ac:spMkLst>
            <pc:docMk/>
            <pc:sldMk cId="3440673900" sldId="257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06.900" v="256" actId="20577"/>
          <ac:spMkLst>
            <pc:docMk/>
            <pc:sldMk cId="3440673900" sldId="257"/>
            <ac:spMk id="10" creationId="{0D52910C-C7FF-51AD-9B9D-1A390D5FFE1B}"/>
          </ac:spMkLst>
        </pc:spChg>
      </pc:sldChg>
      <pc:sldChg chg="modSp">
        <pc:chgData name="JHEYSON FABIAN VILLAVISAN BUITRAGO" userId="S::jfvillavisanb@itc.edu.co::e5ced5c2-d787-455d-b115-4f08a699b8c8" providerId="AD" clId="Web-{E03925FA-9555-FF25-B497-2304A826DFCD}" dt="2023-03-23T12:03:10.462" v="257" actId="20577"/>
        <pc:sldMkLst>
          <pc:docMk/>
          <pc:sldMk cId="1609935484" sldId="258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32.018" v="197" actId="20577"/>
          <ac:spMkLst>
            <pc:docMk/>
            <pc:sldMk cId="1609935484" sldId="258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4:18.486" v="68" actId="20577"/>
          <ac:spMkLst>
            <pc:docMk/>
            <pc:sldMk cId="1609935484" sldId="258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10.462" v="257" actId="20577"/>
          <ac:spMkLst>
            <pc:docMk/>
            <pc:sldMk cId="1609935484" sldId="258"/>
            <ac:spMk id="10" creationId="{0D52910C-C7FF-51AD-9B9D-1A390D5FFE1B}"/>
          </ac:spMkLst>
        </pc:spChg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08.842" v="263" actId="20577"/>
        <pc:sldMkLst>
          <pc:docMk/>
          <pc:sldMk cId="979607820" sldId="259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37.362" v="201" actId="20577"/>
          <ac:spMkLst>
            <pc:docMk/>
            <pc:sldMk cId="979607820" sldId="259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5:09.207" v="91" actId="14100"/>
          <ac:spMkLst>
            <pc:docMk/>
            <pc:sldMk cId="979607820" sldId="259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13.869" v="258" actId="20577"/>
          <ac:spMkLst>
            <pc:docMk/>
            <pc:sldMk cId="979607820" sldId="259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08.842" v="263" actId="20577"/>
          <ac:spMkLst>
            <pc:docMk/>
            <pc:sldMk cId="979607820" sldId="259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32.523" v="0"/>
        <pc:sldMkLst>
          <pc:docMk/>
          <pc:sldMk cId="1249697515" sldId="259"/>
        </pc:sldMkLst>
      </pc:sldChg>
      <pc:sldChg chg="modSp add replId">
        <pc:chgData name="JHEYSON FABIAN VILLAVISAN BUITRAGO" userId="S::jfvillavisanb@itc.edu.co::e5ced5c2-d787-455d-b115-4f08a699b8c8" providerId="AD" clId="Web-{E03925FA-9555-FF25-B497-2304A826DFCD}" dt="2023-03-23T12:05:13.702" v="265" actId="20577"/>
        <pc:sldMkLst>
          <pc:docMk/>
          <pc:sldMk cId="484532444" sldId="260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50.519" v="208" actId="20577"/>
          <ac:spMkLst>
            <pc:docMk/>
            <pc:sldMk cId="484532444" sldId="260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6:52.993" v="144" actId="14100"/>
          <ac:spMkLst>
            <pc:docMk/>
            <pc:sldMk cId="484532444" sldId="260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16.978" v="259" actId="20577"/>
          <ac:spMkLst>
            <pc:docMk/>
            <pc:sldMk cId="484532444" sldId="260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13.702" v="265" actId="20577"/>
          <ac:spMkLst>
            <pc:docMk/>
            <pc:sldMk cId="484532444" sldId="260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8"/>
        <pc:sldMkLst>
          <pc:docMk/>
          <pc:sldMk cId="1174833738" sldId="260"/>
        </pc:sldMkLst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17.312" v="266" actId="20577"/>
        <pc:sldMkLst>
          <pc:docMk/>
          <pc:sldMk cId="1186125089" sldId="261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1:07.098" v="212" actId="20577"/>
          <ac:spMkLst>
            <pc:docMk/>
            <pc:sldMk cId="1186125089" sldId="261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9:11.999" v="183" actId="20577"/>
          <ac:spMkLst>
            <pc:docMk/>
            <pc:sldMk cId="1186125089" sldId="261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20.900" v="260" actId="20577"/>
          <ac:spMkLst>
            <pc:docMk/>
            <pc:sldMk cId="1186125089" sldId="261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17.312" v="266" actId="20577"/>
          <ac:spMkLst>
            <pc:docMk/>
            <pc:sldMk cId="1186125089" sldId="261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9"/>
        <pc:sldMkLst>
          <pc:docMk/>
          <pc:sldMk cId="3545755960" sldId="261"/>
        </pc:sldMkLst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21.390" v="267" actId="20577"/>
        <pc:sldMkLst>
          <pc:docMk/>
          <pc:sldMk cId="1761674871" sldId="262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56.738" v="209" actId="20577"/>
          <ac:spMkLst>
            <pc:docMk/>
            <pc:sldMk cId="1761674871" sldId="262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2:54.805" v="252" actId="20577"/>
          <ac:spMkLst>
            <pc:docMk/>
            <pc:sldMk cId="1761674871" sldId="262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24.775" v="261" actId="20577"/>
          <ac:spMkLst>
            <pc:docMk/>
            <pc:sldMk cId="1761674871" sldId="262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21.390" v="267" actId="20577"/>
          <ac:spMkLst>
            <pc:docMk/>
            <pc:sldMk cId="1761674871" sldId="262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37.805" v="1"/>
        <pc:sldMkLst>
          <pc:docMk/>
          <pc:sldMk cId="2945622641" sldId="262"/>
        </pc:sldMkLst>
      </pc:sldChg>
      <pc:sldChg chg="modSp add replId">
        <pc:chgData name="JHEYSON FABIAN VILLAVISAN BUITRAGO" userId="S::jfvillavisanb@itc.edu.co::e5ced5c2-d787-455d-b115-4f08a699b8c8" providerId="AD" clId="Web-{E03925FA-9555-FF25-B497-2304A826DFCD}" dt="2023-03-23T12:07:16.379" v="318" actId="20577"/>
        <pc:sldMkLst>
          <pc:docMk/>
          <pc:sldMk cId="565314029" sldId="263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7:16.379" v="318" actId="20577"/>
          <ac:spMkLst>
            <pc:docMk/>
            <pc:sldMk cId="565314029" sldId="263"/>
            <ac:spMk id="5" creationId="{0BFE988D-E0D0-BC10-5B79-0B658874D14B}"/>
          </ac:spMkLst>
        </pc:spChg>
      </pc:sldChg>
      <pc:sldChg chg="add del replId">
        <pc:chgData name="JHEYSON FABIAN VILLAVISAN BUITRAGO" userId="S::jfvillavisanb@itc.edu.co::e5ced5c2-d787-455d-b115-4f08a699b8c8" providerId="AD" clId="Web-{E03925FA-9555-FF25-B497-2304A826DFCD}" dt="2023-03-23T12:06:10.767" v="271"/>
        <pc:sldMkLst>
          <pc:docMk/>
          <pc:sldMk cId="685557089" sldId="26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7"/>
        <pc:sldMkLst>
          <pc:docMk/>
          <pc:sldMk cId="1619453116" sldId="26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6"/>
        <pc:sldMkLst>
          <pc:docMk/>
          <pc:sldMk cId="1583425945" sldId="264"/>
        </pc:sldMkLst>
      </pc:sldChg>
      <pc:sldChg chg="modSp add replId modNotes">
        <pc:chgData name="JHEYSON FABIAN VILLAVISAN BUITRAGO" userId="S::jfvillavisanb@itc.edu.co::e5ced5c2-d787-455d-b115-4f08a699b8c8" providerId="AD" clId="Web-{E03925FA-9555-FF25-B497-2304A826DFCD}" dt="2023-03-23T12:12:22.439" v="754" actId="20577"/>
        <pc:sldMkLst>
          <pc:docMk/>
          <pc:sldMk cId="2938286609" sldId="264"/>
        </pc:sldMkLst>
        <pc:spChg chg="mod">
          <ac:chgData name="JHEYSON FABIAN VILLAVISAN BUITRAGO" userId="S::jfvillavisanb@itc.edu.co::e5ced5c2-d787-455d-b115-4f08a699b8c8" providerId="AD" clId="Web-{E03925FA-9555-FF25-B497-2304A826DFCD}" dt="2023-03-23T12:12:22.439" v="754" actId="20577"/>
          <ac:spMkLst>
            <pc:docMk/>
            <pc:sldMk cId="2938286609" sldId="264"/>
            <ac:spMk id="5" creationId="{0BFE988D-E0D0-BC10-5B79-0B658874D14B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5"/>
        <pc:sldMkLst>
          <pc:docMk/>
          <pc:sldMk cId="1449454565" sldId="265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4"/>
        <pc:sldMkLst>
          <pc:docMk/>
          <pc:sldMk cId="1675651689" sldId="266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3"/>
        <pc:sldMkLst>
          <pc:docMk/>
          <pc:sldMk cId="848225137" sldId="267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1"/>
        <pc:sldMkLst>
          <pc:docMk/>
          <pc:sldMk cId="3950163842" sldId="268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2"/>
        <pc:sldMkLst>
          <pc:docMk/>
          <pc:sldMk cId="697017796" sldId="269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7"/>
        <pc:sldMkLst>
          <pc:docMk/>
          <pc:sldMk cId="2369163642" sldId="270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0"/>
        <pc:sldMkLst>
          <pc:docMk/>
          <pc:sldMk cId="2788574265" sldId="271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9"/>
        <pc:sldMkLst>
          <pc:docMk/>
          <pc:sldMk cId="318970871" sldId="272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6"/>
        <pc:sldMkLst>
          <pc:docMk/>
          <pc:sldMk cId="3720722372" sldId="27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8"/>
        <pc:sldMkLst>
          <pc:docMk/>
          <pc:sldMk cId="3323885922" sldId="274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5"/>
        <pc:sldMkLst>
          <pc:docMk/>
          <pc:sldMk cId="3054628638" sldId="275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4"/>
        <pc:sldMkLst>
          <pc:docMk/>
          <pc:sldMk cId="3907818372" sldId="276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3"/>
        <pc:sldMkLst>
          <pc:docMk/>
          <pc:sldMk cId="967436263" sldId="277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46" v="2"/>
        <pc:sldMkLst>
          <pc:docMk/>
          <pc:sldMk cId="1822591205" sldId="278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50.352" v="21"/>
        <pc:sldMkLst>
          <pc:docMk/>
          <pc:sldMk cId="1620913930" sldId="279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50.352" v="20"/>
        <pc:sldMkLst>
          <pc:docMk/>
          <pc:sldMk cId="1428125479" sldId="280"/>
        </pc:sldMkLst>
      </pc:sldChg>
    </pc:docChg>
  </pc:docChgLst>
  <pc:docChgLst>
    <pc:chgData name="JHEYSON FABIAN VILLAVISAN BUITRAGO" userId="e5ced5c2-d787-455d-b115-4f08a699b8c8" providerId="ADAL" clId="{A03DC4FD-4524-4B8E-A863-A54A602A2659}"/>
    <pc:docChg chg="modSld">
      <pc:chgData name="JHEYSON FABIAN VILLAVISAN BUITRAGO" userId="e5ced5c2-d787-455d-b115-4f08a699b8c8" providerId="ADAL" clId="{A03DC4FD-4524-4B8E-A863-A54A602A2659}" dt="2024-05-25T01:44:16.413" v="7" actId="1076"/>
      <pc:docMkLst>
        <pc:docMk/>
      </pc:docMkLst>
      <pc:sldChg chg="modSp mod">
        <pc:chgData name="JHEYSON FABIAN VILLAVISAN BUITRAGO" userId="e5ced5c2-d787-455d-b115-4f08a699b8c8" providerId="ADAL" clId="{A03DC4FD-4524-4B8E-A863-A54A602A2659}" dt="2024-05-25T01:44:16.413" v="7" actId="1076"/>
        <pc:sldMkLst>
          <pc:docMk/>
          <pc:sldMk cId="1761674871" sldId="262"/>
        </pc:sldMkLst>
        <pc:spChg chg="mod">
          <ac:chgData name="JHEYSON FABIAN VILLAVISAN BUITRAGO" userId="e5ced5c2-d787-455d-b115-4f08a699b8c8" providerId="ADAL" clId="{A03DC4FD-4524-4B8E-A863-A54A602A2659}" dt="2024-05-25T01:44:16.413" v="7" actId="1076"/>
          <ac:spMkLst>
            <pc:docMk/>
            <pc:sldMk cId="1761674871" sldId="262"/>
            <ac:spMk id="5" creationId="{0BFE988D-E0D0-BC10-5B79-0B658874D14B}"/>
          </ac:spMkLst>
        </pc:spChg>
      </pc:sldChg>
      <pc:sldChg chg="modSp mod">
        <pc:chgData name="JHEYSON FABIAN VILLAVISAN BUITRAGO" userId="e5ced5c2-d787-455d-b115-4f08a699b8c8" providerId="ADAL" clId="{A03DC4FD-4524-4B8E-A863-A54A602A2659}" dt="2024-05-25T01:44:06.710" v="4" actId="1035"/>
        <pc:sldMkLst>
          <pc:docMk/>
          <pc:sldMk cId="2938286609" sldId="264"/>
        </pc:sldMkLst>
        <pc:spChg chg="mod">
          <ac:chgData name="JHEYSON FABIAN VILLAVISAN BUITRAGO" userId="e5ced5c2-d787-455d-b115-4f08a699b8c8" providerId="ADAL" clId="{A03DC4FD-4524-4B8E-A863-A54A602A2659}" dt="2024-05-25T01:44:06.710" v="4" actId="1035"/>
          <ac:spMkLst>
            <pc:docMk/>
            <pc:sldMk cId="2938286609" sldId="264"/>
            <ac:spMk id="5" creationId="{0BFE988D-E0D0-BC10-5B79-0B658874D1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24/05/2024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24/05/2024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0005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3691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234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7718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1092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8424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12473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140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err="1">
                <a:cs typeface="Calibri"/>
              </a:rPr>
              <a:t>Solucion</a:t>
            </a:r>
          </a:p>
          <a:p>
            <a:r>
              <a:rPr lang="es-CO" err="1"/>
              <a:t>class</a:t>
            </a:r>
            <a:r>
              <a:rPr lang="es-CO"/>
              <a:t> Libro:</a:t>
            </a:r>
            <a:endParaRPr lang="es-CO">
              <a:cs typeface="Calibri"/>
            </a:endParaRPr>
          </a:p>
          <a:p>
            <a:r>
              <a:rPr lang="es-CO"/>
              <a:t>    def __</a:t>
            </a:r>
            <a:r>
              <a:rPr lang="es-CO" err="1"/>
              <a:t>init</a:t>
            </a:r>
            <a:r>
              <a:rPr lang="es-CO"/>
              <a:t>__(</a:t>
            </a:r>
            <a:r>
              <a:rPr lang="es-CO" err="1"/>
              <a:t>self</a:t>
            </a:r>
            <a:r>
              <a:rPr lang="es-CO"/>
              <a:t>, titulo, autor, </a:t>
            </a:r>
            <a:r>
              <a:rPr lang="es-CO" err="1"/>
              <a:t>year</a:t>
            </a:r>
            <a:r>
              <a:rPr lang="es-CO" dirty="0"/>
              <a:t>, genero):</a:t>
            </a:r>
            <a:endParaRPr lang="es-CO" dirty="0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self.titulo</a:t>
            </a:r>
            <a:r>
              <a:rPr lang="es-CO"/>
              <a:t> = titulo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self.autor</a:t>
            </a:r>
            <a:r>
              <a:rPr lang="es-CO"/>
              <a:t> = autor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self.year</a:t>
            </a:r>
            <a:r>
              <a:rPr lang="es-CO"/>
              <a:t> = </a:t>
            </a:r>
            <a:r>
              <a:rPr lang="es-CO" err="1"/>
              <a:t>year</a:t>
            </a:r>
            <a:endParaRPr lang="es-CO" err="1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self.genero</a:t>
            </a:r>
            <a:r>
              <a:rPr lang="es-CO"/>
              <a:t> = genero</a:t>
            </a:r>
            <a:endParaRPr lang="es-CO">
              <a:cs typeface="Calibri"/>
            </a:endParaRPr>
          </a:p>
          <a:p>
            <a:r>
              <a:rPr lang="es-CO"/>
              <a:t>    </a:t>
            </a:r>
          </a:p>
          <a:p>
            <a:r>
              <a:rPr lang="es-CO"/>
              <a:t>    </a:t>
            </a:r>
            <a:r>
              <a:rPr lang="es-CO" err="1"/>
              <a:t>def</a:t>
            </a:r>
            <a:r>
              <a:rPr lang="es-CO"/>
              <a:t> </a:t>
            </a:r>
            <a:r>
              <a:rPr lang="es-CO" err="1"/>
              <a:t>obtener_informacion</a:t>
            </a:r>
            <a:r>
              <a:rPr lang="es-CO"/>
              <a:t>(</a:t>
            </a:r>
            <a:r>
              <a:rPr lang="es-CO" err="1"/>
              <a:t>self</a:t>
            </a:r>
            <a:r>
              <a:rPr lang="es-CO"/>
              <a:t>):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return</a:t>
            </a:r>
            <a:r>
              <a:rPr lang="es-CO"/>
              <a:t> f"{</a:t>
            </a:r>
            <a:r>
              <a:rPr lang="es-CO" err="1"/>
              <a:t>self.titulo</a:t>
            </a:r>
            <a:r>
              <a:rPr lang="es-CO"/>
              <a:t>} ({</a:t>
            </a:r>
            <a:r>
              <a:rPr lang="es-CO" err="1"/>
              <a:t>self.year</a:t>
            </a:r>
            <a:r>
              <a:rPr lang="es-CO"/>
              <a:t>}) - {</a:t>
            </a:r>
            <a:r>
              <a:rPr lang="es-CO" err="1"/>
              <a:t>self.autor</a:t>
            </a:r>
            <a:r>
              <a:rPr lang="es-CO"/>
              <a:t>}, {</a:t>
            </a:r>
            <a:r>
              <a:rPr lang="es-CO" err="1"/>
              <a:t>self.genero</a:t>
            </a:r>
            <a:r>
              <a:rPr lang="es-CO"/>
              <a:t>}"</a:t>
            </a:r>
            <a:endParaRPr lang="es-CO">
              <a:cs typeface="Calibri"/>
            </a:endParaRPr>
          </a:p>
          <a:p>
            <a:r>
              <a:rPr lang="es-CO"/>
              <a:t>    </a:t>
            </a:r>
            <a:endParaRPr lang="es-CO">
              <a:cs typeface="Calibri"/>
            </a:endParaRPr>
          </a:p>
          <a:p>
            <a:r>
              <a:rPr lang="es-CO"/>
              <a:t>    </a:t>
            </a:r>
            <a:r>
              <a:rPr lang="es-CO" err="1"/>
              <a:t>def</a:t>
            </a:r>
            <a:r>
              <a:rPr lang="es-CO"/>
              <a:t> </a:t>
            </a:r>
            <a:r>
              <a:rPr lang="es-CO" err="1"/>
              <a:t>cambiar_titulo</a:t>
            </a:r>
            <a:r>
              <a:rPr lang="es-CO"/>
              <a:t>(</a:t>
            </a:r>
            <a:r>
              <a:rPr lang="es-CO" err="1"/>
              <a:t>self</a:t>
            </a:r>
            <a:r>
              <a:rPr lang="es-CO"/>
              <a:t>, </a:t>
            </a:r>
            <a:r>
              <a:rPr lang="es-CO" err="1"/>
              <a:t>nuevo_titulo</a:t>
            </a:r>
            <a:r>
              <a:rPr lang="es-CO"/>
              <a:t>):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self.titulo</a:t>
            </a:r>
            <a:r>
              <a:rPr lang="es-CO"/>
              <a:t> = </a:t>
            </a:r>
            <a:r>
              <a:rPr lang="es-CO" err="1"/>
              <a:t>nuevo_titulo</a:t>
            </a:r>
            <a:endParaRPr lang="es-CO" err="1">
              <a:cs typeface="Calibri"/>
            </a:endParaRPr>
          </a:p>
          <a:p>
            <a:r>
              <a:rPr lang="es-CO"/>
              <a:t>libro1 = Libro("El principito", "Antoine de Saint-Exupéry", 1943, "Literatura infantil")</a:t>
            </a:r>
            <a:endParaRPr lang="es-CO">
              <a:cs typeface="Calibri"/>
            </a:endParaRPr>
          </a:p>
          <a:p>
            <a:r>
              <a:rPr lang="es-CO" err="1"/>
              <a:t>print</a:t>
            </a:r>
            <a:r>
              <a:rPr lang="es-CO"/>
              <a:t>(libro1.obtener_informacion())</a:t>
            </a:r>
            <a:endParaRPr lang="es-CO">
              <a:cs typeface="Calibri"/>
            </a:endParaRPr>
          </a:p>
          <a:p>
            <a:r>
              <a:rPr lang="es-CO"/>
              <a:t>libro1.cambiar_titulo("El zorro y el principito")</a:t>
            </a:r>
            <a:endParaRPr lang="es-CO">
              <a:cs typeface="Calibri"/>
            </a:endParaRPr>
          </a:p>
          <a:p>
            <a:r>
              <a:rPr lang="es-CO" err="1"/>
              <a:t>print</a:t>
            </a:r>
            <a:r>
              <a:rPr lang="es-CO"/>
              <a:t>(libro1.obtener_informacion())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pPr>
              <a:spcBef>
                <a:spcPct val="0"/>
              </a:spcBef>
            </a:pPr>
            <a:endParaRPr lang="es-CO" altLang="es-CO">
              <a:cs typeface="Calibri"/>
            </a:endParaRP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8271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3573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9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454391"/>
            <a:ext cx="6579780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 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 err="1">
                <a:highlight>
                  <a:srgbClr val="FF00FF"/>
                </a:highlight>
                <a:ea typeface="+mn-lt"/>
                <a:cs typeface="+mn-lt"/>
              </a:rPr>
              <a:t>init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highlight>
                  <a:srgbClr val="C0C0C0"/>
                </a:highlight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/>
          </a:p>
          <a:p>
            <a:r>
              <a:rPr lang="es-CO" err="1">
                <a:ea typeface="+mn-lt"/>
                <a:cs typeface="+mn-lt"/>
              </a:rPr>
              <a:t>mi_rectangulo</a:t>
            </a:r>
            <a:r>
              <a:rPr lang="es-CO">
                <a:ea typeface="+mn-lt"/>
                <a:cs typeface="+mn-lt"/>
              </a:rPr>
              <a:t> =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(5, 10, "rojo")</a:t>
            </a:r>
          </a:p>
          <a:p>
            <a:r>
              <a:rPr lang="es-CO" err="1">
                <a:ea typeface="+mn-lt"/>
                <a:cs typeface="+mn-lt"/>
              </a:rPr>
              <a:t>Print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mi_rectangulo.calcular_perimetro</a:t>
            </a:r>
            <a:r>
              <a:rPr lang="es-CO">
                <a:ea typeface="+mn-lt"/>
                <a:cs typeface="+mn-lt"/>
              </a:rPr>
              <a:t>())
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ejemplo</a:t>
            </a:r>
            <a:r>
              <a:rPr lang="en-US"/>
              <a:t>, </a:t>
            </a:r>
            <a:r>
              <a:rPr lang="en-US" err="1"/>
              <a:t>el</a:t>
            </a:r>
            <a:r>
              <a:rPr lang="en-US"/>
              <a:t> constructor </a:t>
            </a:r>
            <a:r>
              <a:rPr lang="en-US" err="1"/>
              <a:t>recibe</a:t>
            </a:r>
            <a:r>
              <a:rPr lang="en-US"/>
              <a:t> </a:t>
            </a:r>
            <a:r>
              <a:rPr lang="en-US" err="1"/>
              <a:t>tres</a:t>
            </a:r>
            <a:r>
              <a:rPr lang="en-US"/>
              <a:t> </a:t>
            </a:r>
            <a:r>
              <a:rPr lang="en-US" err="1"/>
              <a:t>parámetros</a:t>
            </a:r>
            <a:r>
              <a:rPr lang="en-US"/>
              <a:t>: ancho, alto y color. </a:t>
            </a:r>
            <a:r>
              <a:rPr lang="en-US" err="1"/>
              <a:t>Estos</a:t>
            </a:r>
            <a:r>
              <a:rPr lang="en-US"/>
              <a:t> </a:t>
            </a:r>
            <a:r>
              <a:rPr lang="en-US" err="1"/>
              <a:t>parámetros</a:t>
            </a:r>
            <a:r>
              <a:rPr lang="en-US"/>
              <a:t> se </a:t>
            </a:r>
            <a:r>
              <a:rPr lang="en-US" err="1"/>
              <a:t>utilizan</a:t>
            </a:r>
            <a:r>
              <a:rPr lang="en-US"/>
              <a:t> para </a:t>
            </a:r>
            <a:r>
              <a:rPr lang="en-US" err="1"/>
              <a:t>inicializar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atributos</a:t>
            </a:r>
            <a:r>
              <a:rPr lang="en-US"/>
              <a:t> </a:t>
            </a:r>
            <a:r>
              <a:rPr lang="en-US" err="1"/>
              <a:t>correspondientes</a:t>
            </a:r>
            <a:r>
              <a:rPr lang="en-US"/>
              <a:t> del </a:t>
            </a:r>
            <a:r>
              <a:rPr lang="en-US" err="1"/>
              <a:t>objeto</a:t>
            </a:r>
            <a:r>
              <a:rPr lang="en-US"/>
              <a:t> </a:t>
            </a:r>
            <a:r>
              <a:rPr lang="en-US" err="1"/>
              <a:t>utilizando</a:t>
            </a:r>
            <a:r>
              <a:rPr lang="en-US"/>
              <a:t> la </a:t>
            </a:r>
            <a:r>
              <a:rPr lang="en-US" b="1" i="1" u="sng" err="1"/>
              <a:t>sintaxis</a:t>
            </a:r>
            <a:r>
              <a:rPr lang="en-US" b="1" i="1" u="sng"/>
              <a:t> </a:t>
            </a:r>
            <a:r>
              <a:rPr lang="en-US" b="1" i="1" u="sng" err="1"/>
              <a:t>self.atributo</a:t>
            </a:r>
            <a:r>
              <a:rPr lang="en-US" b="1" i="1" u="sng"/>
              <a:t> = valor.</a:t>
            </a:r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3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10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454391"/>
            <a:ext cx="657978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Método </a:t>
            </a:r>
            <a:r>
              <a:rPr lang="es-CO">
                <a:highlight>
                  <a:srgbClr val="008000"/>
                </a:highlight>
                <a:ea typeface="+mn-lt"/>
                <a:cs typeface="+mn-lt"/>
              </a:rPr>
              <a:t>Destructor</a:t>
            </a:r>
          </a:p>
          <a:p>
            <a:r>
              <a:rPr lang="es-CO">
                <a:ea typeface="+mn-lt"/>
                <a:cs typeface="+mn-lt"/>
              </a:rPr>
              <a:t>En programación orientada a objetos, el destructor es un método especial que se llama automáticamente cuando un objeto se elimina o se destruye. El destructor tiene el nombre </a:t>
            </a:r>
            <a:r>
              <a:rPr lang="es-CO">
                <a:highlight>
                  <a:srgbClr val="008000"/>
                </a:highlight>
                <a:ea typeface="+mn-lt"/>
                <a:cs typeface="+mn-lt"/>
              </a:rPr>
              <a:t>__del__</a:t>
            </a:r>
            <a:r>
              <a:rPr lang="es-CO">
                <a:ea typeface="+mn-lt"/>
                <a:cs typeface="+mn-lt"/>
              </a:rPr>
              <a:t> (con doble guion bajo al inicio y al final), y se utiliza para realizar acciones de limpieza antes de que el objeto sea eliminado de la memoria.</a:t>
            </a:r>
          </a:p>
          <a:p>
            <a:endParaRPr lang="es-CO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El destructor se define dentro de la clase, y no recibe parámetros adicionales además de 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. El destructor no se llama explícitamente, sino que es llamado automáticamente por el intérprete de Python cuando el objeto es eliminado o ya no es accesible.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19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9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156217"/>
            <a:ext cx="6579780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 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highlight>
                  <a:srgbClr val="C0C0C0"/>
                </a:highlight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/>
          </a:p>
          <a:p>
            <a:r>
              <a:rPr lang="es-CO">
                <a:ea typeface="+mn-lt"/>
                <a:cs typeface="+mn-lt"/>
              </a:rPr>
              <a:t>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>
                <a:highlight>
                  <a:srgbClr val="008000"/>
                </a:highlight>
                <a:ea typeface="+mn-lt"/>
                <a:cs typeface="+mn-lt"/>
              </a:rPr>
              <a:t>__del__(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self.Rectangulo.close</a:t>
            </a:r>
            <a:r>
              <a:rPr lang="es-CO">
                <a:ea typeface="+mn-lt"/>
                <a:cs typeface="+mn-lt"/>
              </a:rPr>
              <a:t>()
        </a:t>
            </a:r>
            <a:r>
              <a:rPr lang="es-CO" err="1">
                <a:ea typeface="+mn-lt"/>
                <a:cs typeface="+mn-lt"/>
              </a:rPr>
              <a:t>os.remove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)</a:t>
            </a:r>
          </a:p>
          <a:p>
            <a:endParaRPr lang="es-CO">
              <a:ea typeface="+mn-lt"/>
              <a:cs typeface="+mn-lt"/>
            </a:endParaRPr>
          </a:p>
          <a:p>
            <a:r>
              <a:rPr lang="es-CO" err="1">
                <a:ea typeface="+mn-lt"/>
                <a:cs typeface="+mn-lt"/>
              </a:rPr>
              <a:t>mi_rectangulo</a:t>
            </a:r>
            <a:r>
              <a:rPr lang="es-CO">
                <a:ea typeface="+mn-lt"/>
                <a:cs typeface="+mn-lt"/>
              </a:rPr>
              <a:t> =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(5, 10, "rojo")</a:t>
            </a:r>
            <a:endParaRPr lang="en-US">
              <a:ea typeface="+mn-lt"/>
              <a:cs typeface="+mn-lt"/>
            </a:endParaRPr>
          </a:p>
          <a:p>
            <a:r>
              <a:rPr lang="es-CO">
                <a:highlight>
                  <a:srgbClr val="008000"/>
                </a:highlight>
                <a:cs typeface="Calibri"/>
              </a:rPr>
              <a:t>del</a:t>
            </a:r>
            <a:r>
              <a:rPr lang="es-CO">
                <a:cs typeface="Calibri"/>
              </a:rPr>
              <a:t> </a:t>
            </a:r>
            <a:r>
              <a:rPr lang="es-CO" err="1">
                <a:cs typeface="Calibri"/>
              </a:rPr>
              <a:t>mi_rectangulo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2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711496" y="760804"/>
            <a:ext cx="8183524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En programación, un objeto es una </a:t>
            </a:r>
            <a:r>
              <a:rPr lang="es-CO" b="1" i="1" u="sng">
                <a:highlight>
                  <a:srgbClr val="00FFFF"/>
                </a:highlight>
                <a:ea typeface="+mn-lt"/>
                <a:cs typeface="+mn-lt"/>
              </a:rPr>
              <a:t>instancia</a:t>
            </a:r>
            <a:r>
              <a:rPr lang="es-CO" b="1" i="1" u="sng">
                <a:ea typeface="+mn-lt"/>
                <a:cs typeface="+mn-lt"/>
              </a:rPr>
              <a:t> de una </a:t>
            </a:r>
            <a:r>
              <a:rPr lang="es-CO" b="1" i="1" u="sng">
                <a:highlight>
                  <a:srgbClr val="FFFF00"/>
                </a:highlight>
                <a:ea typeface="+mn-lt"/>
                <a:cs typeface="+mn-lt"/>
              </a:rPr>
              <a:t>clase</a:t>
            </a:r>
            <a:r>
              <a:rPr lang="es-CO">
                <a:ea typeface="+mn-lt"/>
                <a:cs typeface="+mn-lt"/>
              </a:rPr>
              <a:t>. Una clase es un modelo o plantilla que define un conjunto de propiedades y métodos que pueden ser utilizados para crear objetos.</a:t>
            </a:r>
            <a:endParaRPr lang="en-US"/>
          </a:p>
          <a:p>
            <a:endParaRPr lang="es-CO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Un objeto es una entidad que puede tener características o </a:t>
            </a:r>
            <a:r>
              <a:rPr lang="es-CO" b="1" i="1" u="sng">
                <a:highlight>
                  <a:srgbClr val="FF0000"/>
                </a:highlight>
                <a:ea typeface="+mn-lt"/>
                <a:cs typeface="+mn-lt"/>
              </a:rPr>
              <a:t>atributos</a:t>
            </a:r>
            <a:r>
              <a:rPr lang="es-CO">
                <a:ea typeface="+mn-lt"/>
                <a:cs typeface="+mn-lt"/>
              </a:rPr>
              <a:t> específicos, y puede realizar acciones o 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métodos</a:t>
            </a:r>
            <a:r>
              <a:rPr lang="es-CO" b="1" i="1" u="sng">
                <a:ea typeface="+mn-lt"/>
                <a:cs typeface="+mn-lt"/>
              </a:rPr>
              <a:t> </a:t>
            </a:r>
            <a:r>
              <a:rPr lang="es-CO">
                <a:ea typeface="+mn-lt"/>
                <a:cs typeface="+mn-lt"/>
              </a:rPr>
              <a:t>específicos. </a:t>
            </a:r>
          </a:p>
          <a:p>
            <a:r>
              <a:rPr lang="es-CO">
                <a:ea typeface="+mn-lt"/>
                <a:cs typeface="+mn-lt"/>
              </a:rPr>
              <a:t>Por ejemplo, una clase "perro" puede tener atributos como "nombre", "edad" y "raza", y métodos como "ladrar" y "correr".</a:t>
            </a:r>
          </a:p>
          <a:p>
            <a:r>
              <a:rPr lang="es-CO">
                <a:ea typeface="+mn-lt"/>
                <a:cs typeface="+mn-lt"/>
              </a:rPr>
              <a:t> Cuando se crea un objeto de la clase "perro", se pueden asignar valores específicos a los atributos, y el objeto puede realizar los métodos definidos en la clase.</a:t>
            </a:r>
            <a:endParaRPr lang="es-CO">
              <a:cs typeface="Calibri"/>
            </a:endParaRPr>
          </a:p>
          <a:p>
            <a:endParaRPr lang="es-CO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En programación orientada a objetos, los objetos son una parte fundamental del diseño y la implementación de un programa, y se utilizan para representar entidades del mundo real o abstractas dentro del código. Los objetos permiten la modularidad y la reutilización del código, lo que facilita la creación de programas más grandes y complejos.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1551438"/>
            <a:ext cx="4896292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93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3"/>
            <a:ext cx="798277" cy="692503"/>
          </a:xfrm>
        </p:spPr>
        <p:txBody>
          <a:bodyPr/>
          <a:lstStyle/>
          <a:p>
            <a:pPr algn="ctr" eaLnBrk="1" hangingPunct="1"/>
            <a:r>
              <a:rPr lang="es-CO" altLang="es-CO" sz="3600">
                <a:cs typeface="Calibri Light"/>
              </a:rPr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1551438"/>
            <a:ext cx="6650664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b="1" i="1" u="sng" err="1">
                <a:highlight>
                  <a:srgbClr val="FFFF00"/>
                </a:highlight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 %% </a:t>
            </a:r>
            <a:r>
              <a:rPr lang="es-CO" err="1">
                <a:ea typeface="+mn-lt"/>
                <a:cs typeface="+mn-lt"/>
              </a:rPr>
              <a:t>Creaciòn</a:t>
            </a:r>
            <a:r>
              <a:rPr lang="es-CO">
                <a:ea typeface="+mn-lt"/>
                <a:cs typeface="+mn-lt"/>
              </a:rPr>
              <a:t> de la Clase o Molde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6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>
                <a:cs typeface="Calibri Light"/>
              </a:rPr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8303" y="1445523"/>
            <a:ext cx="7005082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  <a:endParaRPr lang="en-US"/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</a:t>
            </a:r>
            <a:r>
              <a:rPr lang="es-CO" b="1" i="1" u="sng">
                <a:highlight>
                  <a:srgbClr val="FF0000"/>
                </a:highlight>
                <a:ea typeface="+mn-lt"/>
                <a:cs typeface="+mn-lt"/>
              </a:rPr>
              <a:t>ancho, alto, color</a:t>
            </a:r>
            <a:r>
              <a:rPr lang="es-CO">
                <a:ea typeface="+mn-lt"/>
                <a:cs typeface="+mn-lt"/>
              </a:rPr>
              <a:t>): %% </a:t>
            </a:r>
            <a:r>
              <a:rPr lang="es-CO" err="1">
                <a:ea typeface="+mn-lt"/>
                <a:cs typeface="+mn-lt"/>
              </a:rPr>
              <a:t>Definiciòn</a:t>
            </a:r>
            <a:r>
              <a:rPr lang="es-CO">
                <a:ea typeface="+mn-lt"/>
                <a:cs typeface="+mn-lt"/>
              </a:rPr>
              <a:t> de los atributos del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5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1551438"/>
            <a:ext cx="6810152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def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 __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init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__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 %%</a:t>
            </a:r>
            <a:r>
              <a:rPr lang="es-CO" err="1">
                <a:ea typeface="+mn-lt"/>
                <a:cs typeface="+mn-lt"/>
              </a:rPr>
              <a:t>Asignaciòn</a:t>
            </a:r>
            <a:r>
              <a:rPr lang="es-CO">
                <a:ea typeface="+mn-lt"/>
                <a:cs typeface="+mn-lt"/>
              </a:rPr>
              <a:t> de </a:t>
            </a:r>
            <a:r>
              <a:rPr lang="es-CO" err="1">
                <a:ea typeface="+mn-lt"/>
                <a:cs typeface="+mn-lt"/>
              </a:rPr>
              <a:t>mètodo</a:t>
            </a:r>
            <a:r>
              <a:rPr lang="es-CO">
                <a:ea typeface="+mn-lt"/>
                <a:cs typeface="+mn-lt"/>
              </a:rPr>
              <a:t> 1 o </a:t>
            </a:r>
            <a:r>
              <a:rPr lang="es-CO" err="1">
                <a:ea typeface="+mn-lt"/>
                <a:cs typeface="+mn-lt"/>
              </a:rPr>
              <a:t>acciòn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def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):%%</a:t>
            </a:r>
            <a:r>
              <a:rPr lang="es-CO" err="1">
                <a:ea typeface="+mn-lt"/>
                <a:cs typeface="+mn-lt"/>
              </a:rPr>
              <a:t>Asignaciòn</a:t>
            </a:r>
            <a:r>
              <a:rPr lang="es-CO">
                <a:ea typeface="+mn-lt"/>
                <a:cs typeface="+mn-lt"/>
              </a:rPr>
              <a:t> de </a:t>
            </a:r>
            <a:r>
              <a:rPr lang="es-CO" err="1">
                <a:ea typeface="+mn-lt"/>
                <a:cs typeface="+mn-lt"/>
              </a:rPr>
              <a:t>mètodo</a:t>
            </a:r>
            <a:r>
              <a:rPr lang="es-CO">
                <a:ea typeface="+mn-lt"/>
                <a:cs typeface="+mn-lt"/>
              </a:rPr>
              <a:t> 2 o </a:t>
            </a:r>
            <a:r>
              <a:rPr lang="es-CO" err="1">
                <a:ea typeface="+mn-lt"/>
                <a:cs typeface="+mn-lt"/>
              </a:rPr>
              <a:t>acciòn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def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 %%</a:t>
            </a:r>
            <a:r>
              <a:rPr lang="es-CO" err="1">
                <a:ea typeface="+mn-lt"/>
                <a:cs typeface="+mn-lt"/>
              </a:rPr>
              <a:t>Asignaciòn</a:t>
            </a:r>
            <a:r>
              <a:rPr lang="es-CO">
                <a:ea typeface="+mn-lt"/>
                <a:cs typeface="+mn-lt"/>
              </a:rPr>
              <a:t> de </a:t>
            </a:r>
            <a:r>
              <a:rPr lang="es-CO" err="1">
                <a:ea typeface="+mn-lt"/>
                <a:cs typeface="+mn-lt"/>
              </a:rPr>
              <a:t>mètodo</a:t>
            </a:r>
            <a:r>
              <a:rPr lang="es-CO">
                <a:ea typeface="+mn-lt"/>
                <a:cs typeface="+mn-lt"/>
              </a:rPr>
              <a:t> 3 o </a:t>
            </a:r>
            <a:r>
              <a:rPr lang="es-CO" err="1">
                <a:ea typeface="+mn-lt"/>
                <a:cs typeface="+mn-lt"/>
              </a:rPr>
              <a:t>acciòn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12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7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104534" y="839478"/>
            <a:ext cx="6579780" cy="67403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400" dirty="0">
                <a:ea typeface="+mn-lt"/>
                <a:cs typeface="+mn-lt"/>
              </a:rPr>
              <a:t>EJEMPLO </a:t>
            </a:r>
          </a:p>
          <a:p>
            <a:r>
              <a:rPr lang="es-CO" sz="2400" dirty="0" err="1">
                <a:ea typeface="+mn-lt"/>
                <a:cs typeface="+mn-lt"/>
              </a:rPr>
              <a:t>class</a:t>
            </a:r>
            <a:r>
              <a:rPr lang="es-CO" sz="2400" dirty="0">
                <a:ea typeface="+mn-lt"/>
                <a:cs typeface="+mn-lt"/>
              </a:rPr>
              <a:t> </a:t>
            </a:r>
            <a:r>
              <a:rPr lang="es-CO" sz="2400" dirty="0" err="1">
                <a:ea typeface="+mn-lt"/>
                <a:cs typeface="+mn-lt"/>
              </a:rPr>
              <a:t>Rectangulo</a:t>
            </a:r>
            <a:r>
              <a:rPr lang="es-CO" sz="2400" dirty="0">
                <a:ea typeface="+mn-lt"/>
                <a:cs typeface="+mn-lt"/>
              </a:rPr>
              <a:t>:
    </a:t>
            </a:r>
            <a:r>
              <a:rPr lang="es-CO" sz="2400" dirty="0" err="1">
                <a:ea typeface="+mn-lt"/>
                <a:cs typeface="+mn-lt"/>
              </a:rPr>
              <a:t>def</a:t>
            </a:r>
            <a:r>
              <a:rPr lang="es-CO" sz="2400" dirty="0">
                <a:ea typeface="+mn-lt"/>
                <a:cs typeface="+mn-lt"/>
              </a:rPr>
              <a:t> __</a:t>
            </a:r>
            <a:r>
              <a:rPr lang="es-CO" sz="2400" dirty="0" err="1">
                <a:ea typeface="+mn-lt"/>
                <a:cs typeface="+mn-lt"/>
              </a:rPr>
              <a:t>init</a:t>
            </a:r>
            <a:r>
              <a:rPr lang="es-CO" sz="2400" dirty="0">
                <a:ea typeface="+mn-lt"/>
                <a:cs typeface="+mn-lt"/>
              </a:rPr>
              <a:t>__(</a:t>
            </a:r>
            <a:r>
              <a:rPr lang="es-CO" sz="2400" dirty="0" err="1">
                <a:ea typeface="+mn-lt"/>
                <a:cs typeface="+mn-lt"/>
              </a:rPr>
              <a:t>self</a:t>
            </a:r>
            <a:r>
              <a:rPr lang="es-CO" sz="2400" dirty="0">
                <a:ea typeface="+mn-lt"/>
                <a:cs typeface="+mn-lt"/>
              </a:rPr>
              <a:t>, ancho, alto, color):
        </a:t>
            </a:r>
            <a:r>
              <a:rPr lang="es-CO" sz="2400" dirty="0" err="1">
                <a:ea typeface="+mn-lt"/>
                <a:cs typeface="+mn-lt"/>
              </a:rPr>
              <a:t>self.ancho</a:t>
            </a:r>
            <a:r>
              <a:rPr lang="es-CO" sz="2400" dirty="0">
                <a:ea typeface="+mn-lt"/>
                <a:cs typeface="+mn-lt"/>
              </a:rPr>
              <a:t> = ancho
        </a:t>
            </a:r>
            <a:r>
              <a:rPr lang="es-CO" sz="2400" dirty="0" err="1">
                <a:ea typeface="+mn-lt"/>
                <a:cs typeface="+mn-lt"/>
              </a:rPr>
              <a:t>self.alto</a:t>
            </a:r>
            <a:r>
              <a:rPr lang="es-CO" sz="2400" dirty="0">
                <a:ea typeface="+mn-lt"/>
                <a:cs typeface="+mn-lt"/>
              </a:rPr>
              <a:t> = alto
        </a:t>
            </a:r>
            <a:r>
              <a:rPr lang="es-CO" sz="2400" dirty="0" err="1">
                <a:ea typeface="+mn-lt"/>
                <a:cs typeface="+mn-lt"/>
              </a:rPr>
              <a:t>self.color</a:t>
            </a:r>
            <a:r>
              <a:rPr lang="es-CO" sz="2400" dirty="0">
                <a:ea typeface="+mn-lt"/>
                <a:cs typeface="+mn-lt"/>
              </a:rPr>
              <a:t> = color
    </a:t>
            </a:r>
            <a:r>
              <a:rPr lang="es-CO" sz="2400" dirty="0" err="1">
                <a:ea typeface="+mn-lt"/>
                <a:cs typeface="+mn-lt"/>
              </a:rPr>
              <a:t>def</a:t>
            </a:r>
            <a:r>
              <a:rPr lang="es-CO" sz="2400" dirty="0">
                <a:ea typeface="+mn-lt"/>
                <a:cs typeface="+mn-lt"/>
              </a:rPr>
              <a:t> </a:t>
            </a:r>
            <a:r>
              <a:rPr lang="es-CO" sz="2400" dirty="0" err="1">
                <a:ea typeface="+mn-lt"/>
                <a:cs typeface="+mn-lt"/>
              </a:rPr>
              <a:t>calcular_area</a:t>
            </a:r>
            <a:r>
              <a:rPr lang="es-CO" sz="2400" dirty="0">
                <a:ea typeface="+mn-lt"/>
                <a:cs typeface="+mn-lt"/>
              </a:rPr>
              <a:t>(</a:t>
            </a:r>
            <a:r>
              <a:rPr lang="es-CO" sz="2400" dirty="0" err="1">
                <a:ea typeface="+mn-lt"/>
                <a:cs typeface="+mn-lt"/>
              </a:rPr>
              <a:t>self</a:t>
            </a:r>
            <a:r>
              <a:rPr lang="es-CO" sz="2400" dirty="0">
                <a:ea typeface="+mn-lt"/>
                <a:cs typeface="+mn-lt"/>
              </a:rPr>
              <a:t>):
        </a:t>
            </a:r>
            <a:r>
              <a:rPr lang="es-CO" sz="2400" dirty="0" err="1">
                <a:ea typeface="+mn-lt"/>
                <a:cs typeface="+mn-lt"/>
              </a:rPr>
              <a:t>return</a:t>
            </a:r>
            <a:r>
              <a:rPr lang="es-CO" sz="2400" dirty="0">
                <a:ea typeface="+mn-lt"/>
                <a:cs typeface="+mn-lt"/>
              </a:rPr>
              <a:t> </a:t>
            </a:r>
            <a:r>
              <a:rPr lang="es-CO" sz="2400" dirty="0" err="1">
                <a:ea typeface="+mn-lt"/>
                <a:cs typeface="+mn-lt"/>
              </a:rPr>
              <a:t>self.ancho</a:t>
            </a:r>
            <a:r>
              <a:rPr lang="es-CO" sz="2400" dirty="0">
                <a:ea typeface="+mn-lt"/>
                <a:cs typeface="+mn-lt"/>
              </a:rPr>
              <a:t> * </a:t>
            </a:r>
            <a:r>
              <a:rPr lang="es-CO" sz="2400" dirty="0" err="1">
                <a:ea typeface="+mn-lt"/>
                <a:cs typeface="+mn-lt"/>
              </a:rPr>
              <a:t>self.alto</a:t>
            </a:r>
            <a:r>
              <a:rPr lang="es-CO" sz="2400" dirty="0">
                <a:ea typeface="+mn-lt"/>
                <a:cs typeface="+mn-lt"/>
              </a:rPr>
              <a:t>
    </a:t>
            </a:r>
            <a:r>
              <a:rPr lang="es-CO" sz="2400" dirty="0" err="1">
                <a:ea typeface="+mn-lt"/>
                <a:cs typeface="+mn-lt"/>
              </a:rPr>
              <a:t>def</a:t>
            </a:r>
            <a:r>
              <a:rPr lang="es-CO" sz="2400" dirty="0">
                <a:ea typeface="+mn-lt"/>
                <a:cs typeface="+mn-lt"/>
              </a:rPr>
              <a:t> </a:t>
            </a:r>
            <a:r>
              <a:rPr lang="es-CO" sz="2400" dirty="0" err="1">
                <a:ea typeface="+mn-lt"/>
                <a:cs typeface="+mn-lt"/>
              </a:rPr>
              <a:t>calcular_perimetro</a:t>
            </a:r>
            <a:r>
              <a:rPr lang="es-CO" sz="2400" dirty="0">
                <a:ea typeface="+mn-lt"/>
                <a:cs typeface="+mn-lt"/>
              </a:rPr>
              <a:t>(</a:t>
            </a:r>
            <a:r>
              <a:rPr lang="es-CO" sz="2400" dirty="0" err="1">
                <a:ea typeface="+mn-lt"/>
                <a:cs typeface="+mn-lt"/>
              </a:rPr>
              <a:t>self</a:t>
            </a:r>
            <a:r>
              <a:rPr lang="es-CO" sz="2400" dirty="0">
                <a:ea typeface="+mn-lt"/>
                <a:cs typeface="+mn-lt"/>
              </a:rPr>
              <a:t>):
        </a:t>
            </a:r>
            <a:r>
              <a:rPr lang="es-CO" sz="2400" dirty="0" err="1">
                <a:ea typeface="+mn-lt"/>
                <a:cs typeface="+mn-lt"/>
              </a:rPr>
              <a:t>return</a:t>
            </a:r>
            <a:r>
              <a:rPr lang="es-CO" sz="2400" dirty="0">
                <a:ea typeface="+mn-lt"/>
                <a:cs typeface="+mn-lt"/>
              </a:rPr>
              <a:t> 2 * (</a:t>
            </a:r>
            <a:r>
              <a:rPr lang="es-CO" sz="2400" dirty="0" err="1">
                <a:ea typeface="+mn-lt"/>
                <a:cs typeface="+mn-lt"/>
              </a:rPr>
              <a:t>self.ancho</a:t>
            </a:r>
            <a:r>
              <a:rPr lang="es-CO" sz="2400" dirty="0">
                <a:ea typeface="+mn-lt"/>
                <a:cs typeface="+mn-lt"/>
              </a:rPr>
              <a:t> + </a:t>
            </a:r>
            <a:r>
              <a:rPr lang="es-CO" sz="2400" dirty="0" err="1">
                <a:ea typeface="+mn-lt"/>
                <a:cs typeface="+mn-lt"/>
              </a:rPr>
              <a:t>self.alto</a:t>
            </a:r>
            <a:r>
              <a:rPr lang="es-CO" sz="2400" dirty="0">
                <a:ea typeface="+mn-lt"/>
                <a:cs typeface="+mn-lt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endParaRPr lang="es-CO" sz="2400" dirty="0"/>
          </a:p>
          <a:p>
            <a:r>
              <a:rPr lang="es-CO" sz="2400" b="1" i="1" u="sng" dirty="0" err="1">
                <a:highlight>
                  <a:srgbClr val="00FFFF"/>
                </a:highlight>
                <a:ea typeface="+mn-lt"/>
                <a:cs typeface="+mn-lt"/>
              </a:rPr>
              <a:t>mi_rectangulo</a:t>
            </a:r>
            <a:r>
              <a:rPr lang="es-CO" sz="2400" dirty="0">
                <a:ea typeface="+mn-lt"/>
                <a:cs typeface="+mn-lt"/>
              </a:rPr>
              <a:t> = </a:t>
            </a:r>
            <a:r>
              <a:rPr lang="es-CO" sz="2400" dirty="0" err="1">
                <a:ea typeface="+mn-lt"/>
                <a:cs typeface="+mn-lt"/>
              </a:rPr>
              <a:t>Rectangulo</a:t>
            </a:r>
            <a:r>
              <a:rPr lang="es-CO" sz="2400" dirty="0">
                <a:ea typeface="+mn-lt"/>
                <a:cs typeface="+mn-lt"/>
              </a:rPr>
              <a:t>(5, 10, "rojo")</a:t>
            </a:r>
          </a:p>
          <a:p>
            <a:r>
              <a:rPr lang="es-CO" sz="2400" dirty="0">
                <a:ea typeface="+mn-lt"/>
                <a:cs typeface="+mn-lt"/>
              </a:rPr>
              <a:t>%%</a:t>
            </a:r>
            <a:r>
              <a:rPr lang="es-CO" sz="2400" dirty="0" err="1">
                <a:ea typeface="+mn-lt"/>
                <a:cs typeface="+mn-lt"/>
              </a:rPr>
              <a:t>Creaciòn</a:t>
            </a:r>
            <a:r>
              <a:rPr lang="es-CO" sz="2400" dirty="0">
                <a:ea typeface="+mn-lt"/>
                <a:cs typeface="+mn-lt"/>
              </a:rPr>
              <a:t> de una instancia llamada "mi </a:t>
            </a:r>
            <a:r>
              <a:rPr lang="es-CO" sz="2400" dirty="0" err="1">
                <a:ea typeface="+mn-lt"/>
                <a:cs typeface="+mn-lt"/>
              </a:rPr>
              <a:t>rectangulo</a:t>
            </a:r>
            <a:r>
              <a:rPr lang="es-CO" sz="2400" dirty="0">
                <a:ea typeface="+mn-lt"/>
                <a:cs typeface="+mn-lt"/>
              </a:rPr>
              <a:t>"
</a:t>
            </a:r>
            <a:endParaRPr lang="es-CO" sz="2400" dirty="0">
              <a:cs typeface="Calibri"/>
            </a:endParaRPr>
          </a:p>
          <a:p>
            <a:endParaRPr lang="es-CO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67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7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680829" y="802455"/>
            <a:ext cx="6579780" cy="60016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400" dirty="0">
                <a:ea typeface="+mn-lt"/>
                <a:cs typeface="+mn-lt"/>
              </a:rPr>
              <a:t>Ejercicio 1.</a:t>
            </a:r>
            <a:endParaRPr lang="en-US" sz="2400" dirty="0">
              <a:ea typeface="+mn-lt"/>
              <a:cs typeface="+mn-lt"/>
            </a:endParaRPr>
          </a:p>
          <a:p>
            <a:r>
              <a:rPr lang="es-CO" sz="2400" dirty="0">
                <a:ea typeface="+mn-lt"/>
                <a:cs typeface="+mn-lt"/>
              </a:rPr>
              <a:t>Contexto, La biblioteca de la universidad le solicita a usted como licenciado/da diseñar un algoritmo que le permita crear en su base de datos todos los libros que hay en inventario y que pueda fácilmente crear los libros nuevos que se compren.</a:t>
            </a:r>
            <a:endParaRPr lang="en-US" sz="2400" dirty="0"/>
          </a:p>
          <a:p>
            <a:r>
              <a:rPr lang="es-CO" sz="2400" dirty="0">
                <a:ea typeface="+mn-lt"/>
                <a:cs typeface="+mn-lt"/>
              </a:rPr>
              <a:t>Para esto usted decide utilizar Python y POO, por lo que requiere diseñar una Clase capaz de: </a:t>
            </a:r>
            <a:endParaRPr lang="en-US" sz="2400" dirty="0"/>
          </a:p>
          <a:p>
            <a:r>
              <a:rPr lang="es-CO" sz="2400" dirty="0">
                <a:ea typeface="+mn-lt"/>
                <a:cs typeface="+mn-lt"/>
              </a:rPr>
              <a:t>Crear libros</a:t>
            </a:r>
            <a:endParaRPr lang="en-US" sz="2400" dirty="0"/>
          </a:p>
          <a:p>
            <a:r>
              <a:rPr lang="es-CO" sz="2400" dirty="0">
                <a:ea typeface="+mn-lt"/>
                <a:cs typeface="+mn-lt"/>
              </a:rPr>
              <a:t>Asignar los siguientes atributos: </a:t>
            </a:r>
            <a:r>
              <a:rPr lang="es-CO" sz="2400" b="1" dirty="0">
                <a:ea typeface="+mn-lt"/>
                <a:cs typeface="+mn-lt"/>
              </a:rPr>
              <a:t>titulo, autor, año y genero</a:t>
            </a:r>
            <a:endParaRPr lang="en-US" sz="2400" dirty="0"/>
          </a:p>
          <a:p>
            <a:r>
              <a:rPr lang="es-CO" sz="2400" dirty="0">
                <a:ea typeface="+mn-lt"/>
                <a:cs typeface="+mn-lt"/>
              </a:rPr>
              <a:t>Asignar un método para obtener toda la información del libro</a:t>
            </a:r>
            <a:endParaRPr lang="en-US" sz="2400" dirty="0"/>
          </a:p>
          <a:p>
            <a:r>
              <a:rPr lang="es-CO" sz="2400" dirty="0">
                <a:ea typeface="+mn-lt"/>
                <a:cs typeface="+mn-lt"/>
              </a:rPr>
              <a:t>Asignar los métodos necesarios para actualizar la información del libro</a:t>
            </a:r>
            <a:endParaRPr lang="es-CO" sz="2400" dirty="0"/>
          </a:p>
          <a:p>
            <a:endParaRPr lang="es-CO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28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8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454391"/>
            <a:ext cx="657978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Método 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Constructor</a:t>
            </a:r>
          </a:p>
          <a:p>
            <a:r>
              <a:rPr lang="es-CO">
                <a:ea typeface="+mn-lt"/>
                <a:cs typeface="+mn-lt"/>
              </a:rPr>
              <a:t>En programación orientada a objetos, el constructor es un método especial que se llama automáticamente al crear un objeto de una clase. El constructor tiene el nombre 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 err="1">
                <a:highlight>
                  <a:srgbClr val="FF00FF"/>
                </a:highlight>
                <a:ea typeface="+mn-lt"/>
                <a:cs typeface="+mn-lt"/>
              </a:rPr>
              <a:t>init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>
                <a:ea typeface="+mn-lt"/>
                <a:cs typeface="+mn-lt"/>
              </a:rPr>
              <a:t> (con doble guion bajo al inicio y al final), y se utiliza para inicializar los atributos del objeto.</a:t>
            </a:r>
            <a:endParaRPr lang="en-US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El constructor se define dentro de la clase, y recibe como primer parámetro la palabra reservada </a:t>
            </a:r>
            <a:r>
              <a:rPr lang="es-CO" err="1">
                <a:highlight>
                  <a:srgbClr val="C0C0C0"/>
                </a:highlight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que hace referencia al objeto que se está creando. A continuación, el constructor puede recibir otros parámetros que se utilizan para inicializar los atributos del objeto.</a:t>
            </a: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304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1451</Words>
  <Application>Microsoft Office PowerPoint</Application>
  <PresentationFormat>Carta (216 x 279 mm)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6</vt:lpstr>
      <vt:lpstr>7</vt:lpstr>
      <vt:lpstr>7</vt:lpstr>
      <vt:lpstr>8</vt:lpstr>
      <vt:lpstr>9</vt:lpstr>
      <vt:lpstr>10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10</cp:revision>
  <dcterms:created xsi:type="dcterms:W3CDTF">2008-03-11T21:51:34Z</dcterms:created>
  <dcterms:modified xsi:type="dcterms:W3CDTF">2024-05-25T01:44:24Z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