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33"/>
  </p:notesMasterIdLst>
  <p:handoutMasterIdLst>
    <p:handoutMasterId r:id="rId34"/>
  </p:handoutMasterIdLst>
  <p:sldIdLst>
    <p:sldId id="256" r:id="rId5"/>
    <p:sldId id="280" r:id="rId6"/>
    <p:sldId id="257" r:id="rId7"/>
    <p:sldId id="259" r:id="rId8"/>
    <p:sldId id="258" r:id="rId9"/>
    <p:sldId id="261" r:id="rId10"/>
    <p:sldId id="260" r:id="rId11"/>
    <p:sldId id="262" r:id="rId12"/>
    <p:sldId id="263" r:id="rId13"/>
    <p:sldId id="264" r:id="rId14"/>
    <p:sldId id="265" r:id="rId15"/>
    <p:sldId id="266" r:id="rId16"/>
    <p:sldId id="267" r:id="rId17"/>
    <p:sldId id="269" r:id="rId18"/>
    <p:sldId id="268" r:id="rId19"/>
    <p:sldId id="271" r:id="rId20"/>
    <p:sldId id="272" r:id="rId21"/>
    <p:sldId id="274" r:id="rId22"/>
    <p:sldId id="270" r:id="rId23"/>
    <p:sldId id="273" r:id="rId24"/>
    <p:sldId id="275" r:id="rId25"/>
    <p:sldId id="276" r:id="rId26"/>
    <p:sldId id="277" r:id="rId27"/>
    <p:sldId id="281" r:id="rId28"/>
    <p:sldId id="278" r:id="rId29"/>
    <p:sldId id="282" r:id="rId30"/>
    <p:sldId id="279" r:id="rId31"/>
    <p:sldId id="283" r:id="rId32"/>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80"/>
            <p14:sldId id="257"/>
            <p14:sldId id="259"/>
            <p14:sldId id="258"/>
            <p14:sldId id="261"/>
            <p14:sldId id="260"/>
            <p14:sldId id="262"/>
            <p14:sldId id="263"/>
            <p14:sldId id="264"/>
            <p14:sldId id="265"/>
            <p14:sldId id="266"/>
            <p14:sldId id="267"/>
            <p14:sldId id="269"/>
            <p14:sldId id="268"/>
            <p14:sldId id="271"/>
            <p14:sldId id="272"/>
            <p14:sldId id="274"/>
            <p14:sldId id="270"/>
            <p14:sldId id="273"/>
            <p14:sldId id="275"/>
            <p14:sldId id="276"/>
            <p14:sldId id="277"/>
            <p14:sldId id="281"/>
            <p14:sldId id="278"/>
            <p14:sldId id="282"/>
            <p14:sldId id="279"/>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9F3DD6-D830-9385-0437-BE165C023103}" v="40" dt="2024-10-05T01:34:03.71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20" y="106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pChg chg="del mod">
          <ac:chgData name="Jheyson Fabian Villavisan Buitrago" userId="b9abc243-2adc-4788-8ef1-b07bec73deff" providerId="ADAL" clId="{33DDCE01-D5A0-4892-8419-FF73BDBED2B5}" dt="2023-02-12T20:13:24.056" v="26" actId="478"/>
          <ac:spMkLst>
            <pc:docMk/>
            <pc:sldMk cId="0" sldId="256"/>
            <ac:spMk id="3" creationId="{764F810C-0CF9-490A-B763-785A91F347BA}"/>
          </ac:spMkLst>
        </pc:spChg>
        <pc:spChg chg="mod">
          <ac:chgData name="Jheyson Fabian Villavisan Buitrago" userId="b9abc243-2adc-4788-8ef1-b07bec73deff" providerId="ADAL" clId="{33DDCE01-D5A0-4892-8419-FF73BDBED2B5}" dt="2023-02-12T20:14:33.886" v="37" actId="1076"/>
          <ac:spMkLst>
            <pc:docMk/>
            <pc:sldMk cId="0" sldId="256"/>
            <ac:spMk id="7" creationId="{A236FBE4-061E-78EC-AF9D-34882DE16D7D}"/>
          </ac:spMkLst>
        </pc:spChg>
        <pc:spChg chg="add del mod">
          <ac:chgData name="Jheyson Fabian Villavisan Buitrago" userId="b9abc243-2adc-4788-8ef1-b07bec73deff" providerId="ADAL" clId="{33DDCE01-D5A0-4892-8419-FF73BDBED2B5}" dt="2023-02-12T20:12:58.721" v="8"/>
          <ac:spMkLst>
            <pc:docMk/>
            <pc:sldMk cId="0" sldId="256"/>
            <ac:spMk id="8" creationId="{36DF7B6C-9728-0473-58B1-8CC3F8648FE1}"/>
          </ac:spMkLst>
        </pc:spChg>
        <pc:spChg chg="add del mod">
          <ac:chgData name="Jheyson Fabian Villavisan Buitrago" userId="b9abc243-2adc-4788-8ef1-b07bec73deff" providerId="ADAL" clId="{33DDCE01-D5A0-4892-8419-FF73BDBED2B5}" dt="2023-02-12T20:13:07.101" v="12"/>
          <ac:spMkLst>
            <pc:docMk/>
            <pc:sldMk cId="0" sldId="256"/>
            <ac:spMk id="9" creationId="{035E5554-21D0-D50F-8D11-D7A0FE971C1E}"/>
          </ac:spMkLst>
        </pc:spChg>
        <pc:spChg chg="add mod">
          <ac:chgData name="Jheyson Fabian Villavisan Buitrago" userId="b9abc243-2adc-4788-8ef1-b07bec73deff" providerId="ADAL" clId="{33DDCE01-D5A0-4892-8419-FF73BDBED2B5}" dt="2023-02-12T20:13:43.748" v="30" actId="1076"/>
          <ac:spMkLst>
            <pc:docMk/>
            <pc:sldMk cId="0" sldId="256"/>
            <ac:spMk id="10" creationId="{0D52910C-C7FF-51AD-9B9D-1A390D5FFE1B}"/>
          </ac:spMkLst>
        </pc:spChg>
        <pc:spChg chg="add del mod">
          <ac:chgData name="Jheyson Fabian Villavisan Buitrago" userId="b9abc243-2adc-4788-8ef1-b07bec73deff" providerId="ADAL" clId="{33DDCE01-D5A0-4892-8419-FF73BDBED2B5}" dt="2023-02-12T20:13:34.325" v="28" actId="478"/>
          <ac:spMkLst>
            <pc:docMk/>
            <pc:sldMk cId="0" sldId="256"/>
            <ac:spMk id="12" creationId="{22668E27-BBB2-BE40-34B0-15233BB46B8E}"/>
          </ac:spMkLst>
        </pc:spChg>
        <pc:spChg chg="mod">
          <ac:chgData name="Jheyson Fabian Villavisan Buitrago" userId="b9abc243-2adc-4788-8ef1-b07bec73deff" providerId="ADAL" clId="{33DDCE01-D5A0-4892-8419-FF73BDBED2B5}" dt="2023-02-12T23:49:29.616" v="833" actId="20577"/>
          <ac:spMkLst>
            <pc:docMk/>
            <pc:sldMk cId="0" sldId="256"/>
            <ac:spMk id="5124" creationId="{75207037-66AB-408E-B44C-6489E27F4A1E}"/>
          </ac:spMkLst>
        </pc:spChg>
        <pc:picChg chg="mod">
          <ac:chgData name="Jheyson Fabian Villavisan Buitrago" userId="b9abc243-2adc-4788-8ef1-b07bec73deff" providerId="ADAL" clId="{33DDCE01-D5A0-4892-8419-FF73BDBED2B5}" dt="2023-02-12T20:14:33.886" v="37" actId="1076"/>
          <ac:picMkLst>
            <pc:docMk/>
            <pc:sldMk cId="0" sldId="256"/>
            <ac:picMk id="4" creationId="{5D8446A7-4203-D240-B0BD-B0BE244CFB1B}"/>
          </ac:picMkLst>
        </pc:picChg>
        <pc:picChg chg="del mod">
          <ac:chgData name="Jheyson Fabian Villavisan Buitrago" userId="b9abc243-2adc-4788-8ef1-b07bec73deff" providerId="ADAL" clId="{33DDCE01-D5A0-4892-8419-FF73BDBED2B5}" dt="2023-02-12T20:14:11.386" v="32" actId="478"/>
          <ac:picMkLst>
            <pc:docMk/>
            <pc:sldMk cId="0" sldId="256"/>
            <ac:picMk id="1026" creationId="{F325BC47-DB09-590B-263D-ECC0F5602618}"/>
          </ac:picMkLst>
        </pc:picChg>
        <pc:picChg chg="add mod">
          <ac:chgData name="Jheyson Fabian Villavisan Buitrago" userId="b9abc243-2adc-4788-8ef1-b07bec73deff" providerId="ADAL" clId="{33DDCE01-D5A0-4892-8419-FF73BDBED2B5}" dt="2023-02-12T20:14:17.008" v="34" actId="1076"/>
          <ac:picMkLst>
            <pc:docMk/>
            <pc:sldMk cId="0" sldId="256"/>
            <ac:picMk id="1028" creationId="{86BA1783-B2FE-6B6A-8793-A57527FC5C00}"/>
          </ac:picMkLst>
        </pc:picChg>
      </pc:sldChg>
      <pc:sldChg chg="addSp delSp modSp mod">
        <pc:chgData name="Jheyson Fabian Villavisan Buitrago" userId="b9abc243-2adc-4788-8ef1-b07bec73deff" providerId="ADAL" clId="{33DDCE01-D5A0-4892-8419-FF73BDBED2B5}" dt="2023-02-12T21:28:06.624" v="776" actId="1076"/>
        <pc:sldMkLst>
          <pc:docMk/>
          <pc:sldMk cId="2446874551" sldId="261"/>
        </pc:sldMkLst>
        <pc:spChg chg="del mod">
          <ac:chgData name="Jheyson Fabian Villavisan Buitrago" userId="b9abc243-2adc-4788-8ef1-b07bec73deff" providerId="ADAL" clId="{33DDCE01-D5A0-4892-8419-FF73BDBED2B5}" dt="2023-02-12T20:21:03.828" v="168" actId="478"/>
          <ac:spMkLst>
            <pc:docMk/>
            <pc:sldMk cId="2446874551" sldId="261"/>
            <ac:spMk id="2" creationId="{0CC3E847-7CB2-A255-D95D-DD7DF09EE9E2}"/>
          </ac:spMkLst>
        </pc:spChg>
        <pc:spChg chg="add mod">
          <ac:chgData name="Jheyson Fabian Villavisan Buitrago" userId="b9abc243-2adc-4788-8ef1-b07bec73deff" providerId="ADAL" clId="{33DDCE01-D5A0-4892-8419-FF73BDBED2B5}" dt="2023-02-12T20:16:15.477" v="76"/>
          <ac:spMkLst>
            <pc:docMk/>
            <pc:sldMk cId="2446874551" sldId="261"/>
            <ac:spMk id="3" creationId="{6BD985B6-878F-6FE8-E247-75230379CB4E}"/>
          </ac:spMkLst>
        </pc:spChg>
        <pc:spChg chg="mod">
          <ac:chgData name="Jheyson Fabian Villavisan Buitrago" userId="b9abc243-2adc-4788-8ef1-b07bec73deff" providerId="ADAL" clId="{33DDCE01-D5A0-4892-8419-FF73BDBED2B5}" dt="2023-02-12T21:25:54.719" v="725" actId="20577"/>
          <ac:spMkLst>
            <pc:docMk/>
            <pc:sldMk cId="2446874551" sldId="261"/>
            <ac:spMk id="6" creationId="{97AA8CFD-3BCF-4D31-88D2-A24ABB62907A}"/>
          </ac:spMkLst>
        </pc:spChg>
        <pc:spChg chg="del">
          <ac:chgData name="Jheyson Fabian Villavisan Buitrago" userId="b9abc243-2adc-4788-8ef1-b07bec73deff" providerId="ADAL" clId="{33DDCE01-D5A0-4892-8419-FF73BDBED2B5}" dt="2023-02-12T20:16:15.115" v="75" actId="478"/>
          <ac:spMkLst>
            <pc:docMk/>
            <pc:sldMk cId="2446874551" sldId="261"/>
            <ac:spMk id="9" creationId="{98104B24-5D42-9B3F-7575-315F5D724FD8}"/>
          </ac:spMkLst>
        </pc:spChg>
        <pc:graphicFrameChg chg="mod">
          <ac:chgData name="Jheyson Fabian Villavisan Buitrago" userId="b9abc243-2adc-4788-8ef1-b07bec73deff" providerId="ADAL" clId="{33DDCE01-D5A0-4892-8419-FF73BDBED2B5}" dt="2023-02-12T20:44:11.787" v="584" actId="20577"/>
          <ac:graphicFrameMkLst>
            <pc:docMk/>
            <pc:sldMk cId="2446874551" sldId="261"/>
            <ac:graphicFrameMk id="7" creationId="{3B28400A-9287-40BA-9001-2E821D706B4D}"/>
          </ac:graphicFrameMkLst>
        </pc:graphicFrameChg>
        <pc:picChg chg="add mod">
          <ac:chgData name="Jheyson Fabian Villavisan Buitrago" userId="b9abc243-2adc-4788-8ef1-b07bec73deff" providerId="ADAL" clId="{33DDCE01-D5A0-4892-8419-FF73BDBED2B5}" dt="2023-02-12T20:16:15.477" v="76"/>
          <ac:picMkLst>
            <pc:docMk/>
            <pc:sldMk cId="2446874551" sldId="261"/>
            <ac:picMk id="4" creationId="{29C2E2C0-06BA-0F23-8A2A-7330ADD0CB0C}"/>
          </ac:picMkLst>
        </pc:picChg>
        <pc:picChg chg="add mod">
          <ac:chgData name="Jheyson Fabian Villavisan Buitrago" userId="b9abc243-2adc-4788-8ef1-b07bec73deff" providerId="ADAL" clId="{33DDCE01-D5A0-4892-8419-FF73BDBED2B5}" dt="2023-02-12T20:21:58.408" v="178" actId="1076"/>
          <ac:picMkLst>
            <pc:docMk/>
            <pc:sldMk cId="2446874551" sldId="261"/>
            <ac:picMk id="5" creationId="{58784173-3090-A823-F4B0-305CBB22A994}"/>
          </ac:picMkLst>
        </pc:picChg>
        <pc:picChg chg="add mod">
          <ac:chgData name="Jheyson Fabian Villavisan Buitrago" userId="b9abc243-2adc-4788-8ef1-b07bec73deff" providerId="ADAL" clId="{33DDCE01-D5A0-4892-8419-FF73BDBED2B5}" dt="2023-02-12T20:21:56.055" v="177" actId="1076"/>
          <ac:picMkLst>
            <pc:docMk/>
            <pc:sldMk cId="2446874551" sldId="261"/>
            <ac:picMk id="8" creationId="{22E88210-B2F5-F922-21E3-6027CAEE32A3}"/>
          </ac:picMkLst>
        </pc:picChg>
        <pc:picChg chg="add mod">
          <ac:chgData name="Jheyson Fabian Villavisan Buitrago" userId="b9abc243-2adc-4788-8ef1-b07bec73deff" providerId="ADAL" clId="{33DDCE01-D5A0-4892-8419-FF73BDBED2B5}" dt="2023-02-12T21:28:06.624" v="776" actId="1076"/>
          <ac:picMkLst>
            <pc:docMk/>
            <pc:sldMk cId="2446874551" sldId="261"/>
            <ac:picMk id="10" creationId="{3829B5FC-C28B-BE0C-B0E1-ACFABE30D968}"/>
          </ac:picMkLst>
        </pc:picChg>
      </pc:sldChg>
      <pc:sldChg chg="addSp delSp modSp del">
        <pc:chgData name="Jheyson Fabian Villavisan Buitrago" userId="b9abc243-2adc-4788-8ef1-b07bec73deff" providerId="ADAL" clId="{33DDCE01-D5A0-4892-8419-FF73BDBED2B5}" dt="2023-02-12T21:25:48.745" v="723" actId="47"/>
        <pc:sldMkLst>
          <pc:docMk/>
          <pc:sldMk cId="1619453116" sldId="263"/>
        </pc:sldMkLst>
        <pc:spChg chg="mod">
          <ac:chgData name="Jheyson Fabian Villavisan Buitrago" userId="b9abc243-2adc-4788-8ef1-b07bec73deff" providerId="ADAL" clId="{33DDCE01-D5A0-4892-8419-FF73BDBED2B5}" dt="2023-02-12T20:13:09.028" v="14"/>
          <ac:spMkLst>
            <pc:docMk/>
            <pc:sldMk cId="1619453116" sldId="263"/>
            <ac:spMk id="2" creationId="{CBC3B0A6-C979-D20E-5AB7-69D10BBA91E5}"/>
          </ac:spMkLst>
        </pc:spChg>
        <pc:spChg chg="add mod">
          <ac:chgData name="Jheyson Fabian Villavisan Buitrago" userId="b9abc243-2adc-4788-8ef1-b07bec73deff" providerId="ADAL" clId="{33DDCE01-D5A0-4892-8419-FF73BDBED2B5}" dt="2023-02-12T20:16:19.315" v="78"/>
          <ac:spMkLst>
            <pc:docMk/>
            <pc:sldMk cId="1619453116" sldId="263"/>
            <ac:spMk id="3" creationId="{129ECF0E-967F-6027-47A1-32331198D5AC}"/>
          </ac:spMkLst>
        </pc:spChg>
        <pc:spChg chg="del">
          <ac:chgData name="Jheyson Fabian Villavisan Buitrago" userId="b9abc243-2adc-4788-8ef1-b07bec73deff" providerId="ADAL" clId="{33DDCE01-D5A0-4892-8419-FF73BDBED2B5}" dt="2023-02-12T20:16:18.978" v="77" actId="478"/>
          <ac:spMkLst>
            <pc:docMk/>
            <pc:sldMk cId="1619453116" sldId="263"/>
            <ac:spMk id="11" creationId="{F4D3AA4A-215D-6B55-EA81-E6C0FBB00444}"/>
          </ac:spMkLst>
        </pc:spChg>
        <pc:picChg chg="add mod">
          <ac:chgData name="Jheyson Fabian Villavisan Buitrago" userId="b9abc243-2adc-4788-8ef1-b07bec73deff" providerId="ADAL" clId="{33DDCE01-D5A0-4892-8419-FF73BDBED2B5}" dt="2023-02-12T20:16:19.315" v="78"/>
          <ac:picMkLst>
            <pc:docMk/>
            <pc:sldMk cId="1619453116" sldId="263"/>
            <ac:picMk id="5" creationId="{577C0D1F-F600-3A13-D4B8-ADEC3B7A9CD6}"/>
          </ac:picMkLst>
        </pc:picChg>
      </pc:sldChg>
      <pc:sldChg chg="addSp delSp modSp mod">
        <pc:chgData name="Jheyson Fabian Villavisan Buitrago" userId="b9abc243-2adc-4788-8ef1-b07bec73deff" providerId="ADAL" clId="{33DDCE01-D5A0-4892-8419-FF73BDBED2B5}" dt="2023-02-12T21:27:42.140" v="775" actId="20577"/>
        <pc:sldMkLst>
          <pc:docMk/>
          <pc:sldMk cId="1638959537" sldId="264"/>
        </pc:sldMkLst>
        <pc:spChg chg="add mod">
          <ac:chgData name="Jheyson Fabian Villavisan Buitrago" userId="b9abc243-2adc-4788-8ef1-b07bec73deff" providerId="ADAL" clId="{33DDCE01-D5A0-4892-8419-FF73BDBED2B5}" dt="2023-02-12T20:16:23.114" v="80"/>
          <ac:spMkLst>
            <pc:docMk/>
            <pc:sldMk cId="1638959537" sldId="264"/>
            <ac:spMk id="3" creationId="{F63358BA-EA3A-D303-C3E1-81F6FC6BB434}"/>
          </ac:spMkLst>
        </pc:spChg>
        <pc:spChg chg="del mod">
          <ac:chgData name="Jheyson Fabian Villavisan Buitrago" userId="b9abc243-2adc-4788-8ef1-b07bec73deff" providerId="ADAL" clId="{33DDCE01-D5A0-4892-8419-FF73BDBED2B5}" dt="2023-02-12T20:26:53.025" v="265" actId="478"/>
          <ac:spMkLst>
            <pc:docMk/>
            <pc:sldMk cId="1638959537" sldId="264"/>
            <ac:spMk id="4" creationId="{F106910D-C2B8-F8CC-2181-E9F6951411B4}"/>
          </ac:spMkLst>
        </pc:spChg>
        <pc:spChg chg="mod">
          <ac:chgData name="Jheyson Fabian Villavisan Buitrago" userId="b9abc243-2adc-4788-8ef1-b07bec73deff" providerId="ADAL" clId="{33DDCE01-D5A0-4892-8419-FF73BDBED2B5}" dt="2023-02-12T20:36:01.125" v="344" actId="20577"/>
          <ac:spMkLst>
            <pc:docMk/>
            <pc:sldMk cId="1638959537" sldId="264"/>
            <ac:spMk id="5" creationId="{60701A2C-E982-40EA-9283-15E5825703A1}"/>
          </ac:spMkLst>
        </pc:spChg>
        <pc:spChg chg="mod">
          <ac:chgData name="Jheyson Fabian Villavisan Buitrago" userId="b9abc243-2adc-4788-8ef1-b07bec73deff" providerId="ADAL" clId="{33DDCE01-D5A0-4892-8419-FF73BDBED2B5}" dt="2023-02-12T21:26:39.776" v="763" actId="20577"/>
          <ac:spMkLst>
            <pc:docMk/>
            <pc:sldMk cId="1638959537" sldId="264"/>
            <ac:spMk id="9" creationId="{23A3D996-0567-4685-A0EB-B4B9355B6810}"/>
          </ac:spMkLst>
        </pc:spChg>
        <pc:spChg chg="del">
          <ac:chgData name="Jheyson Fabian Villavisan Buitrago" userId="b9abc243-2adc-4788-8ef1-b07bec73deff" providerId="ADAL" clId="{33DDCE01-D5A0-4892-8419-FF73BDBED2B5}" dt="2023-02-12T20:16:22.910" v="79" actId="478"/>
          <ac:spMkLst>
            <pc:docMk/>
            <pc:sldMk cId="1638959537" sldId="264"/>
            <ac:spMk id="10" creationId="{39BA5921-9FE4-FDF6-44E8-862F5954E8E0}"/>
          </ac:spMkLst>
        </pc:spChg>
        <pc:spChg chg="mod">
          <ac:chgData name="Jheyson Fabian Villavisan Buitrago" userId="b9abc243-2adc-4788-8ef1-b07bec73deff" providerId="ADAL" clId="{33DDCE01-D5A0-4892-8419-FF73BDBED2B5}" dt="2023-02-12T21:25:59.425" v="727" actId="20577"/>
          <ac:spMkLst>
            <pc:docMk/>
            <pc:sldMk cId="1638959537" sldId="264"/>
            <ac:spMk id="13314" creationId="{3D0D465E-F9D6-429E-92A7-0FF16ECD8A8E}"/>
          </ac:spMkLst>
        </pc:spChg>
        <pc:graphicFrameChg chg="mod">
          <ac:chgData name="Jheyson Fabian Villavisan Buitrago" userId="b9abc243-2adc-4788-8ef1-b07bec73deff" providerId="ADAL" clId="{33DDCE01-D5A0-4892-8419-FF73BDBED2B5}" dt="2023-02-12T21:27:42.140" v="775" actId="20577"/>
          <ac:graphicFrameMkLst>
            <pc:docMk/>
            <pc:sldMk cId="1638959537" sldId="264"/>
            <ac:graphicFrameMk id="2" creationId="{4F251356-6039-463D-98A3-27BC7A6EC2E7}"/>
          </ac:graphicFrameMkLst>
        </pc:graphicFrameChg>
        <pc:picChg chg="add mod">
          <ac:chgData name="Jheyson Fabian Villavisan Buitrago" userId="b9abc243-2adc-4788-8ef1-b07bec73deff" providerId="ADAL" clId="{33DDCE01-D5A0-4892-8419-FF73BDBED2B5}" dt="2023-02-12T20:16:23.114" v="80"/>
          <ac:picMkLst>
            <pc:docMk/>
            <pc:sldMk cId="1638959537" sldId="264"/>
            <ac:picMk id="6" creationId="{CDC9C00C-F6CF-3FF9-99A9-0C7E86DD0522}"/>
          </ac:picMkLst>
        </pc:picChg>
      </pc:sldChg>
      <pc:sldChg chg="addSp delSp modSp mod">
        <pc:chgData name="Jheyson Fabian Villavisan Buitrago" userId="b9abc243-2adc-4788-8ef1-b07bec73deff" providerId="ADAL" clId="{33DDCE01-D5A0-4892-8419-FF73BDBED2B5}" dt="2023-02-12T21:29:26.929" v="780" actId="20577"/>
        <pc:sldMkLst>
          <pc:docMk/>
          <pc:sldMk cId="423957145" sldId="265"/>
        </pc:sldMkLst>
        <pc:spChg chg="del mod">
          <ac:chgData name="Jheyson Fabian Villavisan Buitrago" userId="b9abc243-2adc-4788-8ef1-b07bec73deff" providerId="ADAL" clId="{33DDCE01-D5A0-4892-8419-FF73BDBED2B5}" dt="2023-02-12T20:25:41.929" v="248" actId="478"/>
          <ac:spMkLst>
            <pc:docMk/>
            <pc:sldMk cId="423957145" sldId="265"/>
            <ac:spMk id="2" creationId="{696DC483-DA6A-D2FB-0F16-D2967F153773}"/>
          </ac:spMkLst>
        </pc:spChg>
        <pc:spChg chg="add mod">
          <ac:chgData name="Jheyson Fabian Villavisan Buitrago" userId="b9abc243-2adc-4788-8ef1-b07bec73deff" providerId="ADAL" clId="{33DDCE01-D5A0-4892-8419-FF73BDBED2B5}" dt="2023-02-12T20:16:27.407" v="82"/>
          <ac:spMkLst>
            <pc:docMk/>
            <pc:sldMk cId="423957145" sldId="265"/>
            <ac:spMk id="3" creationId="{1BA1B286-A421-1BC4-F6AB-D7918D4F8881}"/>
          </ac:spMkLst>
        </pc:spChg>
        <pc:spChg chg="del">
          <ac:chgData name="Jheyson Fabian Villavisan Buitrago" userId="b9abc243-2adc-4788-8ef1-b07bec73deff" providerId="ADAL" clId="{33DDCE01-D5A0-4892-8419-FF73BDBED2B5}" dt="2023-02-12T20:26:22.765" v="262" actId="478"/>
          <ac:spMkLst>
            <pc:docMk/>
            <pc:sldMk cId="423957145" sldId="265"/>
            <ac:spMk id="6" creationId="{E8BD1AFA-EB46-46AF-9A21-C6772AC723DA}"/>
          </ac:spMkLst>
        </pc:spChg>
        <pc:spChg chg="del">
          <ac:chgData name="Jheyson Fabian Villavisan Buitrago" userId="b9abc243-2adc-4788-8ef1-b07bec73deff" providerId="ADAL" clId="{33DDCE01-D5A0-4892-8419-FF73BDBED2B5}" dt="2023-02-12T20:16:27.160" v="81" actId="478"/>
          <ac:spMkLst>
            <pc:docMk/>
            <pc:sldMk cId="423957145" sldId="265"/>
            <ac:spMk id="10" creationId="{096BE91B-CC3A-7A46-5F3B-B7B3AB7E0013}"/>
          </ac:spMkLst>
        </pc:spChg>
        <pc:spChg chg="mod">
          <ac:chgData name="Jheyson Fabian Villavisan Buitrago" userId="b9abc243-2adc-4788-8ef1-b07bec73deff" providerId="ADAL" clId="{33DDCE01-D5A0-4892-8419-FF73BDBED2B5}" dt="2023-02-12T21:29:26.929" v="780" actId="20577"/>
          <ac:spMkLst>
            <pc:docMk/>
            <pc:sldMk cId="423957145" sldId="265"/>
            <ac:spMk id="15362" creationId="{9BC34425-A357-487C-8A17-FF92756F9F1C}"/>
          </ac:spMkLst>
        </pc:spChg>
        <pc:spChg chg="mod">
          <ac:chgData name="Jheyson Fabian Villavisan Buitrago" userId="b9abc243-2adc-4788-8ef1-b07bec73deff" providerId="ADAL" clId="{33DDCE01-D5A0-4892-8419-FF73BDBED2B5}" dt="2023-02-12T20:26:18.431" v="261" actId="20577"/>
          <ac:spMkLst>
            <pc:docMk/>
            <pc:sldMk cId="423957145" sldId="265"/>
            <ac:spMk id="15365" creationId="{C4B69D28-4FBD-40E4-8F16-AD35B0740DDD}"/>
          </ac:spMkLst>
        </pc:spChg>
        <pc:picChg chg="add mod">
          <ac:chgData name="Jheyson Fabian Villavisan Buitrago" userId="b9abc243-2adc-4788-8ef1-b07bec73deff" providerId="ADAL" clId="{33DDCE01-D5A0-4892-8419-FF73BDBED2B5}" dt="2023-02-12T20:16:27.407" v="82"/>
          <ac:picMkLst>
            <pc:docMk/>
            <pc:sldMk cId="423957145" sldId="265"/>
            <ac:picMk id="4" creationId="{0492F8D3-8695-1514-13E9-60C88618EEC7}"/>
          </ac:picMkLst>
        </pc:picChg>
      </pc:sldChg>
      <pc:sldChg chg="addSp delSp modSp mod">
        <pc:chgData name="Jheyson Fabian Villavisan Buitrago" userId="b9abc243-2adc-4788-8ef1-b07bec73deff" providerId="ADAL" clId="{33DDCE01-D5A0-4892-8419-FF73BDBED2B5}" dt="2023-02-12T20:26:28.068" v="263" actId="478"/>
        <pc:sldMkLst>
          <pc:docMk/>
          <pc:sldMk cId="4156492543" sldId="266"/>
        </pc:sldMkLst>
        <pc:spChg chg="del mod">
          <ac:chgData name="Jheyson Fabian Villavisan Buitrago" userId="b9abc243-2adc-4788-8ef1-b07bec73deff" providerId="ADAL" clId="{33DDCE01-D5A0-4892-8419-FF73BDBED2B5}" dt="2023-02-12T20:26:28.068" v="263" actId="478"/>
          <ac:spMkLst>
            <pc:docMk/>
            <pc:sldMk cId="4156492543" sldId="266"/>
            <ac:spMk id="2" creationId="{695DD736-EB72-1BCA-2DB4-8B4EE63A3CBE}"/>
          </ac:spMkLst>
        </pc:spChg>
        <pc:spChg chg="add mod">
          <ac:chgData name="Jheyson Fabian Villavisan Buitrago" userId="b9abc243-2adc-4788-8ef1-b07bec73deff" providerId="ADAL" clId="{33DDCE01-D5A0-4892-8419-FF73BDBED2B5}" dt="2023-02-12T20:16:31.486" v="84"/>
          <ac:spMkLst>
            <pc:docMk/>
            <pc:sldMk cId="4156492543" sldId="266"/>
            <ac:spMk id="3" creationId="{5C367B68-87A8-7909-5696-CA4B9A4374A2}"/>
          </ac:spMkLst>
        </pc:spChg>
        <pc:spChg chg="mod">
          <ac:chgData name="Jheyson Fabian Villavisan Buitrago" userId="b9abc243-2adc-4788-8ef1-b07bec73deff" providerId="ADAL" clId="{33DDCE01-D5A0-4892-8419-FF73BDBED2B5}" dt="2023-02-12T20:16:35.903" v="86" actId="20577"/>
          <ac:spMkLst>
            <pc:docMk/>
            <pc:sldMk cId="4156492543" sldId="266"/>
            <ac:spMk id="9" creationId="{1DF9086F-7804-4245-BF66-46E11D73F05F}"/>
          </ac:spMkLst>
        </pc:spChg>
        <pc:spChg chg="del">
          <ac:chgData name="Jheyson Fabian Villavisan Buitrago" userId="b9abc243-2adc-4788-8ef1-b07bec73deff" providerId="ADAL" clId="{33DDCE01-D5A0-4892-8419-FF73BDBED2B5}" dt="2023-02-12T20:16:31.188" v="83" actId="478"/>
          <ac:spMkLst>
            <pc:docMk/>
            <pc:sldMk cId="4156492543" sldId="266"/>
            <ac:spMk id="10" creationId="{6734CD7B-CE23-C8BA-50CE-7884EA342D53}"/>
          </ac:spMkLst>
        </pc:spChg>
        <pc:picChg chg="add mod">
          <ac:chgData name="Jheyson Fabian Villavisan Buitrago" userId="b9abc243-2adc-4788-8ef1-b07bec73deff" providerId="ADAL" clId="{33DDCE01-D5A0-4892-8419-FF73BDBED2B5}" dt="2023-02-12T20:16:31.486" v="84"/>
          <ac:picMkLst>
            <pc:docMk/>
            <pc:sldMk cId="4156492543" sldId="266"/>
            <ac:picMk id="4" creationId="{D013CF89-E480-654D-19D7-5B9296DC04F9}"/>
          </ac:picMkLst>
        </pc:picChg>
      </pc:sldChg>
      <pc:sldChg chg="addSp delSp modSp mod">
        <pc:chgData name="Jheyson Fabian Villavisan Buitrago" userId="b9abc243-2adc-4788-8ef1-b07bec73deff" providerId="ADAL" clId="{33DDCE01-D5A0-4892-8419-FF73BDBED2B5}" dt="2023-02-12T22:48:24.178" v="783"/>
        <pc:sldMkLst>
          <pc:docMk/>
          <pc:sldMk cId="3950163842" sldId="268"/>
        </pc:sldMkLst>
        <pc:spChg chg="del mod">
          <ac:chgData name="Jheyson Fabian Villavisan Buitrago" userId="b9abc243-2adc-4788-8ef1-b07bec73deff" providerId="ADAL" clId="{33DDCE01-D5A0-4892-8419-FF73BDBED2B5}" dt="2023-02-12T20:17:21.467" v="97" actId="478"/>
          <ac:spMkLst>
            <pc:docMk/>
            <pc:sldMk cId="3950163842" sldId="268"/>
            <ac:spMk id="2" creationId="{61402569-DC19-33C3-784F-93A08751A4D5}"/>
          </ac:spMkLst>
        </pc:spChg>
        <pc:spChg chg="add mod">
          <ac:chgData name="Jheyson Fabian Villavisan Buitrago" userId="b9abc243-2adc-4788-8ef1-b07bec73deff" providerId="ADAL" clId="{33DDCE01-D5A0-4892-8419-FF73BDBED2B5}" dt="2023-02-12T22:48:24.178" v="783"/>
          <ac:spMkLst>
            <pc:docMk/>
            <pc:sldMk cId="3950163842" sldId="268"/>
            <ac:spMk id="3" creationId="{74CAC5D3-4493-9EB9-62C0-F4E0FA2FE9A6}"/>
          </ac:spMkLst>
        </pc:spChg>
        <pc:spChg chg="del">
          <ac:chgData name="Jheyson Fabian Villavisan Buitrago" userId="b9abc243-2adc-4788-8ef1-b07bec73deff" providerId="ADAL" clId="{33DDCE01-D5A0-4892-8419-FF73BDBED2B5}" dt="2023-02-12T22:48:16.757" v="781" actId="478"/>
          <ac:spMkLst>
            <pc:docMk/>
            <pc:sldMk cId="3950163842" sldId="268"/>
            <ac:spMk id="7" creationId="{E80A6076-771F-43A7-7F16-5137C4205B4A}"/>
          </ac:spMkLst>
        </pc:spChg>
        <pc:picChg chg="add mod">
          <ac:chgData name="Jheyson Fabian Villavisan Buitrago" userId="b9abc243-2adc-4788-8ef1-b07bec73deff" providerId="ADAL" clId="{33DDCE01-D5A0-4892-8419-FF73BDBED2B5}" dt="2023-02-12T22:48:24.178" v="783"/>
          <ac:picMkLst>
            <pc:docMk/>
            <pc:sldMk cId="3950163842" sldId="268"/>
            <ac:picMk id="4" creationId="{B96A6DCC-1ECE-413D-8BEA-DB41E6C6FC1A}"/>
          </ac:picMkLst>
        </pc:picChg>
      </pc:sldChg>
      <pc:sldChg chg="modSp del">
        <pc:chgData name="Jheyson Fabian Villavisan Buitrago" userId="b9abc243-2adc-4788-8ef1-b07bec73deff" providerId="ADAL" clId="{33DDCE01-D5A0-4892-8419-FF73BDBED2B5}" dt="2023-02-12T20:16:51.698" v="89" actId="47"/>
        <pc:sldMkLst>
          <pc:docMk/>
          <pc:sldMk cId="697017796" sldId="269"/>
        </pc:sldMkLst>
        <pc:spChg chg="mod">
          <ac:chgData name="Jheyson Fabian Villavisan Buitrago" userId="b9abc243-2adc-4788-8ef1-b07bec73deff" providerId="ADAL" clId="{33DDCE01-D5A0-4892-8419-FF73BDBED2B5}" dt="2023-02-12T20:13:09.028" v="14"/>
          <ac:spMkLst>
            <pc:docMk/>
            <pc:sldMk cId="697017796" sldId="269"/>
            <ac:spMk id="4" creationId="{1328B69D-A3F3-E7CA-D104-5110CC46828E}"/>
          </ac:spMkLst>
        </pc:spChg>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pChg chg="add mod">
          <ac:chgData name="Jheyson Fabian Villavisan Buitrago" userId="b9abc243-2adc-4788-8ef1-b07bec73deff" providerId="ADAL" clId="{33DDCE01-D5A0-4892-8419-FF73BDBED2B5}" dt="2023-02-12T20:16:10.447" v="74"/>
          <ac:spMkLst>
            <pc:docMk/>
            <pc:sldMk cId="2505371292" sldId="270"/>
            <ac:spMk id="3" creationId="{A1607664-1D37-4A58-B5FD-5EA010C7ADF2}"/>
          </ac:spMkLst>
        </pc:spChg>
        <pc:spChg chg="del mod">
          <ac:chgData name="Jheyson Fabian Villavisan Buitrago" userId="b9abc243-2adc-4788-8ef1-b07bec73deff" providerId="ADAL" clId="{33DDCE01-D5A0-4892-8419-FF73BDBED2B5}" dt="2023-02-12T20:18:48.131" v="147"/>
          <ac:spMkLst>
            <pc:docMk/>
            <pc:sldMk cId="2505371292" sldId="270"/>
            <ac:spMk id="6" creationId="{60F4C260-2227-47C6-990B-7E4DD70B0CCA}"/>
          </ac:spMkLst>
        </pc:spChg>
        <pc:spChg chg="mod">
          <ac:chgData name="Jheyson Fabian Villavisan Buitrago" userId="b9abc243-2adc-4788-8ef1-b07bec73deff" providerId="ADAL" clId="{33DDCE01-D5A0-4892-8419-FF73BDBED2B5}" dt="2023-02-12T21:06:34.390" v="722" actId="1076"/>
          <ac:spMkLst>
            <pc:docMk/>
            <pc:sldMk cId="2505371292" sldId="270"/>
            <ac:spMk id="7" creationId="{EBDE2FDF-A2BB-4F17-99CB-0B213EF4BAA4}"/>
          </ac:spMkLst>
        </pc:spChg>
        <pc:spChg chg="del">
          <ac:chgData name="Jheyson Fabian Villavisan Buitrago" userId="b9abc243-2adc-4788-8ef1-b07bec73deff" providerId="ADAL" clId="{33DDCE01-D5A0-4892-8419-FF73BDBED2B5}" dt="2023-02-12T20:16:09.745" v="73" actId="478"/>
          <ac:spMkLst>
            <pc:docMk/>
            <pc:sldMk cId="2505371292" sldId="270"/>
            <ac:spMk id="10" creationId="{09531423-AE8F-1623-4AA9-7022974FC163}"/>
          </ac:spMkLst>
        </pc:spChg>
        <pc:graphicFrameChg chg="mod modGraphic">
          <ac:chgData name="Jheyson Fabian Villavisan Buitrago" userId="b9abc243-2adc-4788-8ef1-b07bec73deff" providerId="ADAL" clId="{33DDCE01-D5A0-4892-8419-FF73BDBED2B5}" dt="2023-02-12T21:06:29.693" v="721" actId="255"/>
          <ac:graphicFrameMkLst>
            <pc:docMk/>
            <pc:sldMk cId="2505371292" sldId="270"/>
            <ac:graphicFrameMk id="2" creationId="{BFAD80C6-663E-42AD-A6EE-0E699E7C415E}"/>
          </ac:graphicFrameMkLst>
        </pc:graphicFrameChg>
        <pc:picChg chg="add mod">
          <ac:chgData name="Jheyson Fabian Villavisan Buitrago" userId="b9abc243-2adc-4788-8ef1-b07bec73deff" providerId="ADAL" clId="{33DDCE01-D5A0-4892-8419-FF73BDBED2B5}" dt="2023-02-12T20:16:10.447" v="74"/>
          <ac:picMkLst>
            <pc:docMk/>
            <pc:sldMk cId="2505371292" sldId="270"/>
            <ac:picMk id="4" creationId="{F6C827CA-8E86-44AB-5043-B6D399FFB89D}"/>
          </ac:picMkLst>
        </pc:picChg>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pChg chg="add del">
          <ac:chgData name="Jheyson Fabian Villavisan Buitrago" userId="b9abc243-2adc-4788-8ef1-b07bec73deff" providerId="ADAL" clId="{33DDCE01-D5A0-4892-8419-FF73BDBED2B5}" dt="2023-02-12T20:15:45.088" v="68" actId="478"/>
          <ac:spMkLst>
            <pc:docMk/>
            <pc:sldMk cId="3709177429" sldId="274"/>
            <ac:spMk id="2" creationId="{FB1B6180-BCA0-4F51-9F68-9E5BAB8A4FDC}"/>
          </ac:spMkLst>
        </pc:spChg>
        <pc:spChg chg="mod">
          <ac:chgData name="Jheyson Fabian Villavisan Buitrago" userId="b9abc243-2adc-4788-8ef1-b07bec73deff" providerId="ADAL" clId="{33DDCE01-D5A0-4892-8419-FF73BDBED2B5}" dt="2023-02-12T20:15:17.607" v="40" actId="20577"/>
          <ac:spMkLst>
            <pc:docMk/>
            <pc:sldMk cId="3709177429" sldId="274"/>
            <ac:spMk id="3" creationId="{4F1F9CC3-49B8-41A8-9878-3805D57595F8}"/>
          </ac:spMkLst>
        </pc:spChg>
        <pc:spChg chg="mod">
          <ac:chgData name="Jheyson Fabian Villavisan Buitrago" userId="b9abc243-2adc-4788-8ef1-b07bec73deff" providerId="ADAL" clId="{33DDCE01-D5A0-4892-8419-FF73BDBED2B5}" dt="2023-02-12T20:15:29.947" v="63" actId="20577"/>
          <ac:spMkLst>
            <pc:docMk/>
            <pc:sldMk cId="3709177429" sldId="274"/>
            <ac:spMk id="4" creationId="{2C7E43D4-8286-4BEE-907B-3A35AE701C90}"/>
          </ac:spMkLst>
        </pc:spChg>
        <pc:spChg chg="add del mod">
          <ac:chgData name="Jheyson Fabian Villavisan Buitrago" userId="b9abc243-2adc-4788-8ef1-b07bec73deff" providerId="ADAL" clId="{33DDCE01-D5A0-4892-8419-FF73BDBED2B5}" dt="2023-02-12T20:15:41.210" v="65" actId="478"/>
          <ac:spMkLst>
            <pc:docMk/>
            <pc:sldMk cId="3709177429" sldId="274"/>
            <ac:spMk id="5" creationId="{3FEF6D41-D660-C96C-7129-ADDD5B66484E}"/>
          </ac:spMkLst>
        </pc:spChg>
        <pc:spChg chg="del">
          <ac:chgData name="Jheyson Fabian Villavisan Buitrago" userId="b9abc243-2adc-4788-8ef1-b07bec73deff" providerId="ADAL" clId="{33DDCE01-D5A0-4892-8419-FF73BDBED2B5}" dt="2023-02-12T20:15:42.985" v="66" actId="478"/>
          <ac:spMkLst>
            <pc:docMk/>
            <pc:sldMk cId="3709177429" sldId="274"/>
            <ac:spMk id="7" creationId="{283FE187-84F7-4234-87D0-685041933163}"/>
          </ac:spMkLst>
        </pc:spChg>
        <pc:spChg chg="mod">
          <ac:chgData name="Jheyson Fabian Villavisan Buitrago" userId="b9abc243-2adc-4788-8ef1-b07bec73deff" providerId="ADAL" clId="{33DDCE01-D5A0-4892-8419-FF73BDBED2B5}" dt="2023-02-12T20:17:40.832" v="98" actId="113"/>
          <ac:spMkLst>
            <pc:docMk/>
            <pc:sldMk cId="3709177429" sldId="274"/>
            <ac:spMk id="10" creationId="{AF4E183E-A171-4923-A99E-D149888CEC37}"/>
          </ac:spMkLst>
        </pc:spChg>
        <pc:spChg chg="add del mod">
          <ac:chgData name="Jheyson Fabian Villavisan Buitrago" userId="b9abc243-2adc-4788-8ef1-b07bec73deff" providerId="ADAL" clId="{33DDCE01-D5A0-4892-8419-FF73BDBED2B5}" dt="2023-02-12T20:15:45.088" v="68" actId="478"/>
          <ac:spMkLst>
            <pc:docMk/>
            <pc:sldMk cId="3709177429" sldId="274"/>
            <ac:spMk id="12" creationId="{796A818C-D694-96AC-EBC3-D204ED1B7B35}"/>
          </ac:spMkLst>
        </pc:spChg>
        <pc:spChg chg="add mod">
          <ac:chgData name="Jheyson Fabian Villavisan Buitrago" userId="b9abc243-2adc-4788-8ef1-b07bec73deff" providerId="ADAL" clId="{33DDCE01-D5A0-4892-8419-FF73BDBED2B5}" dt="2023-02-12T20:15:47.537" v="70"/>
          <ac:spMkLst>
            <pc:docMk/>
            <pc:sldMk cId="3709177429" sldId="274"/>
            <ac:spMk id="13" creationId="{FF9F8020-A143-4061-0214-9BB2AE9D2550}"/>
          </ac:spMkLst>
        </pc:spChg>
        <pc:picChg chg="add del mod">
          <ac:chgData name="Jheyson Fabian Villavisan Buitrago" userId="b9abc243-2adc-4788-8ef1-b07bec73deff" providerId="ADAL" clId="{33DDCE01-D5A0-4892-8419-FF73BDBED2B5}" dt="2023-02-12T20:15:46.804" v="69" actId="478"/>
          <ac:picMkLst>
            <pc:docMk/>
            <pc:sldMk cId="3709177429" sldId="274"/>
            <ac:picMk id="8" creationId="{94FF9543-7FAC-7ABE-30A5-A558D7C3FE92}"/>
          </ac:picMkLst>
        </pc:picChg>
        <pc:picChg chg="add mod">
          <ac:chgData name="Jheyson Fabian Villavisan Buitrago" userId="b9abc243-2adc-4788-8ef1-b07bec73deff" providerId="ADAL" clId="{33DDCE01-D5A0-4892-8419-FF73BDBED2B5}" dt="2023-02-12T20:15:47.537" v="70"/>
          <ac:picMkLst>
            <pc:docMk/>
            <pc:sldMk cId="3709177429" sldId="274"/>
            <ac:picMk id="14" creationId="{EC83F540-C4A2-EE56-0418-B8CD7CA17275}"/>
          </ac:picMkLst>
        </pc:picChg>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pChg chg="del mod">
          <ac:chgData name="Jheyson Fabian Villavisan Buitrago" userId="b9abc243-2adc-4788-8ef1-b07bec73deff" providerId="ADAL" clId="{33DDCE01-D5A0-4892-8419-FF73BDBED2B5}" dt="2023-02-12T20:26:34.092" v="264" actId="478"/>
          <ac:spMkLst>
            <pc:docMk/>
            <pc:sldMk cId="2680639377" sldId="275"/>
            <ac:spMk id="2" creationId="{DD91D687-6F5E-4720-2C79-C0D1D7DA94F8}"/>
          </ac:spMkLst>
        </pc:spChg>
        <pc:spChg chg="add mod">
          <ac:chgData name="Jheyson Fabian Villavisan Buitrago" userId="b9abc243-2adc-4788-8ef1-b07bec73deff" providerId="ADAL" clId="{33DDCE01-D5A0-4892-8419-FF73BDBED2B5}" dt="2023-02-12T20:16:40.643" v="88"/>
          <ac:spMkLst>
            <pc:docMk/>
            <pc:sldMk cId="2680639377" sldId="275"/>
            <ac:spMk id="3" creationId="{0EC7E215-99CA-9EE0-74CD-8C1E4F608272}"/>
          </ac:spMkLst>
        </pc:spChg>
        <pc:spChg chg="mod">
          <ac:chgData name="Jheyson Fabian Villavisan Buitrago" userId="b9abc243-2adc-4788-8ef1-b07bec73deff" providerId="ADAL" clId="{33DDCE01-D5A0-4892-8419-FF73BDBED2B5}" dt="2023-02-12T20:25:32.982" v="247" actId="20577"/>
          <ac:spMkLst>
            <pc:docMk/>
            <pc:sldMk cId="2680639377" sldId="275"/>
            <ac:spMk id="9" creationId="{1DF9086F-7804-4245-BF66-46E11D73F05F}"/>
          </ac:spMkLst>
        </pc:spChg>
        <pc:spChg chg="del">
          <ac:chgData name="Jheyson Fabian Villavisan Buitrago" userId="b9abc243-2adc-4788-8ef1-b07bec73deff" providerId="ADAL" clId="{33DDCE01-D5A0-4892-8419-FF73BDBED2B5}" dt="2023-02-12T20:16:40.400" v="87" actId="478"/>
          <ac:spMkLst>
            <pc:docMk/>
            <pc:sldMk cId="2680639377" sldId="275"/>
            <ac:spMk id="14" creationId="{234A7918-73C9-3AFB-A796-D58815853D5B}"/>
          </ac:spMkLst>
        </pc:spChg>
        <pc:picChg chg="add mod">
          <ac:chgData name="Jheyson Fabian Villavisan Buitrago" userId="b9abc243-2adc-4788-8ef1-b07bec73deff" providerId="ADAL" clId="{33DDCE01-D5A0-4892-8419-FF73BDBED2B5}" dt="2023-02-12T20:16:40.643" v="88"/>
          <ac:picMkLst>
            <pc:docMk/>
            <pc:sldMk cId="2680639377" sldId="275"/>
            <ac:picMk id="4" creationId="{89214FA2-B47E-E872-9EFA-9C590852C48C}"/>
          </ac:picMkLst>
        </pc:picChg>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pChg chg="mod">
          <ac:chgData name="Jheyson Fabian Villavisan Buitrago" userId="b9abc243-2adc-4788-8ef1-b07bec73deff" providerId="ADAL" clId="{33DDCE01-D5A0-4892-8419-FF73BDBED2B5}" dt="2023-02-12T20:13:09.028" v="14"/>
          <ac:spMkLst>
            <pc:docMk/>
            <pc:sldMk cId="870139891" sldId="276"/>
            <ac:spMk id="2" creationId="{CC2468A2-54B0-E140-F39F-B455BC314EED}"/>
          </ac:spMkLst>
        </pc:spChg>
        <pc:spChg chg="add mod">
          <ac:chgData name="Jheyson Fabian Villavisan Buitrago" userId="b9abc243-2adc-4788-8ef1-b07bec73deff" providerId="ADAL" clId="{33DDCE01-D5A0-4892-8419-FF73BDBED2B5}" dt="2023-02-12T22:48:25.771" v="784"/>
          <ac:spMkLst>
            <pc:docMk/>
            <pc:sldMk cId="870139891" sldId="276"/>
            <ac:spMk id="3" creationId="{F6C81051-F36F-44B2-7F00-E23A4F1881AC}"/>
          </ac:spMkLst>
        </pc:spChg>
        <pc:spChg chg="del">
          <ac:chgData name="Jheyson Fabian Villavisan Buitrago" userId="b9abc243-2adc-4788-8ef1-b07bec73deff" providerId="ADAL" clId="{33DDCE01-D5A0-4892-8419-FF73BDBED2B5}" dt="2023-02-12T22:48:19.520" v="782" actId="478"/>
          <ac:spMkLst>
            <pc:docMk/>
            <pc:sldMk cId="870139891" sldId="276"/>
            <ac:spMk id="7" creationId="{0C05F0A6-68CC-C777-F73B-6442E8393140}"/>
          </ac:spMkLst>
        </pc:spChg>
        <pc:picChg chg="add mod">
          <ac:chgData name="Jheyson Fabian Villavisan Buitrago" userId="b9abc243-2adc-4788-8ef1-b07bec73deff" providerId="ADAL" clId="{33DDCE01-D5A0-4892-8419-FF73BDBED2B5}" dt="2023-02-12T22:48:25.771" v="784"/>
          <ac:picMkLst>
            <pc:docMk/>
            <pc:sldMk cId="870139891" sldId="276"/>
            <ac:picMk id="4" creationId="{8617A49E-D605-98D0-7D9C-A2874DBE6BDC}"/>
          </ac:picMkLst>
        </pc:picChg>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pChg chg="del mod">
          <ac:chgData name="Jheyson Fabian Villavisan Buitrago" userId="b9abc243-2adc-4788-8ef1-b07bec73deff" providerId="ADAL" clId="{33DDCE01-D5A0-4892-8419-FF73BDBED2B5}" dt="2023-02-12T20:17:05.173" v="90" actId="478"/>
          <ac:spMkLst>
            <pc:docMk/>
            <pc:sldMk cId="1955606898" sldId="277"/>
            <ac:spMk id="2" creationId="{0B9D87D8-5445-5741-E777-1D5DD45EC17F}"/>
          </ac:spMkLst>
        </pc:spChg>
        <pc:spChg chg="add mod">
          <ac:chgData name="Jheyson Fabian Villavisan Buitrago" userId="b9abc243-2adc-4788-8ef1-b07bec73deff" providerId="ADAL" clId="{33DDCE01-D5A0-4892-8419-FF73BDBED2B5}" dt="2023-02-12T20:17:08.924" v="94"/>
          <ac:spMkLst>
            <pc:docMk/>
            <pc:sldMk cId="1955606898" sldId="277"/>
            <ac:spMk id="3" creationId="{87013794-5883-C93A-DFFF-76F577E0C7DB}"/>
          </ac:spMkLst>
        </pc:spChg>
        <pc:spChg chg="del mod">
          <ac:chgData name="Jheyson Fabian Villavisan Buitrago" userId="b9abc243-2adc-4788-8ef1-b07bec73deff" providerId="ADAL" clId="{33DDCE01-D5A0-4892-8419-FF73BDBED2B5}" dt="2023-02-12T20:17:11.242" v="95" actId="478"/>
          <ac:spMkLst>
            <pc:docMk/>
            <pc:sldMk cId="1955606898" sldId="277"/>
            <ac:spMk id="4" creationId="{E5A1A4C4-A9D0-42FC-94D8-32091EFCB0F2}"/>
          </ac:spMkLst>
        </pc:spChg>
        <pc:spChg chg="add">
          <ac:chgData name="Jheyson Fabian Villavisan Buitrago" userId="b9abc243-2adc-4788-8ef1-b07bec73deff" providerId="ADAL" clId="{33DDCE01-D5A0-4892-8419-FF73BDBED2B5}" dt="2023-02-12T23:48:59.207" v="790"/>
          <ac:spMkLst>
            <pc:docMk/>
            <pc:sldMk cId="1955606898" sldId="277"/>
            <ac:spMk id="12" creationId="{B4336C17-6123-3859-97BF-FC6F99A43B32}"/>
          </ac:spMkLst>
        </pc:spChg>
        <pc:spChg chg="del">
          <ac:chgData name="Jheyson Fabian Villavisan Buitrago" userId="b9abc243-2adc-4788-8ef1-b07bec73deff" providerId="ADAL" clId="{33DDCE01-D5A0-4892-8419-FF73BDBED2B5}" dt="2023-02-12T20:17:08.087" v="93" actId="478"/>
          <ac:spMkLst>
            <pc:docMk/>
            <pc:sldMk cId="1955606898" sldId="277"/>
            <ac:spMk id="13" creationId="{5671BCF2-BB14-B2E9-03F5-D4DC5DECB738}"/>
          </ac:spMkLst>
        </pc:spChg>
        <pc:spChg chg="add mod">
          <ac:chgData name="Jheyson Fabian Villavisan Buitrago" userId="b9abc243-2adc-4788-8ef1-b07bec73deff" providerId="ADAL" clId="{33DDCE01-D5A0-4892-8419-FF73BDBED2B5}" dt="2023-02-12T23:49:59.895" v="839" actId="1076"/>
          <ac:spMkLst>
            <pc:docMk/>
            <pc:sldMk cId="1955606898" sldId="277"/>
            <ac:spMk id="14" creationId="{431C44E4-329E-7FEC-B9B3-CC9F71252532}"/>
          </ac:spMkLst>
        </pc:spChg>
        <pc:spChg chg="mod">
          <ac:chgData name="Jheyson Fabian Villavisan Buitrago" userId="b9abc243-2adc-4788-8ef1-b07bec73deff" providerId="ADAL" clId="{33DDCE01-D5A0-4892-8419-FF73BDBED2B5}" dt="2023-02-12T23:49:23.111" v="802" actId="20577"/>
          <ac:spMkLst>
            <pc:docMk/>
            <pc:sldMk cId="1955606898" sldId="277"/>
            <ac:spMk id="16" creationId="{F0D65330-7419-4333-9764-E4292B375DC3}"/>
          </ac:spMkLst>
        </pc:spChg>
        <pc:spChg chg="mod">
          <ac:chgData name="Jheyson Fabian Villavisan Buitrago" userId="b9abc243-2adc-4788-8ef1-b07bec73deff" providerId="ADAL" clId="{33DDCE01-D5A0-4892-8419-FF73BDBED2B5}" dt="2023-02-12T21:29:17.381" v="778" actId="20577"/>
          <ac:spMkLst>
            <pc:docMk/>
            <pc:sldMk cId="1955606898" sldId="277"/>
            <ac:spMk id="21506" creationId="{974AAA16-E8D7-47E1-ABBC-3CB9C4D3BD82}"/>
          </ac:spMkLst>
        </pc:spChg>
        <pc:picChg chg="del">
          <ac:chgData name="Jheyson Fabian Villavisan Buitrago" userId="b9abc243-2adc-4788-8ef1-b07bec73deff" providerId="ADAL" clId="{33DDCE01-D5A0-4892-8419-FF73BDBED2B5}" dt="2023-02-12T20:17:06.215" v="91" actId="478"/>
          <ac:picMkLst>
            <pc:docMk/>
            <pc:sldMk cId="1955606898" sldId="277"/>
            <ac:picMk id="5" creationId="{78773C00-077D-4420-A117-EDEBD04E979F}"/>
          </ac:picMkLst>
        </pc:picChg>
        <pc:picChg chg="add mod">
          <ac:chgData name="Jheyson Fabian Villavisan Buitrago" userId="b9abc243-2adc-4788-8ef1-b07bec73deff" providerId="ADAL" clId="{33DDCE01-D5A0-4892-8419-FF73BDBED2B5}" dt="2023-02-12T20:17:08.924" v="94"/>
          <ac:picMkLst>
            <pc:docMk/>
            <pc:sldMk cId="1955606898" sldId="277"/>
            <ac:picMk id="8" creationId="{210EE14A-117F-9A30-02AB-B3C873C8089F}"/>
          </ac:picMkLst>
        </pc:picChg>
        <pc:picChg chg="add mod">
          <ac:chgData name="Jheyson Fabian Villavisan Buitrago" userId="b9abc243-2adc-4788-8ef1-b07bec73deff" providerId="ADAL" clId="{33DDCE01-D5A0-4892-8419-FF73BDBED2B5}" dt="2023-02-12T23:50:02.034" v="840" actId="1076"/>
          <ac:picMkLst>
            <pc:docMk/>
            <pc:sldMk cId="1955606898" sldId="277"/>
            <ac:picMk id="11" creationId="{E8470154-AC7E-B448-6D58-E30DC77C6DF1}"/>
          </ac:picMkLst>
        </pc:picChg>
        <pc:picChg chg="mod">
          <ac:chgData name="Jheyson Fabian Villavisan Buitrago" userId="b9abc243-2adc-4788-8ef1-b07bec73deff" providerId="ADAL" clId="{33DDCE01-D5A0-4892-8419-FF73BDBED2B5}" dt="2023-02-12T23:48:52.061" v="788" actId="1076"/>
          <ac:picMkLst>
            <pc:docMk/>
            <pc:sldMk cId="1955606898" sldId="277"/>
            <ac:picMk id="2056" creationId="{075C7F64-CBA7-4977-AB8B-1D5229822556}"/>
          </ac:picMkLst>
        </pc:picChg>
      </pc:sldChg>
      <pc:sldChg chg="addSp delSp modSp">
        <pc:chgData name="Jheyson Fabian Villavisan Buitrago" userId="b9abc243-2adc-4788-8ef1-b07bec73deff" providerId="ADAL" clId="{33DDCE01-D5A0-4892-8419-FF73BDBED2B5}" dt="2023-02-12T20:16:04.791" v="72"/>
        <pc:sldMkLst>
          <pc:docMk/>
          <pc:sldMk cId="214171354" sldId="278"/>
        </pc:sldMkLst>
        <pc:spChg chg="add mod">
          <ac:chgData name="Jheyson Fabian Villavisan Buitrago" userId="b9abc243-2adc-4788-8ef1-b07bec73deff" providerId="ADAL" clId="{33DDCE01-D5A0-4892-8419-FF73BDBED2B5}" dt="2023-02-12T20:16:04.791" v="72"/>
          <ac:spMkLst>
            <pc:docMk/>
            <pc:sldMk cId="214171354" sldId="278"/>
            <ac:spMk id="2" creationId="{0FC085BA-4809-6EFA-567A-979478BDC626}"/>
          </ac:spMkLst>
        </pc:spChg>
        <pc:spChg chg="del">
          <ac:chgData name="Jheyson Fabian Villavisan Buitrago" userId="b9abc243-2adc-4788-8ef1-b07bec73deff" providerId="ADAL" clId="{33DDCE01-D5A0-4892-8419-FF73BDBED2B5}" dt="2023-02-12T20:16:03.588" v="71" actId="478"/>
          <ac:spMkLst>
            <pc:docMk/>
            <pc:sldMk cId="214171354" sldId="278"/>
            <ac:spMk id="7" creationId="{A29B92A2-7673-44F8-29EC-39FDCCC6D6AE}"/>
          </ac:spMkLst>
        </pc:spChg>
        <pc:picChg chg="add mod">
          <ac:chgData name="Jheyson Fabian Villavisan Buitrago" userId="b9abc243-2adc-4788-8ef1-b07bec73deff" providerId="ADAL" clId="{33DDCE01-D5A0-4892-8419-FF73BDBED2B5}" dt="2023-02-12T20:16:04.791" v="72"/>
          <ac:picMkLst>
            <pc:docMk/>
            <pc:sldMk cId="214171354" sldId="278"/>
            <ac:picMk id="3" creationId="{678AE1EF-3677-EA6E-6782-9051B3C2D134}"/>
          </ac:picMkLst>
        </pc:picChg>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pChg chg="add">
          <ac:chgData name="Jheyson Fabian Villavisan Buitrago" userId="b9abc243-2adc-4788-8ef1-b07bec73deff" providerId="ADAL" clId="{33DDCE01-D5A0-4892-8419-FF73BDBED2B5}" dt="2023-02-12T20:12:44.943" v="6"/>
          <ac:spMkLst>
            <pc:docMk/>
            <pc:sldMasterMk cId="87750959" sldId="2147483778"/>
            <ac:spMk id="7" creationId="{7B0CA632-E545-9F27-F48F-19EBC6FED7F0}"/>
          </ac:spMkLst>
        </pc:spChg>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pChg chg="add">
            <ac:chgData name="Jheyson Fabian Villavisan Buitrago" userId="b9abc243-2adc-4788-8ef1-b07bec73deff" providerId="ADAL" clId="{33DDCE01-D5A0-4892-8419-FF73BDBED2B5}" dt="2023-02-12T20:12:44.943" v="6"/>
            <ac:spMkLst>
              <pc:docMk/>
              <pc:sldMasterMk cId="87750959" sldId="2147483778"/>
              <pc:sldLayoutMk cId="1675921050" sldId="2147483779"/>
              <ac:spMk id="7" creationId="{4EDA08D5-F667-8787-0063-21E612015DD7}"/>
            </ac:spMkLst>
          </pc:spChg>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pChg chg="add">
          <ac:chgData name="Jheyson Fabian Villavisan Buitrago" userId="b9abc243-2adc-4788-8ef1-b07bec73deff" providerId="ADAL" clId="{33DDCE01-D5A0-4892-8419-FF73BDBED2B5}" dt="2023-02-12T20:06:35.969" v="0"/>
          <ac:spMkLst>
            <pc:docMk/>
            <pc:sldMasterMk cId="3641214427" sldId="2147483778"/>
            <ac:spMk id="7" creationId="{548E59C9-3A8C-2D5A-19FB-7C62F8AD38F4}"/>
          </ac:spMkLst>
        </pc:spChg>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pChg chg="add">
            <ac:chgData name="Jheyson Fabian Villavisan Buitrago" userId="b9abc243-2adc-4788-8ef1-b07bec73deff" providerId="ADAL" clId="{33DDCE01-D5A0-4892-8419-FF73BDBED2B5}" dt="2023-02-12T20:06:35.969" v="0"/>
            <ac:spMkLst>
              <pc:docMk/>
              <pc:sldMasterMk cId="3641214427" sldId="2147483778"/>
              <pc:sldLayoutMk cId="4117338386" sldId="2147483779"/>
              <ac:spMk id="7" creationId="{3DF8295E-E364-1450-D336-A3C4C64B853E}"/>
            </ac:spMkLst>
          </pc:spChg>
        </pc:sldLayoutChg>
      </pc:sldMasterChg>
    </pc:docChg>
  </pc:docChgLst>
  <pc:docChgLst>
    <pc:chgData name="JHEYSON FABIAN VILLAVISAN BUITRAGO" userId="e5ced5c2-d787-455d-b115-4f08a699b8c8" providerId="ADAL" clId="{7075C47C-7D19-4E37-9BB5-866C9054C96F}"/>
    <pc:docChg chg="custSel addSld delSld modSld modSection">
      <pc:chgData name="JHEYSON FABIAN VILLAVISAN BUITRAGO" userId="e5ced5c2-d787-455d-b115-4f08a699b8c8" providerId="ADAL" clId="{7075C47C-7D19-4E37-9BB5-866C9054C96F}" dt="2023-09-02T02:01:02.328" v="115" actId="115"/>
      <pc:docMkLst>
        <pc:docMk/>
      </pc:docMkLst>
      <pc:sldChg chg="modSp mod">
        <pc:chgData name="JHEYSON FABIAN VILLAVISAN BUITRAGO" userId="e5ced5c2-d787-455d-b115-4f08a699b8c8" providerId="ADAL" clId="{7075C47C-7D19-4E37-9BB5-866C9054C96F}" dt="2023-09-02T01:53:38.242" v="82" actId="20577"/>
        <pc:sldMkLst>
          <pc:docMk/>
          <pc:sldMk cId="3950163842" sldId="268"/>
        </pc:sldMkLst>
        <pc:spChg chg="mod">
          <ac:chgData name="JHEYSON FABIAN VILLAVISAN BUITRAGO" userId="e5ced5c2-d787-455d-b115-4f08a699b8c8" providerId="ADAL" clId="{7075C47C-7D19-4E37-9BB5-866C9054C96F}" dt="2023-09-02T01:53:38.242" v="82" actId="20577"/>
          <ac:spMkLst>
            <pc:docMk/>
            <pc:sldMk cId="3950163842" sldId="268"/>
            <ac:spMk id="5" creationId="{0BFE988D-E0D0-BC10-5B79-0B658874D14B}"/>
          </ac:spMkLst>
        </pc:spChg>
      </pc:sldChg>
      <pc:sldChg chg="modSp mod">
        <pc:chgData name="JHEYSON FABIAN VILLAVISAN BUITRAGO" userId="e5ced5c2-d787-455d-b115-4f08a699b8c8" providerId="ADAL" clId="{7075C47C-7D19-4E37-9BB5-866C9054C96F}" dt="2023-09-02T02:01:02.328" v="115" actId="115"/>
        <pc:sldMkLst>
          <pc:docMk/>
          <pc:sldMk cId="2369163642" sldId="270"/>
        </pc:sldMkLst>
        <pc:spChg chg="mod">
          <ac:chgData name="JHEYSON FABIAN VILLAVISAN BUITRAGO" userId="e5ced5c2-d787-455d-b115-4f08a699b8c8" providerId="ADAL" clId="{7075C47C-7D19-4E37-9BB5-866C9054C96F}" dt="2023-09-02T02:01:02.328" v="115" actId="115"/>
          <ac:spMkLst>
            <pc:docMk/>
            <pc:sldMk cId="2369163642" sldId="270"/>
            <ac:spMk id="5" creationId="{0BFE988D-E0D0-BC10-5B79-0B658874D14B}"/>
          </ac:spMkLst>
        </pc:spChg>
      </pc:sldChg>
      <pc:sldChg chg="modSp mod">
        <pc:chgData name="JHEYSON FABIAN VILLAVISAN BUITRAGO" userId="e5ced5c2-d787-455d-b115-4f08a699b8c8" providerId="ADAL" clId="{7075C47C-7D19-4E37-9BB5-866C9054C96F}" dt="2023-09-02T01:54:07.472" v="108" actId="20577"/>
        <pc:sldMkLst>
          <pc:docMk/>
          <pc:sldMk cId="318970871" sldId="272"/>
        </pc:sldMkLst>
        <pc:spChg chg="mod">
          <ac:chgData name="JHEYSON FABIAN VILLAVISAN BUITRAGO" userId="e5ced5c2-d787-455d-b115-4f08a699b8c8" providerId="ADAL" clId="{7075C47C-7D19-4E37-9BB5-866C9054C96F}" dt="2023-09-02T01:54:07.472" v="108" actId="20577"/>
          <ac:spMkLst>
            <pc:docMk/>
            <pc:sldMk cId="318970871" sldId="272"/>
            <ac:spMk id="5" creationId="{0BFE988D-E0D0-BC10-5B79-0B658874D14B}"/>
          </ac:spMkLst>
        </pc:spChg>
      </pc:sldChg>
      <pc:sldChg chg="modSp mod">
        <pc:chgData name="JHEYSON FABIAN VILLAVISAN BUITRAGO" userId="e5ced5c2-d787-455d-b115-4f08a699b8c8" providerId="ADAL" clId="{7075C47C-7D19-4E37-9BB5-866C9054C96F}" dt="2023-09-02T01:57:34.116" v="113" actId="20577"/>
        <pc:sldMkLst>
          <pc:docMk/>
          <pc:sldMk cId="3323885922" sldId="274"/>
        </pc:sldMkLst>
        <pc:spChg chg="mod">
          <ac:chgData name="JHEYSON FABIAN VILLAVISAN BUITRAGO" userId="e5ced5c2-d787-455d-b115-4f08a699b8c8" providerId="ADAL" clId="{7075C47C-7D19-4E37-9BB5-866C9054C96F}" dt="2023-09-02T01:57:34.116" v="113" actId="20577"/>
          <ac:spMkLst>
            <pc:docMk/>
            <pc:sldMk cId="3323885922" sldId="274"/>
            <ac:spMk id="5" creationId="{0BFE988D-E0D0-BC10-5B79-0B658874D14B}"/>
          </ac:spMkLst>
        </pc:spChg>
      </pc:sldChg>
      <pc:sldChg chg="modSp del mod">
        <pc:chgData name="JHEYSON FABIAN VILLAVISAN BUITRAGO" userId="e5ced5c2-d787-455d-b115-4f08a699b8c8" providerId="ADAL" clId="{7075C47C-7D19-4E37-9BB5-866C9054C96F}" dt="2023-08-25T21:40:18.095" v="32" actId="2696"/>
        <pc:sldMkLst>
          <pc:docMk/>
          <pc:sldMk cId="1428125479" sldId="280"/>
        </pc:sldMkLst>
        <pc:spChg chg="mod">
          <ac:chgData name="JHEYSON FABIAN VILLAVISAN BUITRAGO" userId="e5ced5c2-d787-455d-b115-4f08a699b8c8" providerId="ADAL" clId="{7075C47C-7D19-4E37-9BB5-866C9054C96F}" dt="2023-08-25T21:40:12.471" v="31" actId="20577"/>
          <ac:spMkLst>
            <pc:docMk/>
            <pc:sldMk cId="1428125479" sldId="280"/>
            <ac:spMk id="5" creationId="{0BFE988D-E0D0-BC10-5B79-0B658874D14B}"/>
          </ac:spMkLst>
        </pc:spChg>
      </pc:sldChg>
      <pc:sldChg chg="addSp delSp modSp add mod">
        <pc:chgData name="JHEYSON FABIAN VILLAVISAN BUITRAGO" userId="e5ced5c2-d787-455d-b115-4f08a699b8c8" providerId="ADAL" clId="{7075C47C-7D19-4E37-9BB5-866C9054C96F}" dt="2023-09-02T01:50:08.246" v="40" actId="403"/>
        <pc:sldMkLst>
          <pc:docMk/>
          <pc:sldMk cId="2916209098" sldId="280"/>
        </pc:sldMkLst>
        <pc:spChg chg="add del mod">
          <ac:chgData name="JHEYSON FABIAN VILLAVISAN BUITRAGO" userId="e5ced5c2-d787-455d-b115-4f08a699b8c8" providerId="ADAL" clId="{7075C47C-7D19-4E37-9BB5-866C9054C96F}" dt="2023-08-25T21:40:28.771" v="35" actId="478"/>
          <ac:spMkLst>
            <pc:docMk/>
            <pc:sldMk cId="2916209098" sldId="280"/>
            <ac:spMk id="3" creationId="{4CE9CFF7-E0D0-39BA-8DEA-AA1CC5A09C8C}"/>
          </ac:spMkLst>
        </pc:spChg>
        <pc:spChg chg="mod">
          <ac:chgData name="JHEYSON FABIAN VILLAVISAN BUITRAGO" userId="e5ced5c2-d787-455d-b115-4f08a699b8c8" providerId="ADAL" clId="{7075C47C-7D19-4E37-9BB5-866C9054C96F}" dt="2023-09-02T01:50:08.246" v="40" actId="403"/>
          <ac:spMkLst>
            <pc:docMk/>
            <pc:sldMk cId="2916209098" sldId="280"/>
            <ac:spMk id="5" creationId="{0BFE988D-E0D0-BC10-5B79-0B658874D14B}"/>
          </ac:spMkLst>
        </pc:spChg>
        <pc:spChg chg="del">
          <ac:chgData name="JHEYSON FABIAN VILLAVISAN BUITRAGO" userId="e5ced5c2-d787-455d-b115-4f08a699b8c8" providerId="ADAL" clId="{7075C47C-7D19-4E37-9BB5-866C9054C96F}" dt="2023-08-25T21:40:26.281" v="34" actId="478"/>
          <ac:spMkLst>
            <pc:docMk/>
            <pc:sldMk cId="2916209098" sldId="280"/>
            <ac:spMk id="5122" creationId="{612B5792-076C-452D-8592-DDADCC263C58}"/>
          </ac:spMkLst>
        </pc:spChg>
      </pc:sldChg>
    </pc:docChg>
  </pc:docChgLst>
  <pc:docChgLst>
    <pc:chgData name="Jheyson Fabian Villavisan Buitrago" userId="b9abc243-2adc-4788-8ef1-b07bec73deff" providerId="ADAL" clId="{9C9B059E-92CB-4F33-884C-8AF173F66938}"/>
    <pc:docChg chg="custSel addSld delSld modSld modSection">
      <pc:chgData name="Jheyson Fabian Villavisan Buitrago" userId="b9abc243-2adc-4788-8ef1-b07bec73deff" providerId="ADAL" clId="{9C9B059E-92CB-4F33-884C-8AF173F66938}" dt="2023-02-14T02:35:01.748" v="117" actId="2890"/>
      <pc:docMkLst>
        <pc:docMk/>
      </pc:docMkLst>
      <pc:sldChg chg="addSp delSp modSp mod">
        <pc:chgData name="Jheyson Fabian Villavisan Buitrago" userId="b9abc243-2adc-4788-8ef1-b07bec73deff" providerId="ADAL" clId="{9C9B059E-92CB-4F33-884C-8AF173F66938}" dt="2023-02-14T02:31:20.832" v="74" actId="1076"/>
        <pc:sldMkLst>
          <pc:docMk/>
          <pc:sldMk cId="0" sldId="256"/>
        </pc:sldMkLst>
        <pc:spChg chg="del">
          <ac:chgData name="Jheyson Fabian Villavisan Buitrago" userId="b9abc243-2adc-4788-8ef1-b07bec73deff" providerId="ADAL" clId="{9C9B059E-92CB-4F33-884C-8AF173F66938}" dt="2023-02-14T02:29:41.238" v="3" actId="478"/>
          <ac:spMkLst>
            <pc:docMk/>
            <pc:sldMk cId="0" sldId="256"/>
            <ac:spMk id="5" creationId="{5F10B109-497D-7554-921B-A6714020AE11}"/>
          </ac:spMkLst>
        </pc:spChg>
        <pc:spChg chg="add mod">
          <ac:chgData name="Jheyson Fabian Villavisan Buitrago" userId="b9abc243-2adc-4788-8ef1-b07bec73deff" providerId="ADAL" clId="{9C9B059E-92CB-4F33-884C-8AF173F66938}" dt="2023-02-14T02:29:50.529" v="7" actId="1076"/>
          <ac:spMkLst>
            <pc:docMk/>
            <pc:sldMk cId="0" sldId="256"/>
            <ac:spMk id="6" creationId="{E70AE1E8-46FA-F070-8B83-EA8ABA020AFB}"/>
          </ac:spMkLst>
        </pc:spChg>
        <pc:spChg chg="add mod">
          <ac:chgData name="Jheyson Fabian Villavisan Buitrago" userId="b9abc243-2adc-4788-8ef1-b07bec73deff" providerId="ADAL" clId="{9C9B059E-92CB-4F33-884C-8AF173F66938}" dt="2023-02-14T02:31:20.832" v="74" actId="1076"/>
          <ac:spMkLst>
            <pc:docMk/>
            <pc:sldMk cId="0" sldId="256"/>
            <ac:spMk id="7" creationId="{D7893B5F-DA97-4045-739E-535799F409B9}"/>
          </ac:spMkLst>
        </pc:spChg>
        <pc:picChg chg="del mod">
          <ac:chgData name="Jheyson Fabian Villavisan Buitrago" userId="b9abc243-2adc-4788-8ef1-b07bec73deff" providerId="ADAL" clId="{9C9B059E-92CB-4F33-884C-8AF173F66938}" dt="2023-02-14T02:29:41.238" v="3" actId="478"/>
          <ac:picMkLst>
            <pc:docMk/>
            <pc:sldMk cId="0" sldId="256"/>
            <ac:picMk id="3" creationId="{AE6D2EAE-6EFC-3253-0F64-A876A8A1B874}"/>
          </ac:picMkLst>
        </pc:picChg>
        <pc:picChg chg="add mod">
          <ac:chgData name="Jheyson Fabian Villavisan Buitrago" userId="b9abc243-2adc-4788-8ef1-b07bec73deff" providerId="ADAL" clId="{9C9B059E-92CB-4F33-884C-8AF173F66938}" dt="2023-02-14T02:29:45.616" v="5" actId="1076"/>
          <ac:picMkLst>
            <pc:docMk/>
            <pc:sldMk cId="0" sldId="256"/>
            <ac:picMk id="4" creationId="{11522D3D-030F-CEB7-2E18-67D99719A059}"/>
          </ac:picMkLst>
        </pc:picChg>
      </pc:sldChg>
      <pc:sldChg chg="addSp delSp modSp add mod">
        <pc:chgData name="Jheyson Fabian Villavisan Buitrago" userId="b9abc243-2adc-4788-8ef1-b07bec73deff" providerId="ADAL" clId="{9C9B059E-92CB-4F33-884C-8AF173F66938}" dt="2023-02-14T02:34:23.959" v="112" actId="14100"/>
        <pc:sldMkLst>
          <pc:docMk/>
          <pc:sldMk cId="3440673900" sldId="257"/>
        </pc:sldMkLst>
        <pc:spChg chg="add mod">
          <ac:chgData name="Jheyson Fabian Villavisan Buitrago" userId="b9abc243-2adc-4788-8ef1-b07bec73deff" providerId="ADAL" clId="{9C9B059E-92CB-4F33-884C-8AF173F66938}" dt="2023-02-14T02:33:04.148" v="80" actId="1076"/>
          <ac:spMkLst>
            <pc:docMk/>
            <pc:sldMk cId="3440673900" sldId="257"/>
            <ac:spMk id="2" creationId="{A8D3199F-AC4C-3CD9-4643-F83524521C8D}"/>
          </ac:spMkLst>
        </pc:spChg>
        <pc:spChg chg="del">
          <ac:chgData name="Jheyson Fabian Villavisan Buitrago" userId="b9abc243-2adc-4788-8ef1-b07bec73deff" providerId="ADAL" clId="{9C9B059E-92CB-4F33-884C-8AF173F66938}" dt="2023-02-14T02:31:07.222" v="52" actId="478"/>
          <ac:spMkLst>
            <pc:docMk/>
            <pc:sldMk cId="3440673900" sldId="257"/>
            <ac:spMk id="6" creationId="{E70AE1E8-46FA-F070-8B83-EA8ABA020AFB}"/>
          </ac:spMkLst>
        </pc:spChg>
        <pc:spChg chg="add mod">
          <ac:chgData name="Jheyson Fabian Villavisan Buitrago" userId="b9abc243-2adc-4788-8ef1-b07bec73deff" providerId="ADAL" clId="{9C9B059E-92CB-4F33-884C-8AF173F66938}" dt="2023-02-14T02:34:23.959" v="112" actId="14100"/>
          <ac:spMkLst>
            <pc:docMk/>
            <pc:sldMk cId="3440673900" sldId="257"/>
            <ac:spMk id="8" creationId="{8D61DC9D-6039-BCE3-7099-DF237C9D165C}"/>
          </ac:spMkLst>
        </pc:spChg>
        <pc:picChg chg="del">
          <ac:chgData name="Jheyson Fabian Villavisan Buitrago" userId="b9abc243-2adc-4788-8ef1-b07bec73deff" providerId="ADAL" clId="{9C9B059E-92CB-4F33-884C-8AF173F66938}" dt="2023-02-14T02:31:07.222" v="52" actId="478"/>
          <ac:picMkLst>
            <pc:docMk/>
            <pc:sldMk cId="3440673900" sldId="257"/>
            <ac:picMk id="4" creationId="{11522D3D-030F-CEB7-2E18-67D99719A059}"/>
          </ac:picMkLst>
        </pc:picChg>
        <pc:picChg chg="add mod">
          <ac:chgData name="Jheyson Fabian Villavisan Buitrago" userId="b9abc243-2adc-4788-8ef1-b07bec73deff" providerId="ADAL" clId="{9C9B059E-92CB-4F33-884C-8AF173F66938}" dt="2023-02-14T02:34:23.959" v="112" actId="14100"/>
          <ac:picMkLst>
            <pc:docMk/>
            <pc:sldMk cId="3440673900" sldId="257"/>
            <ac:picMk id="5" creationId="{54E90F59-093F-C56A-521B-0310447BD217}"/>
          </ac:picMkLst>
        </pc:picChg>
      </pc:sldChg>
      <pc:sldChg chg="addSp modSp add mod">
        <pc:chgData name="Jheyson Fabian Villavisan Buitrago" userId="b9abc243-2adc-4788-8ef1-b07bec73deff" providerId="ADAL" clId="{9C9B059E-92CB-4F33-884C-8AF173F66938}" dt="2023-02-14T02:34:51.876" v="116" actId="14100"/>
        <pc:sldMkLst>
          <pc:docMk/>
          <pc:sldMk cId="4125752270" sldId="258"/>
        </pc:sldMkLst>
        <pc:spChg chg="mod">
          <ac:chgData name="Jheyson Fabian Villavisan Buitrago" userId="b9abc243-2adc-4788-8ef1-b07bec73deff" providerId="ADAL" clId="{9C9B059E-92CB-4F33-884C-8AF173F66938}" dt="2023-02-14T02:33:39.332" v="108" actId="20577"/>
          <ac:spMkLst>
            <pc:docMk/>
            <pc:sldMk cId="4125752270" sldId="258"/>
            <ac:spMk id="2" creationId="{A8D3199F-AC4C-3CD9-4643-F83524521C8D}"/>
          </ac:spMkLst>
        </pc:spChg>
        <pc:spChg chg="add mod">
          <ac:chgData name="Jheyson Fabian Villavisan Buitrago" userId="b9abc243-2adc-4788-8ef1-b07bec73deff" providerId="ADAL" clId="{9C9B059E-92CB-4F33-884C-8AF173F66938}" dt="2023-02-14T02:34:51.876" v="116" actId="14100"/>
          <ac:spMkLst>
            <pc:docMk/>
            <pc:sldMk cId="4125752270" sldId="258"/>
            <ac:spMk id="5" creationId="{FD7EA6F3-7159-834B-38AE-68AC4047A852}"/>
          </ac:spMkLst>
        </pc:spChg>
        <pc:spChg chg="mod">
          <ac:chgData name="Jheyson Fabian Villavisan Buitrago" userId="b9abc243-2adc-4788-8ef1-b07bec73deff" providerId="ADAL" clId="{9C9B059E-92CB-4F33-884C-8AF173F66938}" dt="2023-02-14T02:33:16.621" v="102" actId="20577"/>
          <ac:spMkLst>
            <pc:docMk/>
            <pc:sldMk cId="4125752270" sldId="258"/>
            <ac:spMk id="7" creationId="{D7893B5F-DA97-4045-739E-535799F409B9}"/>
          </ac:spMkLst>
        </pc:spChg>
        <pc:picChg chg="add mod">
          <ac:chgData name="Jheyson Fabian Villavisan Buitrago" userId="b9abc243-2adc-4788-8ef1-b07bec73deff" providerId="ADAL" clId="{9C9B059E-92CB-4F33-884C-8AF173F66938}" dt="2023-02-14T02:34:51.876" v="116" actId="14100"/>
          <ac:picMkLst>
            <pc:docMk/>
            <pc:sldMk cId="4125752270" sldId="258"/>
            <ac:picMk id="4" creationId="{45F806D0-8D7C-9E2C-4281-814D5CBE6952}"/>
          </ac:picMkLst>
        </pc:picChg>
      </pc:sldChg>
      <pc:sldChg chg="add">
        <pc:chgData name="Jheyson Fabian Villavisan Buitrago" userId="b9abc243-2adc-4788-8ef1-b07bec73deff" providerId="ADAL" clId="{9C9B059E-92CB-4F33-884C-8AF173F66938}" dt="2023-02-14T02:35:01.748" v="117" actId="2890"/>
        <pc:sldMkLst>
          <pc:docMk/>
          <pc:sldMk cId="956773145" sldId="259"/>
        </pc:sldMkLst>
      </pc:sldChg>
      <pc:sldChg chg="del">
        <pc:chgData name="Jheyson Fabian Villavisan Buitrago" userId="b9abc243-2adc-4788-8ef1-b07bec73deff" providerId="ADAL" clId="{9C9B059E-92CB-4F33-884C-8AF173F66938}" dt="2023-02-14T02:30:36.698" v="49" actId="47"/>
        <pc:sldMkLst>
          <pc:docMk/>
          <pc:sldMk cId="2446874551" sldId="261"/>
        </pc:sldMkLst>
      </pc:sldChg>
      <pc:sldChg chg="del">
        <pc:chgData name="Jheyson Fabian Villavisan Buitrago" userId="b9abc243-2adc-4788-8ef1-b07bec73deff" providerId="ADAL" clId="{9C9B059E-92CB-4F33-884C-8AF173F66938}" dt="2023-02-14T02:30:33.741" v="43" actId="47"/>
        <pc:sldMkLst>
          <pc:docMk/>
          <pc:sldMk cId="1638959537" sldId="264"/>
        </pc:sldMkLst>
      </pc:sldChg>
      <pc:sldChg chg="del">
        <pc:chgData name="Jheyson Fabian Villavisan Buitrago" userId="b9abc243-2adc-4788-8ef1-b07bec73deff" providerId="ADAL" clId="{9C9B059E-92CB-4F33-884C-8AF173F66938}" dt="2023-02-14T02:30:35.427" v="47" actId="47"/>
        <pc:sldMkLst>
          <pc:docMk/>
          <pc:sldMk cId="423957145" sldId="265"/>
        </pc:sldMkLst>
      </pc:sldChg>
      <pc:sldChg chg="del">
        <pc:chgData name="Jheyson Fabian Villavisan Buitrago" userId="b9abc243-2adc-4788-8ef1-b07bec73deff" providerId="ADAL" clId="{9C9B059E-92CB-4F33-884C-8AF173F66938}" dt="2023-02-14T02:30:33.873" v="44" actId="47"/>
        <pc:sldMkLst>
          <pc:docMk/>
          <pc:sldMk cId="4156492543" sldId="266"/>
        </pc:sldMkLst>
      </pc:sldChg>
      <pc:sldChg chg="del">
        <pc:chgData name="Jheyson Fabian Villavisan Buitrago" userId="b9abc243-2adc-4788-8ef1-b07bec73deff" providerId="ADAL" clId="{9C9B059E-92CB-4F33-884C-8AF173F66938}" dt="2023-02-14T02:30:35.002" v="46" actId="47"/>
        <pc:sldMkLst>
          <pc:docMk/>
          <pc:sldMk cId="3950163842" sldId="268"/>
        </pc:sldMkLst>
      </pc:sldChg>
      <pc:sldChg chg="del">
        <pc:chgData name="Jheyson Fabian Villavisan Buitrago" userId="b9abc243-2adc-4788-8ef1-b07bec73deff" providerId="ADAL" clId="{9C9B059E-92CB-4F33-884C-8AF173F66938}" dt="2023-02-14T02:30:33.543" v="42" actId="47"/>
        <pc:sldMkLst>
          <pc:docMk/>
          <pc:sldMk cId="2505371292" sldId="270"/>
        </pc:sldMkLst>
      </pc:sldChg>
      <pc:sldChg chg="del">
        <pc:chgData name="Jheyson Fabian Villavisan Buitrago" userId="b9abc243-2adc-4788-8ef1-b07bec73deff" providerId="ADAL" clId="{9C9B059E-92CB-4F33-884C-8AF173F66938}" dt="2023-02-14T02:30:33.320" v="41" actId="47"/>
        <pc:sldMkLst>
          <pc:docMk/>
          <pc:sldMk cId="3709177429" sldId="274"/>
        </pc:sldMkLst>
      </pc:sldChg>
      <pc:sldChg chg="del">
        <pc:chgData name="Jheyson Fabian Villavisan Buitrago" userId="b9abc243-2adc-4788-8ef1-b07bec73deff" providerId="ADAL" clId="{9C9B059E-92CB-4F33-884C-8AF173F66938}" dt="2023-02-14T02:30:36.180" v="48" actId="47"/>
        <pc:sldMkLst>
          <pc:docMk/>
          <pc:sldMk cId="2680639377" sldId="275"/>
        </pc:sldMkLst>
      </pc:sldChg>
      <pc:sldChg chg="del">
        <pc:chgData name="Jheyson Fabian Villavisan Buitrago" userId="b9abc243-2adc-4788-8ef1-b07bec73deff" providerId="ADAL" clId="{9C9B059E-92CB-4F33-884C-8AF173F66938}" dt="2023-02-14T02:30:34.061" v="45" actId="47"/>
        <pc:sldMkLst>
          <pc:docMk/>
          <pc:sldMk cId="1955606898" sldId="277"/>
        </pc:sldMkLst>
      </pc:sldChg>
      <pc:sldChg chg="del">
        <pc:chgData name="Jheyson Fabian Villavisan Buitrago" userId="b9abc243-2adc-4788-8ef1-b07bec73deff" providerId="ADAL" clId="{9C9B059E-92CB-4F33-884C-8AF173F66938}" dt="2023-02-14T02:30:37.148" v="50" actId="47"/>
        <pc:sldMkLst>
          <pc:docMk/>
          <pc:sldMk cId="214171354" sldId="278"/>
        </pc:sldMkLst>
      </pc:sldChg>
    </pc:docChg>
  </pc:docChgLst>
  <pc:docChgLst>
    <pc:chgData name="Jheyson Fabian Villavisan Buitrago" userId="b9abc243-2adc-4788-8ef1-b07bec73deff" providerId="ADAL" clId="{3215327A-3D14-4436-848D-437BA9825477}"/>
    <pc:docChg chg="undo custSel addSld delSld modSld sldOrd modSection">
      <pc:chgData name="Jheyson Fabian Villavisan Buitrago" userId="b9abc243-2adc-4788-8ef1-b07bec73deff" providerId="ADAL" clId="{3215327A-3D14-4436-848D-437BA9825477}" dt="2023-02-21T02:31:50.819" v="1105" actId="47"/>
      <pc:docMkLst>
        <pc:docMk/>
      </pc:docMkLst>
      <pc:sldChg chg="addSp delSp modSp mod">
        <pc:chgData name="Jheyson Fabian Villavisan Buitrago" userId="b9abc243-2adc-4788-8ef1-b07bec73deff" providerId="ADAL" clId="{3215327A-3D14-4436-848D-437BA9825477}" dt="2023-02-21T01:47:34.076" v="538" actId="20577"/>
        <pc:sldMkLst>
          <pc:docMk/>
          <pc:sldMk cId="0" sldId="256"/>
        </pc:sldMkLst>
        <pc:spChg chg="add mod">
          <ac:chgData name="Jheyson Fabian Villavisan Buitrago" userId="b9abc243-2adc-4788-8ef1-b07bec73deff" providerId="ADAL" clId="{3215327A-3D14-4436-848D-437BA9825477}" dt="2023-02-21T01:23:23.466" v="47" actId="1035"/>
          <ac:spMkLst>
            <pc:docMk/>
            <pc:sldMk cId="0" sldId="256"/>
            <ac:spMk id="2" creationId="{CD18F590-EE47-2020-A55D-D7EEE2DEE0C1}"/>
          </ac:spMkLst>
        </pc:spChg>
        <pc:spChg chg="del">
          <ac:chgData name="Jheyson Fabian Villavisan Buitrago" userId="b9abc243-2adc-4788-8ef1-b07bec73deff" providerId="ADAL" clId="{3215327A-3D14-4436-848D-437BA9825477}" dt="2023-02-21T01:10:51.961" v="0" actId="478"/>
          <ac:spMkLst>
            <pc:docMk/>
            <pc:sldMk cId="0" sldId="256"/>
            <ac:spMk id="6" creationId="{E70AE1E8-46FA-F070-8B83-EA8ABA020AFB}"/>
          </ac:spMkLst>
        </pc:spChg>
        <pc:spChg chg="mod">
          <ac:chgData name="Jheyson Fabian Villavisan Buitrago" userId="b9abc243-2adc-4788-8ef1-b07bec73deff" providerId="ADAL" clId="{3215327A-3D14-4436-848D-437BA9825477}" dt="2023-02-21T01:47:34.076" v="538" actId="20577"/>
          <ac:spMkLst>
            <pc:docMk/>
            <pc:sldMk cId="0" sldId="256"/>
            <ac:spMk id="7" creationId="{D7893B5F-DA97-4045-739E-535799F409B9}"/>
          </ac:spMkLst>
        </pc:spChg>
        <pc:picChg chg="del">
          <ac:chgData name="Jheyson Fabian Villavisan Buitrago" userId="b9abc243-2adc-4788-8ef1-b07bec73deff" providerId="ADAL" clId="{3215327A-3D14-4436-848D-437BA9825477}" dt="2023-02-21T01:10:51.961" v="0" actId="478"/>
          <ac:picMkLst>
            <pc:docMk/>
            <pc:sldMk cId="0" sldId="256"/>
            <ac:picMk id="4" creationId="{11522D3D-030F-CEB7-2E18-67D99719A059}"/>
          </ac:picMkLst>
        </pc:picChg>
        <pc:picChg chg="add mod">
          <ac:chgData name="Jheyson Fabian Villavisan Buitrago" userId="b9abc243-2adc-4788-8ef1-b07bec73deff" providerId="ADAL" clId="{3215327A-3D14-4436-848D-437BA9825477}" dt="2023-02-21T01:14:08.204" v="19" actId="1076"/>
          <ac:picMkLst>
            <pc:docMk/>
            <pc:sldMk cId="0" sldId="256"/>
            <ac:picMk id="5" creationId="{30AAF1E8-CD59-F2D5-AB39-8812203DA2BD}"/>
          </ac:picMkLst>
        </pc:picChg>
      </pc:sldChg>
      <pc:sldChg chg="addSp delSp modSp mod modNotesTx">
        <pc:chgData name="Jheyson Fabian Villavisan Buitrago" userId="b9abc243-2adc-4788-8ef1-b07bec73deff" providerId="ADAL" clId="{3215327A-3D14-4436-848D-437BA9825477}" dt="2023-02-21T01:48:51.206" v="635" actId="20577"/>
        <pc:sldMkLst>
          <pc:docMk/>
          <pc:sldMk cId="3440673900" sldId="257"/>
        </pc:sldMkLst>
        <pc:spChg chg="del">
          <ac:chgData name="Jheyson Fabian Villavisan Buitrago" userId="b9abc243-2adc-4788-8ef1-b07bec73deff" providerId="ADAL" clId="{3215327A-3D14-4436-848D-437BA9825477}" dt="2023-02-21T01:14:28.219" v="34" actId="478"/>
          <ac:spMkLst>
            <pc:docMk/>
            <pc:sldMk cId="3440673900" sldId="257"/>
            <ac:spMk id="2" creationId="{A8D3199F-AC4C-3CD9-4643-F83524521C8D}"/>
          </ac:spMkLst>
        </pc:spChg>
        <pc:spChg chg="add mod">
          <ac:chgData name="Jheyson Fabian Villavisan Buitrago" userId="b9abc243-2adc-4788-8ef1-b07bec73deff" providerId="ADAL" clId="{3215327A-3D14-4436-848D-437BA9825477}" dt="2023-02-21T01:47:28.834" v="525"/>
          <ac:spMkLst>
            <pc:docMk/>
            <pc:sldMk cId="3440673900" sldId="257"/>
            <ac:spMk id="4" creationId="{AB8B8B08-E850-1342-E835-3453EC0AD7C1}"/>
          </ac:spMkLst>
        </pc:spChg>
        <pc:spChg chg="del">
          <ac:chgData name="Jheyson Fabian Villavisan Buitrago" userId="b9abc243-2adc-4788-8ef1-b07bec73deff" providerId="ADAL" clId="{3215327A-3D14-4436-848D-437BA9825477}" dt="2023-02-21T01:14:31.614" v="36" actId="478"/>
          <ac:spMkLst>
            <pc:docMk/>
            <pc:sldMk cId="3440673900" sldId="257"/>
            <ac:spMk id="7" creationId="{D7893B5F-DA97-4045-739E-535799F409B9}"/>
          </ac:spMkLst>
        </pc:spChg>
        <pc:spChg chg="del">
          <ac:chgData name="Jheyson Fabian Villavisan Buitrago" userId="b9abc243-2adc-4788-8ef1-b07bec73deff" providerId="ADAL" clId="{3215327A-3D14-4436-848D-437BA9825477}" dt="2023-02-21T01:14:30.295" v="35" actId="478"/>
          <ac:spMkLst>
            <pc:docMk/>
            <pc:sldMk cId="3440673900" sldId="257"/>
            <ac:spMk id="8" creationId="{8D61DC9D-6039-BCE3-7099-DF237C9D165C}"/>
          </ac:spMkLst>
        </pc:spChg>
        <pc:spChg chg="del">
          <ac:chgData name="Jheyson Fabian Villavisan Buitrago" userId="b9abc243-2adc-4788-8ef1-b07bec73deff" providerId="ADAL" clId="{3215327A-3D14-4436-848D-437BA9825477}" dt="2023-02-21T01:14:28.219" v="34" actId="478"/>
          <ac:spMkLst>
            <pc:docMk/>
            <pc:sldMk cId="3440673900" sldId="257"/>
            <ac:spMk id="5124" creationId="{75207037-66AB-408E-B44C-6489E27F4A1E}"/>
          </ac:spMkLst>
        </pc:spChg>
        <pc:graphicFrameChg chg="add mod modGraphic">
          <ac:chgData name="Jheyson Fabian Villavisan Buitrago" userId="b9abc243-2adc-4788-8ef1-b07bec73deff" providerId="ADAL" clId="{3215327A-3D14-4436-848D-437BA9825477}" dt="2023-02-21T01:48:51.206" v="635" actId="20577"/>
          <ac:graphicFrameMkLst>
            <pc:docMk/>
            <pc:sldMk cId="3440673900" sldId="257"/>
            <ac:graphicFrameMk id="3" creationId="{EF9006A5-EBF2-41B7-A192-D8E6795F3933}"/>
          </ac:graphicFrameMkLst>
        </pc:graphicFrameChg>
        <pc:picChg chg="del">
          <ac:chgData name="Jheyson Fabian Villavisan Buitrago" userId="b9abc243-2adc-4788-8ef1-b07bec73deff" providerId="ADAL" clId="{3215327A-3D14-4436-848D-437BA9825477}" dt="2023-02-21T01:14:30.295" v="35" actId="478"/>
          <ac:picMkLst>
            <pc:docMk/>
            <pc:sldMk cId="3440673900" sldId="257"/>
            <ac:picMk id="5" creationId="{54E90F59-093F-C56A-521B-0310447BD217}"/>
          </ac:picMkLst>
        </pc:picChg>
      </pc:sldChg>
      <pc:sldChg chg="addSp modSp add mod">
        <pc:chgData name="Jheyson Fabian Villavisan Buitrago" userId="b9abc243-2adc-4788-8ef1-b07bec73deff" providerId="ADAL" clId="{3215327A-3D14-4436-848D-437BA9825477}" dt="2023-02-21T02:11:11.852" v="862" actId="20577"/>
        <pc:sldMkLst>
          <pc:docMk/>
          <pc:sldMk cId="3274533963" sldId="258"/>
        </pc:sldMkLst>
        <pc:spChg chg="add mod">
          <ac:chgData name="Jheyson Fabian Villavisan Buitrago" userId="b9abc243-2adc-4788-8ef1-b07bec73deff" providerId="ADAL" clId="{3215327A-3D14-4436-848D-437BA9825477}" dt="2023-02-21T02:11:11.852" v="862" actId="20577"/>
          <ac:spMkLst>
            <pc:docMk/>
            <pc:sldMk cId="3274533963" sldId="258"/>
            <ac:spMk id="2" creationId="{A507B2AF-6E0D-B8D3-7DC0-F1656DAC5FCD}"/>
          </ac:spMkLst>
        </pc:spChg>
        <pc:graphicFrameChg chg="modGraphic">
          <ac:chgData name="Jheyson Fabian Villavisan Buitrago" userId="b9abc243-2adc-4788-8ef1-b07bec73deff" providerId="ADAL" clId="{3215327A-3D14-4436-848D-437BA9825477}" dt="2023-02-21T02:10:36.880" v="833" actId="20577"/>
          <ac:graphicFrameMkLst>
            <pc:docMk/>
            <pc:sldMk cId="3274533963" sldId="258"/>
            <ac:graphicFrameMk id="3" creationId="{EF9006A5-EBF2-41B7-A192-D8E6795F3933}"/>
          </ac:graphicFrameMkLst>
        </pc:graphicFrameChg>
      </pc:sldChg>
      <pc:sldChg chg="del">
        <pc:chgData name="Jheyson Fabian Villavisan Buitrago" userId="b9abc243-2adc-4788-8ef1-b07bec73deff" providerId="ADAL" clId="{3215327A-3D14-4436-848D-437BA9825477}" dt="2023-02-21T01:23:11.402" v="37" actId="47"/>
        <pc:sldMkLst>
          <pc:docMk/>
          <pc:sldMk cId="4125752270" sldId="258"/>
        </pc:sldMkLst>
      </pc:sldChg>
      <pc:sldChg chg="del">
        <pc:chgData name="Jheyson Fabian Villavisan Buitrago" userId="b9abc243-2adc-4788-8ef1-b07bec73deff" providerId="ADAL" clId="{3215327A-3D14-4436-848D-437BA9825477}" dt="2023-02-21T01:23:11.402" v="37" actId="47"/>
        <pc:sldMkLst>
          <pc:docMk/>
          <pc:sldMk cId="956773145" sldId="259"/>
        </pc:sldMkLst>
      </pc:sldChg>
      <pc:sldChg chg="addSp delSp modSp add mod ord">
        <pc:chgData name="Jheyson Fabian Villavisan Buitrago" userId="b9abc243-2adc-4788-8ef1-b07bec73deff" providerId="ADAL" clId="{3215327A-3D14-4436-848D-437BA9825477}" dt="2023-02-21T02:09:32.513" v="828" actId="20577"/>
        <pc:sldMkLst>
          <pc:docMk/>
          <pc:sldMk cId="1457783989" sldId="259"/>
        </pc:sldMkLst>
        <pc:spChg chg="add mod">
          <ac:chgData name="Jheyson Fabian Villavisan Buitrago" userId="b9abc243-2adc-4788-8ef1-b07bec73deff" providerId="ADAL" clId="{3215327A-3D14-4436-848D-437BA9825477}" dt="2023-02-21T02:09:32.513" v="828" actId="20577"/>
          <ac:spMkLst>
            <pc:docMk/>
            <pc:sldMk cId="1457783989" sldId="259"/>
            <ac:spMk id="2" creationId="{38B9E9CE-04E3-DE93-A00D-DDBB5875BE46}"/>
          </ac:spMkLst>
        </pc:spChg>
        <pc:spChg chg="mod">
          <ac:chgData name="Jheyson Fabian Villavisan Buitrago" userId="b9abc243-2adc-4788-8ef1-b07bec73deff" providerId="ADAL" clId="{3215327A-3D14-4436-848D-437BA9825477}" dt="2023-02-21T01:53:32.726" v="800" actId="20577"/>
          <ac:spMkLst>
            <pc:docMk/>
            <pc:sldMk cId="1457783989" sldId="259"/>
            <ac:spMk id="4" creationId="{AB8B8B08-E850-1342-E835-3453EC0AD7C1}"/>
          </ac:spMkLst>
        </pc:spChg>
        <pc:spChg chg="add del mod">
          <ac:chgData name="Jheyson Fabian Villavisan Buitrago" userId="b9abc243-2adc-4788-8ef1-b07bec73deff" providerId="ADAL" clId="{3215327A-3D14-4436-848D-437BA9825477}" dt="2023-02-21T01:53:29.901" v="790"/>
          <ac:spMkLst>
            <pc:docMk/>
            <pc:sldMk cId="1457783989" sldId="259"/>
            <ac:spMk id="5" creationId="{80079B5B-D5B8-F09B-CAFA-AB9DB24E8C5B}"/>
          </ac:spMkLst>
        </pc:spChg>
        <pc:graphicFrameChg chg="del">
          <ac:chgData name="Jheyson Fabian Villavisan Buitrago" userId="b9abc243-2adc-4788-8ef1-b07bec73deff" providerId="ADAL" clId="{3215327A-3D14-4436-848D-437BA9825477}" dt="2023-02-21T01:50:33.026" v="637" actId="478"/>
          <ac:graphicFrameMkLst>
            <pc:docMk/>
            <pc:sldMk cId="1457783989" sldId="259"/>
            <ac:graphicFrameMk id="3" creationId="{EF9006A5-EBF2-41B7-A192-D8E6795F3933}"/>
          </ac:graphicFrameMkLst>
        </pc:graphicFrameChg>
      </pc:sldChg>
      <pc:sldChg chg="modSp add mod ord">
        <pc:chgData name="Jheyson Fabian Villavisan Buitrago" userId="b9abc243-2adc-4788-8ef1-b07bec73deff" providerId="ADAL" clId="{3215327A-3D14-4436-848D-437BA9825477}" dt="2023-02-21T02:06:35.217" v="816" actId="20577"/>
        <pc:sldMkLst>
          <pc:docMk/>
          <pc:sldMk cId="270398225" sldId="260"/>
        </pc:sldMkLst>
        <pc:spChg chg="mod">
          <ac:chgData name="Jheyson Fabian Villavisan Buitrago" userId="b9abc243-2adc-4788-8ef1-b07bec73deff" providerId="ADAL" clId="{3215327A-3D14-4436-848D-437BA9825477}" dt="2023-02-21T02:06:35.217" v="816" actId="20577"/>
          <ac:spMkLst>
            <pc:docMk/>
            <pc:sldMk cId="270398225" sldId="260"/>
            <ac:spMk id="2" creationId="{38B9E9CE-04E3-DE93-A00D-DDBB5875BE46}"/>
          </ac:spMkLst>
        </pc:spChg>
        <pc:spChg chg="mod">
          <ac:chgData name="Jheyson Fabian Villavisan Buitrago" userId="b9abc243-2adc-4788-8ef1-b07bec73deff" providerId="ADAL" clId="{3215327A-3D14-4436-848D-437BA9825477}" dt="2023-02-21T01:53:37.216" v="810" actId="20577"/>
          <ac:spMkLst>
            <pc:docMk/>
            <pc:sldMk cId="270398225" sldId="260"/>
            <ac:spMk id="4" creationId="{AB8B8B08-E850-1342-E835-3453EC0AD7C1}"/>
          </ac:spMkLst>
        </pc:spChg>
      </pc:sldChg>
      <pc:sldChg chg="modSp add mod">
        <pc:chgData name="Jheyson Fabian Villavisan Buitrago" userId="b9abc243-2adc-4788-8ef1-b07bec73deff" providerId="ADAL" clId="{3215327A-3D14-4436-848D-437BA9825477}" dt="2023-02-21T02:24:48.908" v="1089" actId="20577"/>
        <pc:sldMkLst>
          <pc:docMk/>
          <pc:sldMk cId="2446874551" sldId="261"/>
        </pc:sldMkLst>
        <pc:spChg chg="mod">
          <ac:chgData name="Jheyson Fabian Villavisan Buitrago" userId="b9abc243-2adc-4788-8ef1-b07bec73deff" providerId="ADAL" clId="{3215327A-3D14-4436-848D-437BA9825477}" dt="2023-02-21T02:15:55.670" v="958" actId="1076"/>
          <ac:spMkLst>
            <pc:docMk/>
            <pc:sldMk cId="2446874551" sldId="261"/>
            <ac:spMk id="2" creationId="{A507B2AF-6E0D-B8D3-7DC0-F1656DAC5FCD}"/>
          </ac:spMkLst>
        </pc:spChg>
        <pc:graphicFrameChg chg="mod modGraphic">
          <ac:chgData name="Jheyson Fabian Villavisan Buitrago" userId="b9abc243-2adc-4788-8ef1-b07bec73deff" providerId="ADAL" clId="{3215327A-3D14-4436-848D-437BA9825477}" dt="2023-02-21T02:24:48.908" v="1089" actId="20577"/>
          <ac:graphicFrameMkLst>
            <pc:docMk/>
            <pc:sldMk cId="2446874551" sldId="261"/>
            <ac:graphicFrameMk id="3" creationId="{EF9006A5-EBF2-41B7-A192-D8E6795F3933}"/>
          </ac:graphicFrameMkLst>
        </pc:graphicFrameChg>
      </pc:sldChg>
      <pc:sldChg chg="modSp add mod">
        <pc:chgData name="Jheyson Fabian Villavisan Buitrago" userId="b9abc243-2adc-4788-8ef1-b07bec73deff" providerId="ADAL" clId="{3215327A-3D14-4436-848D-437BA9825477}" dt="2023-02-21T02:22:44.928" v="1034" actId="20577"/>
        <pc:sldMkLst>
          <pc:docMk/>
          <pc:sldMk cId="3201851065" sldId="262"/>
        </pc:sldMkLst>
        <pc:spChg chg="mod">
          <ac:chgData name="Jheyson Fabian Villavisan Buitrago" userId="b9abc243-2adc-4788-8ef1-b07bec73deff" providerId="ADAL" clId="{3215327A-3D14-4436-848D-437BA9825477}" dt="2023-02-21T02:21:10.748" v="1009" actId="20577"/>
          <ac:spMkLst>
            <pc:docMk/>
            <pc:sldMk cId="3201851065" sldId="262"/>
            <ac:spMk id="2" creationId="{A507B2AF-6E0D-B8D3-7DC0-F1656DAC5FCD}"/>
          </ac:spMkLst>
        </pc:spChg>
        <pc:graphicFrameChg chg="modGraphic">
          <ac:chgData name="Jheyson Fabian Villavisan Buitrago" userId="b9abc243-2adc-4788-8ef1-b07bec73deff" providerId="ADAL" clId="{3215327A-3D14-4436-848D-437BA9825477}" dt="2023-02-21T02:22:44.928" v="1034" actId="20577"/>
          <ac:graphicFrameMkLst>
            <pc:docMk/>
            <pc:sldMk cId="3201851065" sldId="262"/>
            <ac:graphicFrameMk id="3" creationId="{EF9006A5-EBF2-41B7-A192-D8E6795F3933}"/>
          </ac:graphicFrameMkLst>
        </pc:graphicFrameChg>
      </pc:sldChg>
      <pc:sldChg chg="add del">
        <pc:chgData name="Jheyson Fabian Villavisan Buitrago" userId="b9abc243-2adc-4788-8ef1-b07bec73deff" providerId="ADAL" clId="{3215327A-3D14-4436-848D-437BA9825477}" dt="2023-02-21T02:25:46.318" v="1104" actId="47"/>
        <pc:sldMkLst>
          <pc:docMk/>
          <pc:sldMk cId="3710127576" sldId="263"/>
        </pc:sldMkLst>
      </pc:sldChg>
      <pc:sldChg chg="modSp add mod ord">
        <pc:chgData name="Jheyson Fabian Villavisan Buitrago" userId="b9abc243-2adc-4788-8ef1-b07bec73deff" providerId="ADAL" clId="{3215327A-3D14-4436-848D-437BA9825477}" dt="2023-02-21T02:20:22.028" v="998" actId="1076"/>
        <pc:sldMkLst>
          <pc:docMk/>
          <pc:sldMk cId="1638959537" sldId="264"/>
        </pc:sldMkLst>
        <pc:spChg chg="mod">
          <ac:chgData name="Jheyson Fabian Villavisan Buitrago" userId="b9abc243-2adc-4788-8ef1-b07bec73deff" providerId="ADAL" clId="{3215327A-3D14-4436-848D-437BA9825477}" dt="2023-02-21T02:20:22.028" v="998" actId="1076"/>
          <ac:spMkLst>
            <pc:docMk/>
            <pc:sldMk cId="1638959537" sldId="264"/>
            <ac:spMk id="2" creationId="{38B9E9CE-04E3-DE93-A00D-DDBB5875BE46}"/>
          </ac:spMkLst>
        </pc:spChg>
        <pc:spChg chg="mod">
          <ac:chgData name="Jheyson Fabian Villavisan Buitrago" userId="b9abc243-2adc-4788-8ef1-b07bec73deff" providerId="ADAL" clId="{3215327A-3D14-4436-848D-437BA9825477}" dt="2023-02-21T02:19:12.618" v="979" actId="20577"/>
          <ac:spMkLst>
            <pc:docMk/>
            <pc:sldMk cId="1638959537" sldId="264"/>
            <ac:spMk id="4" creationId="{AB8B8B08-E850-1342-E835-3453EC0AD7C1}"/>
          </ac:spMkLst>
        </pc:spChg>
      </pc:sldChg>
      <pc:sldChg chg="modSp add del mod">
        <pc:chgData name="Jheyson Fabian Villavisan Buitrago" userId="b9abc243-2adc-4788-8ef1-b07bec73deff" providerId="ADAL" clId="{3215327A-3D14-4436-848D-437BA9825477}" dt="2023-02-21T02:31:50.819" v="1105" actId="47"/>
        <pc:sldMkLst>
          <pc:docMk/>
          <pc:sldMk cId="2427464278" sldId="265"/>
        </pc:sldMkLst>
        <pc:spChg chg="mod">
          <ac:chgData name="Jheyson Fabian Villavisan Buitrago" userId="b9abc243-2adc-4788-8ef1-b07bec73deff" providerId="ADAL" clId="{3215327A-3D14-4436-848D-437BA9825477}" dt="2023-02-21T02:25:38.468" v="1103" actId="20577"/>
          <ac:spMkLst>
            <pc:docMk/>
            <pc:sldMk cId="2427464278" sldId="265"/>
            <ac:spMk id="2" creationId="{38B9E9CE-04E3-DE93-A00D-DDBB5875BE46}"/>
          </ac:spMkLst>
        </pc:spChg>
        <pc:spChg chg="mod">
          <ac:chgData name="Jheyson Fabian Villavisan Buitrago" userId="b9abc243-2adc-4788-8ef1-b07bec73deff" providerId="ADAL" clId="{3215327A-3D14-4436-848D-437BA9825477}" dt="2023-02-21T02:25:35.908" v="1101" actId="20577"/>
          <ac:spMkLst>
            <pc:docMk/>
            <pc:sldMk cId="2427464278" sldId="265"/>
            <ac:spMk id="4" creationId="{AB8B8B08-E850-1342-E835-3453EC0AD7C1}"/>
          </ac:spMkLst>
        </pc:spChg>
      </pc:sldChg>
    </pc:docChg>
  </pc:docChgLst>
  <pc:docChgLst>
    <pc:chgData name="JHEYSON FABIAN VILLAVISAN BUITRAGO" userId="S::jfvillavisanb@itc.edu.co::e5ced5c2-d787-455d-b115-4f08a699b8c8" providerId="AD" clId="Web-{4574C869-5A4D-B0EF-AE6D-B1366452AAFA}"/>
    <pc:docChg chg="modSld">
      <pc:chgData name="JHEYSON FABIAN VILLAVISAN BUITRAGO" userId="S::jfvillavisanb@itc.edu.co::e5ced5c2-d787-455d-b115-4f08a699b8c8" providerId="AD" clId="Web-{4574C869-5A4D-B0EF-AE6D-B1366452AAFA}" dt="2023-08-26T02:10:28.129" v="1" actId="20577"/>
      <pc:docMkLst>
        <pc:docMk/>
      </pc:docMkLst>
      <pc:sldChg chg="modSp">
        <pc:chgData name="JHEYSON FABIAN VILLAVISAN BUITRAGO" userId="S::jfvillavisanb@itc.edu.co::e5ced5c2-d787-455d-b115-4f08a699b8c8" providerId="AD" clId="Web-{4574C869-5A4D-B0EF-AE6D-B1366452AAFA}" dt="2023-08-26T02:10:28.129" v="1" actId="20577"/>
        <pc:sldMkLst>
          <pc:docMk/>
          <pc:sldMk cId="1609935484" sldId="258"/>
        </pc:sldMkLst>
        <pc:spChg chg="mod">
          <ac:chgData name="JHEYSON FABIAN VILLAVISAN BUITRAGO" userId="S::jfvillavisanb@itc.edu.co::e5ced5c2-d787-455d-b115-4f08a699b8c8" providerId="AD" clId="Web-{4574C869-5A4D-B0EF-AE6D-B1366452AAFA}" dt="2023-08-26T02:10:28.129" v="1" actId="20577"/>
          <ac:spMkLst>
            <pc:docMk/>
            <pc:sldMk cId="1609935484" sldId="258"/>
            <ac:spMk id="5" creationId="{0BFE988D-E0D0-BC10-5B79-0B658874D14B}"/>
          </ac:spMkLst>
        </pc:spChg>
      </pc:sldChg>
    </pc:docChg>
  </pc:docChgLst>
  <pc:docChgLst>
    <pc:chgData name="JHEYSON FABIAN VILLAVISAN BUITRAGO" userId="e5ced5c2-d787-455d-b115-4f08a699b8c8" providerId="ADAL" clId="{92ED0FDF-13DC-4A2E-A513-F21157160D91}"/>
    <pc:docChg chg="undo custSel addSld modSld sldOrd modSection">
      <pc:chgData name="JHEYSON FABIAN VILLAVISAN BUITRAGO" userId="e5ced5c2-d787-455d-b115-4f08a699b8c8" providerId="ADAL" clId="{92ED0FDF-13DC-4A2E-A513-F21157160D91}" dt="2024-09-27T21:10:31.823" v="990" actId="20577"/>
      <pc:docMkLst>
        <pc:docMk/>
      </pc:docMkLst>
      <pc:sldChg chg="modSp mod">
        <pc:chgData name="JHEYSON FABIAN VILLAVISAN BUITRAGO" userId="e5ced5c2-d787-455d-b115-4f08a699b8c8" providerId="ADAL" clId="{92ED0FDF-13DC-4A2E-A513-F21157160D91}" dt="2024-09-20T19:42:16.571" v="1" actId="20577"/>
        <pc:sldMkLst>
          <pc:docMk/>
          <pc:sldMk cId="1619453116" sldId="263"/>
        </pc:sldMkLst>
        <pc:spChg chg="mod">
          <ac:chgData name="JHEYSON FABIAN VILLAVISAN BUITRAGO" userId="e5ced5c2-d787-455d-b115-4f08a699b8c8" providerId="ADAL" clId="{92ED0FDF-13DC-4A2E-A513-F21157160D91}" dt="2024-09-20T19:42:16.571" v="1" actId="20577"/>
          <ac:spMkLst>
            <pc:docMk/>
            <pc:sldMk cId="1619453116" sldId="263"/>
            <ac:spMk id="5" creationId="{0BFE988D-E0D0-BC10-5B79-0B658874D14B}"/>
          </ac:spMkLst>
        </pc:spChg>
      </pc:sldChg>
      <pc:sldChg chg="modSp mod">
        <pc:chgData name="JHEYSON FABIAN VILLAVISAN BUITRAGO" userId="e5ced5c2-d787-455d-b115-4f08a699b8c8" providerId="ADAL" clId="{92ED0FDF-13DC-4A2E-A513-F21157160D91}" dt="2024-09-20T19:58:21.978" v="538" actId="20577"/>
        <pc:sldMkLst>
          <pc:docMk/>
          <pc:sldMk cId="3950163842" sldId="268"/>
        </pc:sldMkLst>
        <pc:spChg chg="mod">
          <ac:chgData name="JHEYSON FABIAN VILLAVISAN BUITRAGO" userId="e5ced5c2-d787-455d-b115-4f08a699b8c8" providerId="ADAL" clId="{92ED0FDF-13DC-4A2E-A513-F21157160D91}" dt="2024-09-20T19:58:21.978" v="538" actId="20577"/>
          <ac:spMkLst>
            <pc:docMk/>
            <pc:sldMk cId="3950163842" sldId="268"/>
            <ac:spMk id="5" creationId="{0BFE988D-E0D0-BC10-5B79-0B658874D14B}"/>
          </ac:spMkLst>
        </pc:spChg>
      </pc:sldChg>
      <pc:sldChg chg="modSp mod">
        <pc:chgData name="JHEYSON FABIAN VILLAVISAN BUITRAGO" userId="e5ced5c2-d787-455d-b115-4f08a699b8c8" providerId="ADAL" clId="{92ED0FDF-13DC-4A2E-A513-F21157160D91}" dt="2024-09-27T21:00:21.833" v="637" actId="20577"/>
        <pc:sldMkLst>
          <pc:docMk/>
          <pc:sldMk cId="967436263" sldId="277"/>
        </pc:sldMkLst>
        <pc:spChg chg="mod">
          <ac:chgData name="JHEYSON FABIAN VILLAVISAN BUITRAGO" userId="e5ced5c2-d787-455d-b115-4f08a699b8c8" providerId="ADAL" clId="{92ED0FDF-13DC-4A2E-A513-F21157160D91}" dt="2024-09-27T21:00:21.833" v="637" actId="20577"/>
          <ac:spMkLst>
            <pc:docMk/>
            <pc:sldMk cId="967436263" sldId="277"/>
            <ac:spMk id="5" creationId="{0BFE988D-E0D0-BC10-5B79-0B658874D14B}"/>
          </ac:spMkLst>
        </pc:spChg>
      </pc:sldChg>
      <pc:sldChg chg="add">
        <pc:chgData name="JHEYSON FABIAN VILLAVISAN BUITRAGO" userId="e5ced5c2-d787-455d-b115-4f08a699b8c8" providerId="ADAL" clId="{92ED0FDF-13DC-4A2E-A513-F21157160D91}" dt="2024-09-20T19:55:03.403" v="2" actId="2890"/>
        <pc:sldMkLst>
          <pc:docMk/>
          <pc:sldMk cId="2930375733" sldId="281"/>
        </pc:sldMkLst>
      </pc:sldChg>
      <pc:sldChg chg="modSp add mod ord">
        <pc:chgData name="JHEYSON FABIAN VILLAVISAN BUITRAGO" userId="e5ced5c2-d787-455d-b115-4f08a699b8c8" providerId="ADAL" clId="{92ED0FDF-13DC-4A2E-A513-F21157160D91}" dt="2024-09-27T21:03:51.514" v="642" actId="20577"/>
        <pc:sldMkLst>
          <pc:docMk/>
          <pc:sldMk cId="3003904549" sldId="282"/>
        </pc:sldMkLst>
        <pc:spChg chg="mod">
          <ac:chgData name="JHEYSON FABIAN VILLAVISAN BUITRAGO" userId="e5ced5c2-d787-455d-b115-4f08a699b8c8" providerId="ADAL" clId="{92ED0FDF-13DC-4A2E-A513-F21157160D91}" dt="2024-09-27T21:03:51.514" v="642" actId="20577"/>
          <ac:spMkLst>
            <pc:docMk/>
            <pc:sldMk cId="3003904549" sldId="282"/>
            <ac:spMk id="5122" creationId="{612B5792-076C-452D-8592-DDADCC263C58}"/>
          </ac:spMkLst>
        </pc:spChg>
      </pc:sldChg>
      <pc:sldChg chg="modSp add mod ord">
        <pc:chgData name="JHEYSON FABIAN VILLAVISAN BUITRAGO" userId="e5ced5c2-d787-455d-b115-4f08a699b8c8" providerId="ADAL" clId="{92ED0FDF-13DC-4A2E-A513-F21157160D91}" dt="2024-09-27T21:10:31.823" v="990" actId="20577"/>
        <pc:sldMkLst>
          <pc:docMk/>
          <pc:sldMk cId="2177269051" sldId="283"/>
        </pc:sldMkLst>
        <pc:spChg chg="mod">
          <ac:chgData name="JHEYSON FABIAN VILLAVISAN BUITRAGO" userId="e5ced5c2-d787-455d-b115-4f08a699b8c8" providerId="ADAL" clId="{92ED0FDF-13DC-4A2E-A513-F21157160D91}" dt="2024-09-27T21:10:31.823" v="990" actId="20577"/>
          <ac:spMkLst>
            <pc:docMk/>
            <pc:sldMk cId="2177269051" sldId="283"/>
            <ac:spMk id="5" creationId="{0BFE988D-E0D0-BC10-5B79-0B658874D14B}"/>
          </ac:spMkLst>
        </pc:spChg>
        <pc:spChg chg="mod">
          <ac:chgData name="JHEYSON FABIAN VILLAVISAN BUITRAGO" userId="e5ced5c2-d787-455d-b115-4f08a699b8c8" providerId="ADAL" clId="{92ED0FDF-13DC-4A2E-A513-F21157160D91}" dt="2024-09-27T21:07:59.164" v="683" actId="20577"/>
          <ac:spMkLst>
            <pc:docMk/>
            <pc:sldMk cId="2177269051" sldId="283"/>
            <ac:spMk id="5122" creationId="{612B5792-076C-452D-8592-DDADCC263C58}"/>
          </ac:spMkLst>
        </pc:spChg>
      </pc:sldChg>
    </pc:docChg>
  </pc:docChgLst>
  <pc:docChgLst>
    <pc:chgData name="JHEYSON FABIAN VILLAVISAN BUITRAGO" userId="S::jfvillavisanb@itc.edu.co::e5ced5c2-d787-455d-b115-4f08a699b8c8" providerId="AD" clId="Web-{9A9F3DD6-D830-9385-0437-BE165C023103}"/>
    <pc:docChg chg="modSld">
      <pc:chgData name="JHEYSON FABIAN VILLAVISAN BUITRAGO" userId="S::jfvillavisanb@itc.edu.co::e5ced5c2-d787-455d-b115-4f08a699b8c8" providerId="AD" clId="Web-{9A9F3DD6-D830-9385-0437-BE165C023103}" dt="2024-10-05T01:34:02.859" v="19" actId="20577"/>
      <pc:docMkLst>
        <pc:docMk/>
      </pc:docMkLst>
      <pc:sldChg chg="modSp">
        <pc:chgData name="JHEYSON FABIAN VILLAVISAN BUITRAGO" userId="S::jfvillavisanb@itc.edu.co::e5ced5c2-d787-455d-b115-4f08a699b8c8" providerId="AD" clId="Web-{9A9F3DD6-D830-9385-0437-BE165C023103}" dt="2024-10-05T01:34:02.859" v="19" actId="20577"/>
        <pc:sldMkLst>
          <pc:docMk/>
          <pc:sldMk cId="1620913930" sldId="279"/>
        </pc:sldMkLst>
        <pc:spChg chg="mod">
          <ac:chgData name="JHEYSON FABIAN VILLAVISAN BUITRAGO" userId="S::jfvillavisanb@itc.edu.co::e5ced5c2-d787-455d-b115-4f08a699b8c8" providerId="AD" clId="Web-{9A9F3DD6-D830-9385-0437-BE165C023103}" dt="2024-10-05T01:34:02.859" v="19" actId="20577"/>
          <ac:spMkLst>
            <pc:docMk/>
            <pc:sldMk cId="1620913930" sldId="279"/>
            <ac:spMk id="5" creationId="{0BFE988D-E0D0-BC10-5B79-0B658874D14B}"/>
          </ac:spMkLst>
        </pc:spChg>
      </pc:sldChg>
    </pc:docChg>
  </pc:docChgLst>
  <pc:docChgLst>
    <pc:chgData name="MIGUEL ANGEL TORRES SANCHEZ" userId="S::matorressa@itc.edu.co::913580f6-6c3e-480e-8dae-e525cfe1de93" providerId="AD" clId="Web-{507C8009-B934-D500-D1F8-A61EA3CBC0AB}"/>
    <pc:docChg chg="sldOrd">
      <pc:chgData name="MIGUEL ANGEL TORRES SANCHEZ" userId="S::matorressa@itc.edu.co::913580f6-6c3e-480e-8dae-e525cfe1de93" providerId="AD" clId="Web-{507C8009-B934-D500-D1F8-A61EA3CBC0AB}" dt="2023-09-06T03:03:25.655" v="0"/>
      <pc:docMkLst>
        <pc:docMk/>
      </pc:docMkLst>
      <pc:sldChg chg="ord">
        <pc:chgData name="MIGUEL ANGEL TORRES SANCHEZ" userId="S::matorressa@itc.edu.co::913580f6-6c3e-480e-8dae-e525cfe1de93" providerId="AD" clId="Web-{507C8009-B934-D500-D1F8-A61EA3CBC0AB}" dt="2023-09-06T03:03:25.655" v="0"/>
        <pc:sldMkLst>
          <pc:docMk/>
          <pc:sldMk cId="1609935484" sldId="258"/>
        </pc:sldMkLst>
      </pc:sldChg>
    </pc:docChg>
  </pc:docChgLst>
  <pc:docChgLst>
    <pc:chgData name="JHEYSON FABIAN VILLAVISAN BUITRAGO" userId="S::jfvillavisanb@itc.edu.co::e5ced5c2-d787-455d-b115-4f08a699b8c8" providerId="AD" clId="Web-{7C4BBFAF-09F6-B709-D8CF-321BBF7652A6}"/>
    <pc:docChg chg="addSld delSld modSld sldOrd modSection">
      <pc:chgData name="JHEYSON FABIAN VILLAVISAN BUITRAGO" userId="S::jfvillavisanb@itc.edu.co::e5ced5c2-d787-455d-b115-4f08a699b8c8" providerId="AD" clId="Web-{7C4BBFAF-09F6-B709-D8CF-321BBF7652A6}" dt="2023-03-07T12:11:26.128" v="595" actId="20577"/>
      <pc:docMkLst>
        <pc:docMk/>
      </pc:docMkLst>
      <pc:sldChg chg="modSp add replId">
        <pc:chgData name="JHEYSON FABIAN VILLAVISAN BUITRAGO" userId="S::jfvillavisanb@itc.edu.co::e5ced5c2-d787-455d-b115-4f08a699b8c8" providerId="AD" clId="Web-{7C4BBFAF-09F6-B709-D8CF-321BBF7652A6}" dt="2023-03-07T11:45:03.642" v="148" actId="20577"/>
        <pc:sldMkLst>
          <pc:docMk/>
          <pc:sldMk cId="2369163642" sldId="270"/>
        </pc:sldMkLst>
        <pc:spChg chg="mod">
          <ac:chgData name="JHEYSON FABIAN VILLAVISAN BUITRAGO" userId="S::jfvillavisanb@itc.edu.co::e5ced5c2-d787-455d-b115-4f08a699b8c8" providerId="AD" clId="Web-{7C4BBFAF-09F6-B709-D8CF-321BBF7652A6}" dt="2023-03-07T11:39:50.495" v="45" actId="1076"/>
          <ac:spMkLst>
            <pc:docMk/>
            <pc:sldMk cId="2369163642" sldId="270"/>
            <ac:spMk id="5" creationId="{0BFE988D-E0D0-BC10-5B79-0B658874D14B}"/>
          </ac:spMkLst>
        </pc:spChg>
        <pc:spChg chg="mod">
          <ac:chgData name="JHEYSON FABIAN VILLAVISAN BUITRAGO" userId="S::jfvillavisanb@itc.edu.co::e5ced5c2-d787-455d-b115-4f08a699b8c8" providerId="AD" clId="Web-{7C4BBFAF-09F6-B709-D8CF-321BBF7652A6}" dt="2023-03-07T11:45:03.642" v="148" actId="20577"/>
          <ac:spMkLst>
            <pc:docMk/>
            <pc:sldMk cId="2369163642" sldId="270"/>
            <ac:spMk id="5122" creationId="{612B5792-076C-452D-8592-DDADCC263C58}"/>
          </ac:spMkLst>
        </pc:spChg>
      </pc:sldChg>
      <pc:sldChg chg="modSp add replId">
        <pc:chgData name="JHEYSON FABIAN VILLAVISAN BUITRAGO" userId="S::jfvillavisanb@itc.edu.co::e5ced5c2-d787-455d-b115-4f08a699b8c8" providerId="AD" clId="Web-{7C4BBFAF-09F6-B709-D8CF-321BBF7652A6}" dt="2023-03-07T11:39:13.260" v="29" actId="20577"/>
        <pc:sldMkLst>
          <pc:docMk/>
          <pc:sldMk cId="2788574265" sldId="271"/>
        </pc:sldMkLst>
        <pc:spChg chg="mod">
          <ac:chgData name="JHEYSON FABIAN VILLAVISAN BUITRAGO" userId="S::jfvillavisanb@itc.edu.co::e5ced5c2-d787-455d-b115-4f08a699b8c8" providerId="AD" clId="Web-{7C4BBFAF-09F6-B709-D8CF-321BBF7652A6}" dt="2023-03-07T11:39:13.260" v="29" actId="20577"/>
          <ac:spMkLst>
            <pc:docMk/>
            <pc:sldMk cId="2788574265" sldId="271"/>
            <ac:spMk id="5" creationId="{0BFE988D-E0D0-BC10-5B79-0B658874D14B}"/>
          </ac:spMkLst>
        </pc:spChg>
        <pc:spChg chg="mod">
          <ac:chgData name="JHEYSON FABIAN VILLAVISAN BUITRAGO" userId="S::jfvillavisanb@itc.edu.co::e5ced5c2-d787-455d-b115-4f08a699b8c8" providerId="AD" clId="Web-{7C4BBFAF-09F6-B709-D8CF-321BBF7652A6}" dt="2023-03-07T11:38:47.775" v="19" actId="20577"/>
          <ac:spMkLst>
            <pc:docMk/>
            <pc:sldMk cId="2788574265" sldId="271"/>
            <ac:spMk id="5122" creationId="{612B5792-076C-452D-8592-DDADCC263C58}"/>
          </ac:spMkLst>
        </pc:spChg>
      </pc:sldChg>
      <pc:sldChg chg="modSp add replId">
        <pc:chgData name="JHEYSON FABIAN VILLAVISAN BUITRAGO" userId="S::jfvillavisanb@itc.edu.co::e5ced5c2-d787-455d-b115-4f08a699b8c8" providerId="AD" clId="Web-{7C4BBFAF-09F6-B709-D8CF-321BBF7652A6}" dt="2023-03-07T11:39:53.308" v="46" actId="20577"/>
        <pc:sldMkLst>
          <pc:docMk/>
          <pc:sldMk cId="318970871" sldId="272"/>
        </pc:sldMkLst>
        <pc:spChg chg="mod">
          <ac:chgData name="JHEYSON FABIAN VILLAVISAN BUITRAGO" userId="S::jfvillavisanb@itc.edu.co::e5ced5c2-d787-455d-b115-4f08a699b8c8" providerId="AD" clId="Web-{7C4BBFAF-09F6-B709-D8CF-321BBF7652A6}" dt="2023-03-07T11:39:43.370" v="44" actId="20577"/>
          <ac:spMkLst>
            <pc:docMk/>
            <pc:sldMk cId="318970871" sldId="272"/>
            <ac:spMk id="5" creationId="{0BFE988D-E0D0-BC10-5B79-0B658874D14B}"/>
          </ac:spMkLst>
        </pc:spChg>
        <pc:spChg chg="mod">
          <ac:chgData name="JHEYSON FABIAN VILLAVISAN BUITRAGO" userId="S::jfvillavisanb@itc.edu.co::e5ced5c2-d787-455d-b115-4f08a699b8c8" providerId="AD" clId="Web-{7C4BBFAF-09F6-B709-D8CF-321BBF7652A6}" dt="2023-03-07T11:39:53.308" v="46" actId="20577"/>
          <ac:spMkLst>
            <pc:docMk/>
            <pc:sldMk cId="318970871" sldId="272"/>
            <ac:spMk id="5122" creationId="{612B5792-076C-452D-8592-DDADCC263C58}"/>
          </ac:spMkLst>
        </pc:spChg>
      </pc:sldChg>
      <pc:sldChg chg="modSp add replId">
        <pc:chgData name="JHEYSON FABIAN VILLAVISAN BUITRAGO" userId="S::jfvillavisanb@itc.edu.co::e5ced5c2-d787-455d-b115-4f08a699b8c8" providerId="AD" clId="Web-{7C4BBFAF-09F6-B709-D8CF-321BBF7652A6}" dt="2023-03-07T11:45:09.080" v="149" actId="20577"/>
        <pc:sldMkLst>
          <pc:docMk/>
          <pc:sldMk cId="3720722372" sldId="273"/>
        </pc:sldMkLst>
        <pc:spChg chg="mod">
          <ac:chgData name="JHEYSON FABIAN VILLAVISAN BUITRAGO" userId="S::jfvillavisanb@itc.edu.co::e5ced5c2-d787-455d-b115-4f08a699b8c8" providerId="AD" clId="Web-{7C4BBFAF-09F6-B709-D8CF-321BBF7652A6}" dt="2023-03-07T11:44:09.579" v="94" actId="20577"/>
          <ac:spMkLst>
            <pc:docMk/>
            <pc:sldMk cId="3720722372" sldId="273"/>
            <ac:spMk id="5" creationId="{0BFE988D-E0D0-BC10-5B79-0B658874D14B}"/>
          </ac:spMkLst>
        </pc:spChg>
        <pc:spChg chg="mod">
          <ac:chgData name="JHEYSON FABIAN VILLAVISAN BUITRAGO" userId="S::jfvillavisanb@itc.edu.co::e5ced5c2-d787-455d-b115-4f08a699b8c8" providerId="AD" clId="Web-{7C4BBFAF-09F6-B709-D8CF-321BBF7652A6}" dt="2023-03-07T11:45:09.080" v="149" actId="20577"/>
          <ac:spMkLst>
            <pc:docMk/>
            <pc:sldMk cId="3720722372" sldId="273"/>
            <ac:spMk id="5122" creationId="{612B5792-076C-452D-8592-DDADCC263C58}"/>
          </ac:spMkLst>
        </pc:spChg>
      </pc:sldChg>
      <pc:sldChg chg="modSp add ord replId">
        <pc:chgData name="JHEYSON FABIAN VILLAVISAN BUITRAGO" userId="S::jfvillavisanb@itc.edu.co::e5ced5c2-d787-455d-b115-4f08a699b8c8" providerId="AD" clId="Web-{7C4BBFAF-09F6-B709-D8CF-321BBF7652A6}" dt="2023-03-07T11:45:00.408" v="147" actId="20577"/>
        <pc:sldMkLst>
          <pc:docMk/>
          <pc:sldMk cId="3323885922" sldId="274"/>
        </pc:sldMkLst>
        <pc:spChg chg="mod">
          <ac:chgData name="JHEYSON FABIAN VILLAVISAN BUITRAGO" userId="S::jfvillavisanb@itc.edu.co::e5ced5c2-d787-455d-b115-4f08a699b8c8" providerId="AD" clId="Web-{7C4BBFAF-09F6-B709-D8CF-321BBF7652A6}" dt="2023-03-07T11:44:54.924" v="146" actId="20577"/>
          <ac:spMkLst>
            <pc:docMk/>
            <pc:sldMk cId="3323885922" sldId="274"/>
            <ac:spMk id="5" creationId="{0BFE988D-E0D0-BC10-5B79-0B658874D14B}"/>
          </ac:spMkLst>
        </pc:spChg>
        <pc:spChg chg="mod">
          <ac:chgData name="JHEYSON FABIAN VILLAVISAN BUITRAGO" userId="S::jfvillavisanb@itc.edu.co::e5ced5c2-d787-455d-b115-4f08a699b8c8" providerId="AD" clId="Web-{7C4BBFAF-09F6-B709-D8CF-321BBF7652A6}" dt="2023-03-07T11:45:00.408" v="147" actId="20577"/>
          <ac:spMkLst>
            <pc:docMk/>
            <pc:sldMk cId="3323885922" sldId="274"/>
            <ac:spMk id="5122" creationId="{612B5792-076C-452D-8592-DDADCC263C58}"/>
          </ac:spMkLst>
        </pc:spChg>
      </pc:sldChg>
      <pc:sldChg chg="modSp add ord replId">
        <pc:chgData name="JHEYSON FABIAN VILLAVISAN BUITRAGO" userId="S::jfvillavisanb@itc.edu.co::e5ced5c2-d787-455d-b115-4f08a699b8c8" providerId="AD" clId="Web-{7C4BBFAF-09F6-B709-D8CF-321BBF7652A6}" dt="2023-03-07T11:46:36.769" v="178"/>
        <pc:sldMkLst>
          <pc:docMk/>
          <pc:sldMk cId="3054628638" sldId="275"/>
        </pc:sldMkLst>
        <pc:spChg chg="mod">
          <ac:chgData name="JHEYSON FABIAN VILLAVISAN BUITRAGO" userId="S::jfvillavisanb@itc.edu.co::e5ced5c2-d787-455d-b115-4f08a699b8c8" providerId="AD" clId="Web-{7C4BBFAF-09F6-B709-D8CF-321BBF7652A6}" dt="2023-03-07T11:46:24.660" v="177" actId="20577"/>
          <ac:spMkLst>
            <pc:docMk/>
            <pc:sldMk cId="3054628638" sldId="275"/>
            <ac:spMk id="5" creationId="{0BFE988D-E0D0-BC10-5B79-0B658874D14B}"/>
          </ac:spMkLst>
        </pc:spChg>
        <pc:spChg chg="mod">
          <ac:chgData name="JHEYSON FABIAN VILLAVISAN BUITRAGO" userId="S::jfvillavisanb@itc.edu.co::e5ced5c2-d787-455d-b115-4f08a699b8c8" providerId="AD" clId="Web-{7C4BBFAF-09F6-B709-D8CF-321BBF7652A6}" dt="2023-03-07T11:45:18.361" v="152" actId="20577"/>
          <ac:spMkLst>
            <pc:docMk/>
            <pc:sldMk cId="3054628638" sldId="275"/>
            <ac:spMk id="5122" creationId="{612B5792-076C-452D-8592-DDADCC263C58}"/>
          </ac:spMkLst>
        </pc:spChg>
      </pc:sldChg>
      <pc:sldChg chg="add del replId">
        <pc:chgData name="JHEYSON FABIAN VILLAVISAN BUITRAGO" userId="S::jfvillavisanb@itc.edu.co::e5ced5c2-d787-455d-b115-4f08a699b8c8" providerId="AD" clId="Web-{7C4BBFAF-09F6-B709-D8CF-321BBF7652A6}" dt="2023-03-07T11:46:22.285" v="167"/>
        <pc:sldMkLst>
          <pc:docMk/>
          <pc:sldMk cId="3334791069" sldId="276"/>
        </pc:sldMkLst>
      </pc:sldChg>
      <pc:sldChg chg="modSp add replId">
        <pc:chgData name="JHEYSON FABIAN VILLAVISAN BUITRAGO" userId="S::jfvillavisanb@itc.edu.co::e5ced5c2-d787-455d-b115-4f08a699b8c8" providerId="AD" clId="Web-{7C4BBFAF-09F6-B709-D8CF-321BBF7652A6}" dt="2023-03-07T11:46:58.395" v="183" actId="20577"/>
        <pc:sldMkLst>
          <pc:docMk/>
          <pc:sldMk cId="3907818372" sldId="276"/>
        </pc:sldMkLst>
        <pc:spChg chg="mod">
          <ac:chgData name="JHEYSON FABIAN VILLAVISAN BUITRAGO" userId="S::jfvillavisanb@itc.edu.co::e5ced5c2-d787-455d-b115-4f08a699b8c8" providerId="AD" clId="Web-{7C4BBFAF-09F6-B709-D8CF-321BBF7652A6}" dt="2023-03-07T11:46:51.957" v="182" actId="20577"/>
          <ac:spMkLst>
            <pc:docMk/>
            <pc:sldMk cId="3907818372" sldId="276"/>
            <ac:spMk id="5" creationId="{0BFE988D-E0D0-BC10-5B79-0B658874D14B}"/>
          </ac:spMkLst>
        </pc:spChg>
        <pc:spChg chg="mod">
          <ac:chgData name="JHEYSON FABIAN VILLAVISAN BUITRAGO" userId="S::jfvillavisanb@itc.edu.co::e5ced5c2-d787-455d-b115-4f08a699b8c8" providerId="AD" clId="Web-{7C4BBFAF-09F6-B709-D8CF-321BBF7652A6}" dt="2023-03-07T11:46:58.395" v="183" actId="20577"/>
          <ac:spMkLst>
            <pc:docMk/>
            <pc:sldMk cId="3907818372" sldId="276"/>
            <ac:spMk id="5122" creationId="{612B5792-076C-452D-8592-DDADCC263C58}"/>
          </ac:spMkLst>
        </pc:spChg>
      </pc:sldChg>
      <pc:sldChg chg="modSp add replId">
        <pc:chgData name="JHEYSON FABIAN VILLAVISAN BUITRAGO" userId="S::jfvillavisanb@itc.edu.co::e5ced5c2-d787-455d-b115-4f08a699b8c8" providerId="AD" clId="Web-{7C4BBFAF-09F6-B709-D8CF-321BBF7652A6}" dt="2023-03-07T11:50:11.164" v="192" actId="20577"/>
        <pc:sldMkLst>
          <pc:docMk/>
          <pc:sldMk cId="967436263" sldId="277"/>
        </pc:sldMkLst>
        <pc:spChg chg="mod">
          <ac:chgData name="JHEYSON FABIAN VILLAVISAN BUITRAGO" userId="S::jfvillavisanb@itc.edu.co::e5ced5c2-d787-455d-b115-4f08a699b8c8" providerId="AD" clId="Web-{7C4BBFAF-09F6-B709-D8CF-321BBF7652A6}" dt="2023-03-07T11:50:11.164" v="192" actId="20577"/>
          <ac:spMkLst>
            <pc:docMk/>
            <pc:sldMk cId="967436263" sldId="277"/>
            <ac:spMk id="5" creationId="{0BFE988D-E0D0-BC10-5B79-0B658874D14B}"/>
          </ac:spMkLst>
        </pc:spChg>
        <pc:spChg chg="mod">
          <ac:chgData name="JHEYSON FABIAN VILLAVISAN BUITRAGO" userId="S::jfvillavisanb@itc.edu.co::e5ced5c2-d787-455d-b115-4f08a699b8c8" providerId="AD" clId="Web-{7C4BBFAF-09F6-B709-D8CF-321BBF7652A6}" dt="2023-03-07T11:49:58.899" v="186" actId="20577"/>
          <ac:spMkLst>
            <pc:docMk/>
            <pc:sldMk cId="967436263" sldId="277"/>
            <ac:spMk id="5122" creationId="{612B5792-076C-452D-8592-DDADCC263C58}"/>
          </ac:spMkLst>
        </pc:spChg>
      </pc:sldChg>
      <pc:sldChg chg="modSp add ord replId">
        <pc:chgData name="JHEYSON FABIAN VILLAVISAN BUITRAGO" userId="S::jfvillavisanb@itc.edu.co::e5ced5c2-d787-455d-b115-4f08a699b8c8" providerId="AD" clId="Web-{7C4BBFAF-09F6-B709-D8CF-321BBF7652A6}" dt="2023-03-07T11:52:00.807" v="214" actId="20577"/>
        <pc:sldMkLst>
          <pc:docMk/>
          <pc:sldMk cId="1822591205" sldId="278"/>
        </pc:sldMkLst>
        <pc:spChg chg="mod">
          <ac:chgData name="JHEYSON FABIAN VILLAVISAN BUITRAGO" userId="S::jfvillavisanb@itc.edu.co::e5ced5c2-d787-455d-b115-4f08a699b8c8" providerId="AD" clId="Web-{7C4BBFAF-09F6-B709-D8CF-321BBF7652A6}" dt="2023-03-07T11:51:55.838" v="213" actId="20577"/>
          <ac:spMkLst>
            <pc:docMk/>
            <pc:sldMk cId="1822591205" sldId="278"/>
            <ac:spMk id="5" creationId="{0BFE988D-E0D0-BC10-5B79-0B658874D14B}"/>
          </ac:spMkLst>
        </pc:spChg>
        <pc:spChg chg="mod">
          <ac:chgData name="JHEYSON FABIAN VILLAVISAN BUITRAGO" userId="S::jfvillavisanb@itc.edu.co::e5ced5c2-d787-455d-b115-4f08a699b8c8" providerId="AD" clId="Web-{7C4BBFAF-09F6-B709-D8CF-321BBF7652A6}" dt="2023-03-07T11:52:00.807" v="214" actId="20577"/>
          <ac:spMkLst>
            <pc:docMk/>
            <pc:sldMk cId="1822591205" sldId="278"/>
            <ac:spMk id="5122" creationId="{612B5792-076C-452D-8592-DDADCC263C58}"/>
          </ac:spMkLst>
        </pc:spChg>
      </pc:sldChg>
      <pc:sldChg chg="modSp add replId">
        <pc:chgData name="JHEYSON FABIAN VILLAVISAN BUITRAGO" userId="S::jfvillavisanb@itc.edu.co::e5ced5c2-d787-455d-b115-4f08a699b8c8" providerId="AD" clId="Web-{7C4BBFAF-09F6-B709-D8CF-321BBF7652A6}" dt="2023-03-07T11:52:35.620" v="224" actId="20577"/>
        <pc:sldMkLst>
          <pc:docMk/>
          <pc:sldMk cId="1620913930" sldId="279"/>
        </pc:sldMkLst>
        <pc:spChg chg="mod">
          <ac:chgData name="JHEYSON FABIAN VILLAVISAN BUITRAGO" userId="S::jfvillavisanb@itc.edu.co::e5ced5c2-d787-455d-b115-4f08a699b8c8" providerId="AD" clId="Web-{7C4BBFAF-09F6-B709-D8CF-321BBF7652A6}" dt="2023-03-07T11:52:35.620" v="224" actId="20577"/>
          <ac:spMkLst>
            <pc:docMk/>
            <pc:sldMk cId="1620913930" sldId="279"/>
            <ac:spMk id="5" creationId="{0BFE988D-E0D0-BC10-5B79-0B658874D14B}"/>
          </ac:spMkLst>
        </pc:spChg>
      </pc:sldChg>
      <pc:sldChg chg="modSp add replId">
        <pc:chgData name="JHEYSON FABIAN VILLAVISAN BUITRAGO" userId="S::jfvillavisanb@itc.edu.co::e5ced5c2-d787-455d-b115-4f08a699b8c8" providerId="AD" clId="Web-{7C4BBFAF-09F6-B709-D8CF-321BBF7652A6}" dt="2023-03-07T12:11:26.128" v="595" actId="20577"/>
        <pc:sldMkLst>
          <pc:docMk/>
          <pc:sldMk cId="1428125479" sldId="280"/>
        </pc:sldMkLst>
        <pc:spChg chg="mod">
          <ac:chgData name="JHEYSON FABIAN VILLAVISAN BUITRAGO" userId="S::jfvillavisanb@itc.edu.co::e5ced5c2-d787-455d-b115-4f08a699b8c8" providerId="AD" clId="Web-{7C4BBFAF-09F6-B709-D8CF-321BBF7652A6}" dt="2023-03-07T12:11:26.128" v="595" actId="20577"/>
          <ac:spMkLst>
            <pc:docMk/>
            <pc:sldMk cId="1428125479" sldId="280"/>
            <ac:spMk id="5" creationId="{0BFE988D-E0D0-BC10-5B79-0B658874D14B}"/>
          </ac:spMkLst>
        </pc:spChg>
        <pc:spChg chg="mod">
          <ac:chgData name="JHEYSON FABIAN VILLAVISAN BUITRAGO" userId="S::jfvillavisanb@itc.edu.co::e5ced5c2-d787-455d-b115-4f08a699b8c8" providerId="AD" clId="Web-{7C4BBFAF-09F6-B709-D8CF-321BBF7652A6}" dt="2023-03-07T11:53:14.434" v="226" actId="20577"/>
          <ac:spMkLst>
            <pc:docMk/>
            <pc:sldMk cId="1428125479" sldId="280"/>
            <ac:spMk id="5122" creationId="{612B5792-076C-452D-8592-DDADCC263C58}"/>
          </ac:spMkLst>
        </pc:spChg>
      </pc:sldChg>
    </pc:docChg>
  </pc:docChgLst>
  <pc:docChgLst>
    <pc:chgData name="JULIAN DAVID VARGAS BEDOYA" userId="S::jdvargasb@itc.edu.co::f7ab2062-aeee-4432-b765-8f54c4230f42" providerId="AD" clId="Web-{028F8D7B-F838-6D8C-E171-7638E25322FF}"/>
    <pc:docChg chg="modSld">
      <pc:chgData name="JULIAN DAVID VARGAS BEDOYA" userId="S::jdvargasb@itc.edu.co::f7ab2062-aeee-4432-b765-8f54c4230f42" providerId="AD" clId="Web-{028F8D7B-F838-6D8C-E171-7638E25322FF}" dt="2023-09-02T02:10:23.547" v="4" actId="1076"/>
      <pc:docMkLst>
        <pc:docMk/>
      </pc:docMkLst>
      <pc:sldChg chg="modSp">
        <pc:chgData name="JULIAN DAVID VARGAS BEDOYA" userId="S::jdvargasb@itc.edu.co::f7ab2062-aeee-4432-b765-8f54c4230f42" providerId="AD" clId="Web-{028F8D7B-F838-6D8C-E171-7638E25322FF}" dt="2023-09-02T02:10:23.547" v="4" actId="1076"/>
        <pc:sldMkLst>
          <pc:docMk/>
          <pc:sldMk cId="3720722372" sldId="273"/>
        </pc:sldMkLst>
        <pc:spChg chg="mod">
          <ac:chgData name="JULIAN DAVID VARGAS BEDOYA" userId="S::jdvargasb@itc.edu.co::f7ab2062-aeee-4432-b765-8f54c4230f42" providerId="AD" clId="Web-{028F8D7B-F838-6D8C-E171-7638E25322FF}" dt="2023-09-02T02:10:23.547" v="4" actId="1076"/>
          <ac:spMkLst>
            <pc:docMk/>
            <pc:sldMk cId="3720722372" sldId="273"/>
            <ac:spMk id="5" creationId="{0BFE988D-E0D0-BC10-5B79-0B658874D14B}"/>
          </ac:spMkLst>
        </pc:spChg>
      </pc:sldChg>
    </pc:docChg>
  </pc:docChgLst>
  <pc:docChgLst>
    <pc:chgData name="JHEYSON FABIAN VILLAVISAN BUITRAGO" userId="e5ced5c2-d787-455d-b115-4f08a699b8c8" providerId="ADAL" clId="{4B6F9D77-E7B4-42B1-BB20-01C7FCB2106F}"/>
    <pc:docChg chg="undo custSel addSld modSld modSection">
      <pc:chgData name="JHEYSON FABIAN VILLAVISAN BUITRAGO" userId="e5ced5c2-d787-455d-b115-4f08a699b8c8" providerId="ADAL" clId="{4B6F9D77-E7B4-42B1-BB20-01C7FCB2106F}" dt="2023-02-26T18:07:21.668" v="446" actId="20577"/>
      <pc:docMkLst>
        <pc:docMk/>
      </pc:docMkLst>
      <pc:sldChg chg="modSp mod">
        <pc:chgData name="JHEYSON FABIAN VILLAVISAN BUITRAGO" userId="e5ced5c2-d787-455d-b115-4f08a699b8c8" providerId="ADAL" clId="{4B6F9D77-E7B4-42B1-BB20-01C7FCB2106F}" dt="2023-02-26T17:57:22.077" v="178" actId="20577"/>
        <pc:sldMkLst>
          <pc:docMk/>
          <pc:sldMk cId="3440673900" sldId="257"/>
        </pc:sldMkLst>
        <pc:spChg chg="mod">
          <ac:chgData name="JHEYSON FABIAN VILLAVISAN BUITRAGO" userId="e5ced5c2-d787-455d-b115-4f08a699b8c8" providerId="ADAL" clId="{4B6F9D77-E7B4-42B1-BB20-01C7FCB2106F}" dt="2023-02-26T17:57:22.077" v="178" actId="20577"/>
          <ac:spMkLst>
            <pc:docMk/>
            <pc:sldMk cId="3440673900" sldId="257"/>
            <ac:spMk id="5122" creationId="{612B5792-076C-452D-8592-DDADCC263C58}"/>
          </ac:spMkLst>
        </pc:spChg>
      </pc:sldChg>
      <pc:sldChg chg="modSp mod">
        <pc:chgData name="JHEYSON FABIAN VILLAVISAN BUITRAGO" userId="e5ced5c2-d787-455d-b115-4f08a699b8c8" providerId="ADAL" clId="{4B6F9D77-E7B4-42B1-BB20-01C7FCB2106F}" dt="2023-02-26T17:57:28.421" v="181" actId="20577"/>
        <pc:sldMkLst>
          <pc:docMk/>
          <pc:sldMk cId="3274533963" sldId="258"/>
        </pc:sldMkLst>
        <pc:spChg chg="mod">
          <ac:chgData name="JHEYSON FABIAN VILLAVISAN BUITRAGO" userId="e5ced5c2-d787-455d-b115-4f08a699b8c8" providerId="ADAL" clId="{4B6F9D77-E7B4-42B1-BB20-01C7FCB2106F}" dt="2023-02-26T17:57:28.421" v="181" actId="20577"/>
          <ac:spMkLst>
            <pc:docMk/>
            <pc:sldMk cId="3274533963" sldId="258"/>
            <ac:spMk id="5122" creationId="{612B5792-076C-452D-8592-DDADCC263C58}"/>
          </ac:spMkLst>
        </pc:spChg>
      </pc:sldChg>
      <pc:sldChg chg="modSp mod">
        <pc:chgData name="JHEYSON FABIAN VILLAVISAN BUITRAGO" userId="e5ced5c2-d787-455d-b115-4f08a699b8c8" providerId="ADAL" clId="{4B6F9D77-E7B4-42B1-BB20-01C7FCB2106F}" dt="2023-02-26T17:57:35.769" v="182" actId="20577"/>
        <pc:sldMkLst>
          <pc:docMk/>
          <pc:sldMk cId="1457783989" sldId="259"/>
        </pc:sldMkLst>
        <pc:spChg chg="mod">
          <ac:chgData name="JHEYSON FABIAN VILLAVISAN BUITRAGO" userId="e5ced5c2-d787-455d-b115-4f08a699b8c8" providerId="ADAL" clId="{4B6F9D77-E7B4-42B1-BB20-01C7FCB2106F}" dt="2023-02-26T17:57:35.769" v="182" actId="20577"/>
          <ac:spMkLst>
            <pc:docMk/>
            <pc:sldMk cId="1457783989" sldId="259"/>
            <ac:spMk id="5122" creationId="{612B5792-076C-452D-8592-DDADCC263C58}"/>
          </ac:spMkLst>
        </pc:spChg>
      </pc:sldChg>
      <pc:sldChg chg="modSp mod">
        <pc:chgData name="JHEYSON FABIAN VILLAVISAN BUITRAGO" userId="e5ced5c2-d787-455d-b115-4f08a699b8c8" providerId="ADAL" clId="{4B6F9D77-E7B4-42B1-BB20-01C7FCB2106F}" dt="2023-02-26T17:57:25.149" v="179" actId="20577"/>
        <pc:sldMkLst>
          <pc:docMk/>
          <pc:sldMk cId="270398225" sldId="260"/>
        </pc:sldMkLst>
        <pc:spChg chg="mod">
          <ac:chgData name="JHEYSON FABIAN VILLAVISAN BUITRAGO" userId="e5ced5c2-d787-455d-b115-4f08a699b8c8" providerId="ADAL" clId="{4B6F9D77-E7B4-42B1-BB20-01C7FCB2106F}" dt="2023-02-26T17:57:25.149" v="179" actId="20577"/>
          <ac:spMkLst>
            <pc:docMk/>
            <pc:sldMk cId="270398225" sldId="260"/>
            <ac:spMk id="5122" creationId="{612B5792-076C-452D-8592-DDADCC263C58}"/>
          </ac:spMkLst>
        </pc:spChg>
      </pc:sldChg>
      <pc:sldChg chg="modSp mod">
        <pc:chgData name="JHEYSON FABIAN VILLAVISAN BUITRAGO" userId="e5ced5c2-d787-455d-b115-4f08a699b8c8" providerId="ADAL" clId="{4B6F9D77-E7B4-42B1-BB20-01C7FCB2106F}" dt="2023-02-26T17:57:39.249" v="184" actId="20577"/>
        <pc:sldMkLst>
          <pc:docMk/>
          <pc:sldMk cId="2446874551" sldId="261"/>
        </pc:sldMkLst>
        <pc:spChg chg="mod">
          <ac:chgData name="JHEYSON FABIAN VILLAVISAN BUITRAGO" userId="e5ced5c2-d787-455d-b115-4f08a699b8c8" providerId="ADAL" clId="{4B6F9D77-E7B4-42B1-BB20-01C7FCB2106F}" dt="2023-02-26T17:57:39.249" v="184" actId="20577"/>
          <ac:spMkLst>
            <pc:docMk/>
            <pc:sldMk cId="2446874551" sldId="261"/>
            <ac:spMk id="5122" creationId="{612B5792-076C-452D-8592-DDADCC263C58}"/>
          </ac:spMkLst>
        </pc:spChg>
      </pc:sldChg>
      <pc:sldChg chg="addSp delSp modSp mod">
        <pc:chgData name="JHEYSON FABIAN VILLAVISAN BUITRAGO" userId="e5ced5c2-d787-455d-b115-4f08a699b8c8" providerId="ADAL" clId="{4B6F9D77-E7B4-42B1-BB20-01C7FCB2106F}" dt="2023-02-26T17:57:47.092" v="187" actId="20577"/>
        <pc:sldMkLst>
          <pc:docMk/>
          <pc:sldMk cId="3201851065" sldId="262"/>
        </pc:sldMkLst>
        <pc:spChg chg="add del">
          <ac:chgData name="JHEYSON FABIAN VILLAVISAN BUITRAGO" userId="e5ced5c2-d787-455d-b115-4f08a699b8c8" providerId="ADAL" clId="{4B6F9D77-E7B4-42B1-BB20-01C7FCB2106F}" dt="2023-02-26T17:57:08.830" v="173" actId="22"/>
          <ac:spMkLst>
            <pc:docMk/>
            <pc:sldMk cId="3201851065" sldId="262"/>
            <ac:spMk id="5" creationId="{52D9BB22-3C5B-8DFB-5BF2-BCB5A3817442}"/>
          </ac:spMkLst>
        </pc:spChg>
        <pc:spChg chg="add del">
          <ac:chgData name="JHEYSON FABIAN VILLAVISAN BUITRAGO" userId="e5ced5c2-d787-455d-b115-4f08a699b8c8" providerId="ADAL" clId="{4B6F9D77-E7B4-42B1-BB20-01C7FCB2106F}" dt="2023-02-26T17:57:11.328" v="175" actId="22"/>
          <ac:spMkLst>
            <pc:docMk/>
            <pc:sldMk cId="3201851065" sldId="262"/>
            <ac:spMk id="7" creationId="{81F07780-1EC1-5D74-7158-7EE40133EB61}"/>
          </ac:spMkLst>
        </pc:spChg>
        <pc:spChg chg="mod">
          <ac:chgData name="JHEYSON FABIAN VILLAVISAN BUITRAGO" userId="e5ced5c2-d787-455d-b115-4f08a699b8c8" providerId="ADAL" clId="{4B6F9D77-E7B4-42B1-BB20-01C7FCB2106F}" dt="2023-02-26T17:57:47.092" v="187" actId="20577"/>
          <ac:spMkLst>
            <pc:docMk/>
            <pc:sldMk cId="3201851065" sldId="262"/>
            <ac:spMk id="5122" creationId="{612B5792-076C-452D-8592-DDADCC263C58}"/>
          </ac:spMkLst>
        </pc:spChg>
        <pc:graphicFrameChg chg="mod modGraphic">
          <ac:chgData name="JHEYSON FABIAN VILLAVISAN BUITRAGO" userId="e5ced5c2-d787-455d-b115-4f08a699b8c8" providerId="ADAL" clId="{4B6F9D77-E7B4-42B1-BB20-01C7FCB2106F}" dt="2023-02-26T17:43:55.420" v="171" actId="20577"/>
          <ac:graphicFrameMkLst>
            <pc:docMk/>
            <pc:sldMk cId="3201851065" sldId="262"/>
            <ac:graphicFrameMk id="3" creationId="{EF9006A5-EBF2-41B7-A192-D8E6795F3933}"/>
          </ac:graphicFrameMkLst>
        </pc:graphicFrameChg>
      </pc:sldChg>
      <pc:sldChg chg="modSp mod">
        <pc:chgData name="JHEYSON FABIAN VILLAVISAN BUITRAGO" userId="e5ced5c2-d787-455d-b115-4f08a699b8c8" providerId="ADAL" clId="{4B6F9D77-E7B4-42B1-BB20-01C7FCB2106F}" dt="2023-02-26T17:57:42.885" v="186" actId="20577"/>
        <pc:sldMkLst>
          <pc:docMk/>
          <pc:sldMk cId="1638959537" sldId="264"/>
        </pc:sldMkLst>
        <pc:spChg chg="mod">
          <ac:chgData name="JHEYSON FABIAN VILLAVISAN BUITRAGO" userId="e5ced5c2-d787-455d-b115-4f08a699b8c8" providerId="ADAL" clId="{4B6F9D77-E7B4-42B1-BB20-01C7FCB2106F}" dt="2023-02-26T17:57:42.885" v="186" actId="20577"/>
          <ac:spMkLst>
            <pc:docMk/>
            <pc:sldMk cId="1638959537" sldId="264"/>
            <ac:spMk id="5122" creationId="{612B5792-076C-452D-8592-DDADCC263C58}"/>
          </ac:spMkLst>
        </pc:spChg>
      </pc:sldChg>
      <pc:sldChg chg="modSp add mod">
        <pc:chgData name="JHEYSON FABIAN VILLAVISAN BUITRAGO" userId="e5ced5c2-d787-455d-b115-4f08a699b8c8" providerId="ADAL" clId="{4B6F9D77-E7B4-42B1-BB20-01C7FCB2106F}" dt="2023-02-26T17:57:50.664" v="188" actId="20577"/>
        <pc:sldMkLst>
          <pc:docMk/>
          <pc:sldMk cId="423957145" sldId="265"/>
        </pc:sldMkLst>
        <pc:spChg chg="mod">
          <ac:chgData name="JHEYSON FABIAN VILLAVISAN BUITRAGO" userId="e5ced5c2-d787-455d-b115-4f08a699b8c8" providerId="ADAL" clId="{4B6F9D77-E7B4-42B1-BB20-01C7FCB2106F}" dt="2023-02-26T17:57:50.664" v="188" actId="20577"/>
          <ac:spMkLst>
            <pc:docMk/>
            <pc:sldMk cId="423957145" sldId="265"/>
            <ac:spMk id="5122" creationId="{612B5792-076C-452D-8592-DDADCC263C58}"/>
          </ac:spMkLst>
        </pc:spChg>
      </pc:sldChg>
      <pc:sldChg chg="modSp add mod">
        <pc:chgData name="JHEYSON FABIAN VILLAVISAN BUITRAGO" userId="e5ced5c2-d787-455d-b115-4f08a699b8c8" providerId="ADAL" clId="{4B6F9D77-E7B4-42B1-BB20-01C7FCB2106F}" dt="2023-02-26T18:07:21.668" v="446" actId="20577"/>
        <pc:sldMkLst>
          <pc:docMk/>
          <pc:sldMk cId="4156492543" sldId="266"/>
        </pc:sldMkLst>
        <pc:spChg chg="mod">
          <ac:chgData name="JHEYSON FABIAN VILLAVISAN BUITRAGO" userId="e5ced5c2-d787-455d-b115-4f08a699b8c8" providerId="ADAL" clId="{4B6F9D77-E7B4-42B1-BB20-01C7FCB2106F}" dt="2023-02-26T18:03:03.121" v="263" actId="20577"/>
          <ac:spMkLst>
            <pc:docMk/>
            <pc:sldMk cId="4156492543" sldId="266"/>
            <ac:spMk id="2" creationId="{A507B2AF-6E0D-B8D3-7DC0-F1656DAC5FCD}"/>
          </ac:spMkLst>
        </pc:spChg>
        <pc:spChg chg="mod">
          <ac:chgData name="JHEYSON FABIAN VILLAVISAN BUITRAGO" userId="e5ced5c2-d787-455d-b115-4f08a699b8c8" providerId="ADAL" clId="{4B6F9D77-E7B4-42B1-BB20-01C7FCB2106F}" dt="2023-02-26T17:57:56.249" v="191" actId="20577"/>
          <ac:spMkLst>
            <pc:docMk/>
            <pc:sldMk cId="4156492543" sldId="266"/>
            <ac:spMk id="5122" creationId="{612B5792-076C-452D-8592-DDADCC263C58}"/>
          </ac:spMkLst>
        </pc:spChg>
        <pc:graphicFrameChg chg="modGraphic">
          <ac:chgData name="JHEYSON FABIAN VILLAVISAN BUITRAGO" userId="e5ced5c2-d787-455d-b115-4f08a699b8c8" providerId="ADAL" clId="{4B6F9D77-E7B4-42B1-BB20-01C7FCB2106F}" dt="2023-02-26T18:07:21.668" v="446" actId="20577"/>
          <ac:graphicFrameMkLst>
            <pc:docMk/>
            <pc:sldMk cId="4156492543" sldId="266"/>
            <ac:graphicFrameMk id="3" creationId="{EF9006A5-EBF2-41B7-A192-D8E6795F3933}"/>
          </ac:graphicFrameMkLst>
        </pc:graphicFrameChg>
      </pc:sldChg>
    </pc:docChg>
  </pc:docChgLst>
  <pc:docChgLst>
    <pc:chgData name="JHEYSON FABIAN VILLAVISAN BUITRAGO" userId="e5ced5c2-d787-455d-b115-4f08a699b8c8" providerId="ADAL" clId="{FFDFE3EC-EBF7-4B18-8EF4-5EA2AD5DA7E2}"/>
    <pc:docChg chg="undo redo custSel addSld delSld modSld sldOrd modSection">
      <pc:chgData name="JHEYSON FABIAN VILLAVISAN BUITRAGO" userId="e5ced5c2-d787-455d-b115-4f08a699b8c8" providerId="ADAL" clId="{FFDFE3EC-EBF7-4B18-8EF4-5EA2AD5DA7E2}" dt="2023-03-05T14:00:33.130" v="1611" actId="20577"/>
      <pc:docMkLst>
        <pc:docMk/>
      </pc:docMkLst>
      <pc:sldChg chg="modSp mod">
        <pc:chgData name="JHEYSON FABIAN VILLAVISAN BUITRAGO" userId="e5ced5c2-d787-455d-b115-4f08a699b8c8" providerId="ADAL" clId="{FFDFE3EC-EBF7-4B18-8EF4-5EA2AD5DA7E2}" dt="2023-02-26T19:25:27.816" v="12" actId="20577"/>
        <pc:sldMkLst>
          <pc:docMk/>
          <pc:sldMk cId="0" sldId="256"/>
        </pc:sldMkLst>
        <pc:spChg chg="mod">
          <ac:chgData name="JHEYSON FABIAN VILLAVISAN BUITRAGO" userId="e5ced5c2-d787-455d-b115-4f08a699b8c8" providerId="ADAL" clId="{FFDFE3EC-EBF7-4B18-8EF4-5EA2AD5DA7E2}" dt="2023-02-26T19:25:27.816" v="12" actId="20577"/>
          <ac:spMkLst>
            <pc:docMk/>
            <pc:sldMk cId="0" sldId="256"/>
            <ac:spMk id="7" creationId="{D7893B5F-DA97-4045-739E-535799F409B9}"/>
          </ac:spMkLst>
        </pc:spChg>
      </pc:sldChg>
      <pc:sldChg chg="addSp delSp modSp add del mod modNotesTx">
        <pc:chgData name="JHEYSON FABIAN VILLAVISAN BUITRAGO" userId="e5ced5c2-d787-455d-b115-4f08a699b8c8" providerId="ADAL" clId="{FFDFE3EC-EBF7-4B18-8EF4-5EA2AD5DA7E2}" dt="2023-02-26T19:40:26.766" v="645" actId="20577"/>
        <pc:sldMkLst>
          <pc:docMk/>
          <pc:sldMk cId="3440673900" sldId="257"/>
        </pc:sldMkLst>
        <pc:spChg chg="mod">
          <ac:chgData name="JHEYSON FABIAN VILLAVISAN BUITRAGO" userId="e5ced5c2-d787-455d-b115-4f08a699b8c8" providerId="ADAL" clId="{FFDFE3EC-EBF7-4B18-8EF4-5EA2AD5DA7E2}" dt="2023-02-26T19:26:42.266" v="42" actId="20577"/>
          <ac:spMkLst>
            <pc:docMk/>
            <pc:sldMk cId="3440673900" sldId="257"/>
            <ac:spMk id="4" creationId="{AB8B8B08-E850-1342-E835-3453EC0AD7C1}"/>
          </ac:spMkLst>
        </pc:spChg>
        <pc:spChg chg="add">
          <ac:chgData name="JHEYSON FABIAN VILLAVISAN BUITRAGO" userId="e5ced5c2-d787-455d-b115-4f08a699b8c8" providerId="ADAL" clId="{FFDFE3EC-EBF7-4B18-8EF4-5EA2AD5DA7E2}" dt="2023-02-26T19:26:23.387" v="24" actId="22"/>
          <ac:spMkLst>
            <pc:docMk/>
            <pc:sldMk cId="3440673900" sldId="257"/>
            <ac:spMk id="5" creationId="{0BFE988D-E0D0-BC10-5B79-0B658874D14B}"/>
          </ac:spMkLst>
        </pc:spChg>
        <pc:spChg chg="add del mod">
          <ac:chgData name="JHEYSON FABIAN VILLAVISAN BUITRAGO" userId="e5ced5c2-d787-455d-b115-4f08a699b8c8" providerId="ADAL" clId="{FFDFE3EC-EBF7-4B18-8EF4-5EA2AD5DA7E2}" dt="2023-02-26T19:26:26.900" v="27"/>
          <ac:spMkLst>
            <pc:docMk/>
            <pc:sldMk cId="3440673900" sldId="257"/>
            <ac:spMk id="6" creationId="{33207373-332D-3AB4-CEB1-9A57597CD688}"/>
          </ac:spMkLst>
        </pc:spChg>
        <pc:graphicFrameChg chg="del">
          <ac:chgData name="JHEYSON FABIAN VILLAVISAN BUITRAGO" userId="e5ced5c2-d787-455d-b115-4f08a699b8c8" providerId="ADAL" clId="{FFDFE3EC-EBF7-4B18-8EF4-5EA2AD5DA7E2}" dt="2023-02-26T19:26:18.388" v="23" actId="478"/>
          <ac:graphicFrameMkLst>
            <pc:docMk/>
            <pc:sldMk cId="3440673900" sldId="257"/>
            <ac:graphicFrameMk id="3" creationId="{EF9006A5-EBF2-41B7-A192-D8E6795F3933}"/>
          </ac:graphicFrameMkLst>
        </pc:graphicFrameChg>
      </pc:sldChg>
      <pc:sldChg chg="modSp add mod modNotesTx">
        <pc:chgData name="JHEYSON FABIAN VILLAVISAN BUITRAGO" userId="e5ced5c2-d787-455d-b115-4f08a699b8c8" providerId="ADAL" clId="{FFDFE3EC-EBF7-4B18-8EF4-5EA2AD5DA7E2}" dt="2023-02-26T19:40:23.421" v="644" actId="20577"/>
        <pc:sldMkLst>
          <pc:docMk/>
          <pc:sldMk cId="1609935484" sldId="258"/>
        </pc:sldMkLst>
        <pc:spChg chg="mod">
          <ac:chgData name="JHEYSON FABIAN VILLAVISAN BUITRAGO" userId="e5ced5c2-d787-455d-b115-4f08a699b8c8" providerId="ADAL" clId="{FFDFE3EC-EBF7-4B18-8EF4-5EA2AD5DA7E2}" dt="2023-02-26T19:36:35.800" v="489" actId="21"/>
          <ac:spMkLst>
            <pc:docMk/>
            <pc:sldMk cId="1609935484" sldId="258"/>
            <ac:spMk id="5" creationId="{0BFE988D-E0D0-BC10-5B79-0B658874D14B}"/>
          </ac:spMkLst>
        </pc:spChg>
        <pc:spChg chg="mod">
          <ac:chgData name="JHEYSON FABIAN VILLAVISAN BUITRAGO" userId="e5ced5c2-d787-455d-b115-4f08a699b8c8" providerId="ADAL" clId="{FFDFE3EC-EBF7-4B18-8EF4-5EA2AD5DA7E2}" dt="2023-02-26T19:28:28.967" v="305" actId="20577"/>
          <ac:spMkLst>
            <pc:docMk/>
            <pc:sldMk cId="1609935484" sldId="258"/>
            <ac:spMk id="5122" creationId="{612B5792-076C-452D-8592-DDADCC263C58}"/>
          </ac:spMkLst>
        </pc:spChg>
      </pc:sldChg>
      <pc:sldChg chg="del">
        <pc:chgData name="JHEYSON FABIAN VILLAVISAN BUITRAGO" userId="e5ced5c2-d787-455d-b115-4f08a699b8c8" providerId="ADAL" clId="{FFDFE3EC-EBF7-4B18-8EF4-5EA2AD5DA7E2}" dt="2023-02-26T19:26:11.329" v="14" actId="47"/>
        <pc:sldMkLst>
          <pc:docMk/>
          <pc:sldMk cId="3274533963" sldId="258"/>
        </pc:sldMkLst>
      </pc:sldChg>
      <pc:sldChg chg="addSp delSp modSp add mod ord modNotesTx">
        <pc:chgData name="JHEYSON FABIAN VILLAVISAN BUITRAGO" userId="e5ced5c2-d787-455d-b115-4f08a699b8c8" providerId="ADAL" clId="{FFDFE3EC-EBF7-4B18-8EF4-5EA2AD5DA7E2}" dt="2023-02-26T20:37:06.129" v="850" actId="20577"/>
        <pc:sldMkLst>
          <pc:docMk/>
          <pc:sldMk cId="1249697515" sldId="259"/>
        </pc:sldMkLst>
        <pc:spChg chg="add del">
          <ac:chgData name="JHEYSON FABIAN VILLAVISAN BUITRAGO" userId="e5ced5c2-d787-455d-b115-4f08a699b8c8" providerId="ADAL" clId="{FFDFE3EC-EBF7-4B18-8EF4-5EA2AD5DA7E2}" dt="2023-02-26T19:41:00.686" v="647" actId="22"/>
          <ac:spMkLst>
            <pc:docMk/>
            <pc:sldMk cId="1249697515" sldId="259"/>
            <ac:spMk id="3" creationId="{A392539C-F559-9BD2-2194-E557D0208B18}"/>
          </ac:spMkLst>
        </pc:spChg>
        <pc:spChg chg="mod">
          <ac:chgData name="JHEYSON FABIAN VILLAVISAN BUITRAGO" userId="e5ced5c2-d787-455d-b115-4f08a699b8c8" providerId="ADAL" clId="{FFDFE3EC-EBF7-4B18-8EF4-5EA2AD5DA7E2}" dt="2023-02-26T20:37:06.129" v="850" actId="20577"/>
          <ac:spMkLst>
            <pc:docMk/>
            <pc:sldMk cId="1249697515" sldId="259"/>
            <ac:spMk id="5" creationId="{0BFE988D-E0D0-BC10-5B79-0B658874D14B}"/>
          </ac:spMkLst>
        </pc:spChg>
        <pc:spChg chg="mod">
          <ac:chgData name="JHEYSON FABIAN VILLAVISAN BUITRAGO" userId="e5ced5c2-d787-455d-b115-4f08a699b8c8" providerId="ADAL" clId="{FFDFE3EC-EBF7-4B18-8EF4-5EA2AD5DA7E2}" dt="2023-02-26T19:28:31.998" v="306" actId="20577"/>
          <ac:spMkLst>
            <pc:docMk/>
            <pc:sldMk cId="1249697515" sldId="259"/>
            <ac:spMk id="5122" creationId="{612B5792-076C-452D-8592-DDADCC263C58}"/>
          </ac:spMkLst>
        </pc:spChg>
      </pc:sldChg>
      <pc:sldChg chg="del">
        <pc:chgData name="JHEYSON FABIAN VILLAVISAN BUITRAGO" userId="e5ced5c2-d787-455d-b115-4f08a699b8c8" providerId="ADAL" clId="{FFDFE3EC-EBF7-4B18-8EF4-5EA2AD5DA7E2}" dt="2023-02-26T19:26:11.486" v="15" actId="47"/>
        <pc:sldMkLst>
          <pc:docMk/>
          <pc:sldMk cId="1457783989" sldId="259"/>
        </pc:sldMkLst>
      </pc:sldChg>
      <pc:sldChg chg="del">
        <pc:chgData name="JHEYSON FABIAN VILLAVISAN BUITRAGO" userId="e5ced5c2-d787-455d-b115-4f08a699b8c8" providerId="ADAL" clId="{FFDFE3EC-EBF7-4B18-8EF4-5EA2AD5DA7E2}" dt="2023-02-26T19:26:11.172" v="13" actId="47"/>
        <pc:sldMkLst>
          <pc:docMk/>
          <pc:sldMk cId="270398225" sldId="260"/>
        </pc:sldMkLst>
      </pc:sldChg>
      <pc:sldChg chg="modSp add mod modNotesTx">
        <pc:chgData name="JHEYSON FABIAN VILLAVISAN BUITRAGO" userId="e5ced5c2-d787-455d-b115-4f08a699b8c8" providerId="ADAL" clId="{FFDFE3EC-EBF7-4B18-8EF4-5EA2AD5DA7E2}" dt="2023-02-26T19:44:42.327" v="816" actId="15"/>
        <pc:sldMkLst>
          <pc:docMk/>
          <pc:sldMk cId="1174833738" sldId="260"/>
        </pc:sldMkLst>
        <pc:spChg chg="mod">
          <ac:chgData name="JHEYSON FABIAN VILLAVISAN BUITRAGO" userId="e5ced5c2-d787-455d-b115-4f08a699b8c8" providerId="ADAL" clId="{FFDFE3EC-EBF7-4B18-8EF4-5EA2AD5DA7E2}" dt="2023-02-26T19:44:42.327" v="816" actId="15"/>
          <ac:spMkLst>
            <pc:docMk/>
            <pc:sldMk cId="1174833738" sldId="260"/>
            <ac:spMk id="5" creationId="{0BFE988D-E0D0-BC10-5B79-0B658874D14B}"/>
          </ac:spMkLst>
        </pc:spChg>
        <pc:spChg chg="mod">
          <ac:chgData name="JHEYSON FABIAN VILLAVISAN BUITRAGO" userId="e5ced5c2-d787-455d-b115-4f08a699b8c8" providerId="ADAL" clId="{FFDFE3EC-EBF7-4B18-8EF4-5EA2AD5DA7E2}" dt="2023-02-26T19:42:26.754" v="803" actId="20577"/>
          <ac:spMkLst>
            <pc:docMk/>
            <pc:sldMk cId="1174833738" sldId="260"/>
            <ac:spMk id="5122" creationId="{612B5792-076C-452D-8592-DDADCC263C58}"/>
          </ac:spMkLst>
        </pc:spChg>
      </pc:sldChg>
      <pc:sldChg chg="del">
        <pc:chgData name="JHEYSON FABIAN VILLAVISAN BUITRAGO" userId="e5ced5c2-d787-455d-b115-4f08a699b8c8" providerId="ADAL" clId="{FFDFE3EC-EBF7-4B18-8EF4-5EA2AD5DA7E2}" dt="2023-02-26T19:26:11.628" v="16" actId="47"/>
        <pc:sldMkLst>
          <pc:docMk/>
          <pc:sldMk cId="2446874551" sldId="261"/>
        </pc:sldMkLst>
      </pc:sldChg>
      <pc:sldChg chg="modSp add mod">
        <pc:chgData name="JHEYSON FABIAN VILLAVISAN BUITRAGO" userId="e5ced5c2-d787-455d-b115-4f08a699b8c8" providerId="ADAL" clId="{FFDFE3EC-EBF7-4B18-8EF4-5EA2AD5DA7E2}" dt="2023-02-26T19:42:22.063" v="801" actId="20577"/>
        <pc:sldMkLst>
          <pc:docMk/>
          <pc:sldMk cId="3545755960" sldId="261"/>
        </pc:sldMkLst>
        <pc:spChg chg="mod">
          <ac:chgData name="JHEYSON FABIAN VILLAVISAN BUITRAGO" userId="e5ced5c2-d787-455d-b115-4f08a699b8c8" providerId="ADAL" clId="{FFDFE3EC-EBF7-4B18-8EF4-5EA2AD5DA7E2}" dt="2023-02-26T19:42:13.954" v="798" actId="20577"/>
          <ac:spMkLst>
            <pc:docMk/>
            <pc:sldMk cId="3545755960" sldId="261"/>
            <ac:spMk id="5" creationId="{0BFE988D-E0D0-BC10-5B79-0B658874D14B}"/>
          </ac:spMkLst>
        </pc:spChg>
        <pc:spChg chg="mod">
          <ac:chgData name="JHEYSON FABIAN VILLAVISAN BUITRAGO" userId="e5ced5c2-d787-455d-b115-4f08a699b8c8" providerId="ADAL" clId="{FFDFE3EC-EBF7-4B18-8EF4-5EA2AD5DA7E2}" dt="2023-02-26T19:42:22.063" v="801" actId="20577"/>
          <ac:spMkLst>
            <pc:docMk/>
            <pc:sldMk cId="3545755960" sldId="261"/>
            <ac:spMk id="5122" creationId="{612B5792-076C-452D-8592-DDADCC263C58}"/>
          </ac:spMkLst>
        </pc:spChg>
      </pc:sldChg>
      <pc:sldChg chg="addSp delSp modSp add mod">
        <pc:chgData name="JHEYSON FABIAN VILLAVISAN BUITRAGO" userId="e5ced5c2-d787-455d-b115-4f08a699b8c8" providerId="ADAL" clId="{FFDFE3EC-EBF7-4B18-8EF4-5EA2AD5DA7E2}" dt="2023-02-26T20:37:54.527" v="860"/>
        <pc:sldMkLst>
          <pc:docMk/>
          <pc:sldMk cId="2945622641" sldId="262"/>
        </pc:sldMkLst>
        <pc:spChg chg="add mod">
          <ac:chgData name="JHEYSON FABIAN VILLAVISAN BUITRAGO" userId="e5ced5c2-d787-455d-b115-4f08a699b8c8" providerId="ADAL" clId="{FFDFE3EC-EBF7-4B18-8EF4-5EA2AD5DA7E2}" dt="2023-02-26T20:37:54.527" v="860"/>
          <ac:spMkLst>
            <pc:docMk/>
            <pc:sldMk cId="2945622641" sldId="262"/>
            <ac:spMk id="2" creationId="{F42B6312-7321-A33F-CFE7-E56DC99D41C3}"/>
          </ac:spMkLst>
        </pc:spChg>
        <pc:spChg chg="del mod">
          <ac:chgData name="JHEYSON FABIAN VILLAVISAN BUITRAGO" userId="e5ced5c2-d787-455d-b115-4f08a699b8c8" providerId="ADAL" clId="{FFDFE3EC-EBF7-4B18-8EF4-5EA2AD5DA7E2}" dt="2023-02-26T20:37:27.068" v="853" actId="478"/>
          <ac:spMkLst>
            <pc:docMk/>
            <pc:sldMk cId="2945622641" sldId="262"/>
            <ac:spMk id="5" creationId="{0BFE988D-E0D0-BC10-5B79-0B658874D14B}"/>
          </ac:spMkLst>
        </pc:spChg>
        <pc:spChg chg="mod">
          <ac:chgData name="JHEYSON FABIAN VILLAVISAN BUITRAGO" userId="e5ced5c2-d787-455d-b115-4f08a699b8c8" providerId="ADAL" clId="{FFDFE3EC-EBF7-4B18-8EF4-5EA2AD5DA7E2}" dt="2023-02-26T19:43:00.927" v="806" actId="20577"/>
          <ac:spMkLst>
            <pc:docMk/>
            <pc:sldMk cId="2945622641" sldId="262"/>
            <ac:spMk id="5122" creationId="{612B5792-076C-452D-8592-DDADCC263C58}"/>
          </ac:spMkLst>
        </pc:spChg>
      </pc:sldChg>
      <pc:sldChg chg="del">
        <pc:chgData name="JHEYSON FABIAN VILLAVISAN BUITRAGO" userId="e5ced5c2-d787-455d-b115-4f08a699b8c8" providerId="ADAL" clId="{FFDFE3EC-EBF7-4B18-8EF4-5EA2AD5DA7E2}" dt="2023-02-26T19:26:11.957" v="18" actId="47"/>
        <pc:sldMkLst>
          <pc:docMk/>
          <pc:sldMk cId="3201851065" sldId="262"/>
        </pc:sldMkLst>
      </pc:sldChg>
      <pc:sldChg chg="delSp modSp add mod">
        <pc:chgData name="JHEYSON FABIAN VILLAVISAN BUITRAGO" userId="e5ced5c2-d787-455d-b115-4f08a699b8c8" providerId="ADAL" clId="{FFDFE3EC-EBF7-4B18-8EF4-5EA2AD5DA7E2}" dt="2023-02-26T20:39:23.119" v="975" actId="20577"/>
        <pc:sldMkLst>
          <pc:docMk/>
          <pc:sldMk cId="1619453116" sldId="263"/>
        </pc:sldMkLst>
        <pc:spChg chg="del">
          <ac:chgData name="JHEYSON FABIAN VILLAVISAN BUITRAGO" userId="e5ced5c2-d787-455d-b115-4f08a699b8c8" providerId="ADAL" clId="{FFDFE3EC-EBF7-4B18-8EF4-5EA2AD5DA7E2}" dt="2023-02-26T20:38:01.928" v="861" actId="478"/>
          <ac:spMkLst>
            <pc:docMk/>
            <pc:sldMk cId="1619453116" sldId="263"/>
            <ac:spMk id="2" creationId="{F42B6312-7321-A33F-CFE7-E56DC99D41C3}"/>
          </ac:spMkLst>
        </pc:spChg>
        <pc:spChg chg="mod">
          <ac:chgData name="JHEYSON FABIAN VILLAVISAN BUITRAGO" userId="e5ced5c2-d787-455d-b115-4f08a699b8c8" providerId="ADAL" clId="{FFDFE3EC-EBF7-4B18-8EF4-5EA2AD5DA7E2}" dt="2023-02-26T20:39:12.007" v="973" actId="20577"/>
          <ac:spMkLst>
            <pc:docMk/>
            <pc:sldMk cId="1619453116" sldId="263"/>
            <ac:spMk id="5" creationId="{0BFE988D-E0D0-BC10-5B79-0B658874D14B}"/>
          </ac:spMkLst>
        </pc:spChg>
        <pc:spChg chg="mod">
          <ac:chgData name="JHEYSON FABIAN VILLAVISAN BUITRAGO" userId="e5ced5c2-d787-455d-b115-4f08a699b8c8" providerId="ADAL" clId="{FFDFE3EC-EBF7-4B18-8EF4-5EA2AD5DA7E2}" dt="2023-02-26T20:39:23.119" v="975" actId="20577"/>
          <ac:spMkLst>
            <pc:docMk/>
            <pc:sldMk cId="1619453116" sldId="263"/>
            <ac:spMk id="5122" creationId="{612B5792-076C-452D-8592-DDADCC263C58}"/>
          </ac:spMkLst>
        </pc:spChg>
      </pc:sldChg>
      <pc:sldChg chg="new del">
        <pc:chgData name="JHEYSON FABIAN VILLAVISAN BUITRAGO" userId="e5ced5c2-d787-455d-b115-4f08a699b8c8" providerId="ADAL" clId="{FFDFE3EC-EBF7-4B18-8EF4-5EA2AD5DA7E2}" dt="2023-02-26T20:38:17.898" v="874" actId="680"/>
        <pc:sldMkLst>
          <pc:docMk/>
          <pc:sldMk cId="1217701167" sldId="264"/>
        </pc:sldMkLst>
      </pc:sldChg>
      <pc:sldChg chg="modSp add mod">
        <pc:chgData name="JHEYSON FABIAN VILLAVISAN BUITRAGO" userId="e5ced5c2-d787-455d-b115-4f08a699b8c8" providerId="ADAL" clId="{FFDFE3EC-EBF7-4B18-8EF4-5EA2AD5DA7E2}" dt="2023-02-26T20:57:48.657" v="1030" actId="20577"/>
        <pc:sldMkLst>
          <pc:docMk/>
          <pc:sldMk cId="1583425945" sldId="264"/>
        </pc:sldMkLst>
        <pc:spChg chg="mod">
          <ac:chgData name="JHEYSON FABIAN VILLAVISAN BUITRAGO" userId="e5ced5c2-d787-455d-b115-4f08a699b8c8" providerId="ADAL" clId="{FFDFE3EC-EBF7-4B18-8EF4-5EA2AD5DA7E2}" dt="2023-02-26T20:57:48.657" v="1030" actId="20577"/>
          <ac:spMkLst>
            <pc:docMk/>
            <pc:sldMk cId="1583425945" sldId="264"/>
            <ac:spMk id="5" creationId="{0BFE988D-E0D0-BC10-5B79-0B658874D14B}"/>
          </ac:spMkLst>
        </pc:spChg>
        <pc:spChg chg="mod">
          <ac:chgData name="JHEYSON FABIAN VILLAVISAN BUITRAGO" userId="e5ced5c2-d787-455d-b115-4f08a699b8c8" providerId="ADAL" clId="{FFDFE3EC-EBF7-4B18-8EF4-5EA2AD5DA7E2}" dt="2023-02-26T20:57:19.182" v="977" actId="20577"/>
          <ac:spMkLst>
            <pc:docMk/>
            <pc:sldMk cId="1583425945" sldId="264"/>
            <ac:spMk id="5122" creationId="{612B5792-076C-452D-8592-DDADCC263C58}"/>
          </ac:spMkLst>
        </pc:spChg>
      </pc:sldChg>
      <pc:sldChg chg="del">
        <pc:chgData name="JHEYSON FABIAN VILLAVISAN BUITRAGO" userId="e5ced5c2-d787-455d-b115-4f08a699b8c8" providerId="ADAL" clId="{FFDFE3EC-EBF7-4B18-8EF4-5EA2AD5DA7E2}" dt="2023-02-26T19:26:11.800" v="17" actId="47"/>
        <pc:sldMkLst>
          <pc:docMk/>
          <pc:sldMk cId="1638959537" sldId="264"/>
        </pc:sldMkLst>
      </pc:sldChg>
      <pc:sldChg chg="del">
        <pc:chgData name="JHEYSON FABIAN VILLAVISAN BUITRAGO" userId="e5ced5c2-d787-455d-b115-4f08a699b8c8" providerId="ADAL" clId="{FFDFE3EC-EBF7-4B18-8EF4-5EA2AD5DA7E2}" dt="2023-02-26T19:26:12.115" v="19" actId="47"/>
        <pc:sldMkLst>
          <pc:docMk/>
          <pc:sldMk cId="423957145" sldId="265"/>
        </pc:sldMkLst>
      </pc:sldChg>
      <pc:sldChg chg="modSp add mod">
        <pc:chgData name="JHEYSON FABIAN VILLAVISAN BUITRAGO" userId="e5ced5c2-d787-455d-b115-4f08a699b8c8" providerId="ADAL" clId="{FFDFE3EC-EBF7-4B18-8EF4-5EA2AD5DA7E2}" dt="2023-02-26T20:58:30.857" v="1083" actId="20577"/>
        <pc:sldMkLst>
          <pc:docMk/>
          <pc:sldMk cId="1449454565" sldId="265"/>
        </pc:sldMkLst>
        <pc:spChg chg="mod">
          <ac:chgData name="JHEYSON FABIAN VILLAVISAN BUITRAGO" userId="e5ced5c2-d787-455d-b115-4f08a699b8c8" providerId="ADAL" clId="{FFDFE3EC-EBF7-4B18-8EF4-5EA2AD5DA7E2}" dt="2023-02-26T20:58:24.617" v="1081" actId="20577"/>
          <ac:spMkLst>
            <pc:docMk/>
            <pc:sldMk cId="1449454565" sldId="265"/>
            <ac:spMk id="5" creationId="{0BFE988D-E0D0-BC10-5B79-0B658874D14B}"/>
          </ac:spMkLst>
        </pc:spChg>
        <pc:spChg chg="mod">
          <ac:chgData name="JHEYSON FABIAN VILLAVISAN BUITRAGO" userId="e5ced5c2-d787-455d-b115-4f08a699b8c8" providerId="ADAL" clId="{FFDFE3EC-EBF7-4B18-8EF4-5EA2AD5DA7E2}" dt="2023-02-26T20:58:30.857" v="1083" actId="20577"/>
          <ac:spMkLst>
            <pc:docMk/>
            <pc:sldMk cId="1449454565" sldId="265"/>
            <ac:spMk id="5122" creationId="{612B5792-076C-452D-8592-DDADCC263C58}"/>
          </ac:spMkLst>
        </pc:spChg>
      </pc:sldChg>
      <pc:sldChg chg="modSp add mod">
        <pc:chgData name="JHEYSON FABIAN VILLAVISAN BUITRAGO" userId="e5ced5c2-d787-455d-b115-4f08a699b8c8" providerId="ADAL" clId="{FFDFE3EC-EBF7-4B18-8EF4-5EA2AD5DA7E2}" dt="2023-02-26T20:59:50.695" v="1285" actId="20577"/>
        <pc:sldMkLst>
          <pc:docMk/>
          <pc:sldMk cId="1675651689" sldId="266"/>
        </pc:sldMkLst>
        <pc:spChg chg="mod">
          <ac:chgData name="JHEYSON FABIAN VILLAVISAN BUITRAGO" userId="e5ced5c2-d787-455d-b115-4f08a699b8c8" providerId="ADAL" clId="{FFDFE3EC-EBF7-4B18-8EF4-5EA2AD5DA7E2}" dt="2023-02-26T20:59:50.695" v="1285" actId="20577"/>
          <ac:spMkLst>
            <pc:docMk/>
            <pc:sldMk cId="1675651689" sldId="266"/>
            <ac:spMk id="5" creationId="{0BFE988D-E0D0-BC10-5B79-0B658874D14B}"/>
          </ac:spMkLst>
        </pc:spChg>
        <pc:spChg chg="mod">
          <ac:chgData name="JHEYSON FABIAN VILLAVISAN BUITRAGO" userId="e5ced5c2-d787-455d-b115-4f08a699b8c8" providerId="ADAL" clId="{FFDFE3EC-EBF7-4B18-8EF4-5EA2AD5DA7E2}" dt="2023-02-26T20:58:35.398" v="1086" actId="20577"/>
          <ac:spMkLst>
            <pc:docMk/>
            <pc:sldMk cId="1675651689" sldId="266"/>
            <ac:spMk id="5122" creationId="{612B5792-076C-452D-8592-DDADCC263C58}"/>
          </ac:spMkLst>
        </pc:spChg>
      </pc:sldChg>
      <pc:sldChg chg="del">
        <pc:chgData name="JHEYSON FABIAN VILLAVISAN BUITRAGO" userId="e5ced5c2-d787-455d-b115-4f08a699b8c8" providerId="ADAL" clId="{FFDFE3EC-EBF7-4B18-8EF4-5EA2AD5DA7E2}" dt="2023-02-26T19:26:12.286" v="20" actId="47"/>
        <pc:sldMkLst>
          <pc:docMk/>
          <pc:sldMk cId="4156492543" sldId="266"/>
        </pc:sldMkLst>
      </pc:sldChg>
      <pc:sldChg chg="delSp modSp add mod">
        <pc:chgData name="JHEYSON FABIAN VILLAVISAN BUITRAGO" userId="e5ced5c2-d787-455d-b115-4f08a699b8c8" providerId="ADAL" clId="{FFDFE3EC-EBF7-4B18-8EF4-5EA2AD5DA7E2}" dt="2023-03-05T13:59:23.440" v="1598" actId="20577"/>
        <pc:sldMkLst>
          <pc:docMk/>
          <pc:sldMk cId="848225137" sldId="267"/>
        </pc:sldMkLst>
        <pc:spChg chg="del">
          <ac:chgData name="JHEYSON FABIAN VILLAVISAN BUITRAGO" userId="e5ced5c2-d787-455d-b115-4f08a699b8c8" providerId="ADAL" clId="{FFDFE3EC-EBF7-4B18-8EF4-5EA2AD5DA7E2}" dt="2023-03-05T13:57:27.783" v="1288" actId="478"/>
          <ac:spMkLst>
            <pc:docMk/>
            <pc:sldMk cId="848225137" sldId="267"/>
            <ac:spMk id="4" creationId="{AB8B8B08-E850-1342-E835-3453EC0AD7C1}"/>
          </ac:spMkLst>
        </pc:spChg>
        <pc:spChg chg="mod">
          <ac:chgData name="JHEYSON FABIAN VILLAVISAN BUITRAGO" userId="e5ced5c2-d787-455d-b115-4f08a699b8c8" providerId="ADAL" clId="{FFDFE3EC-EBF7-4B18-8EF4-5EA2AD5DA7E2}" dt="2023-03-05T13:59:23.440" v="1598" actId="20577"/>
          <ac:spMkLst>
            <pc:docMk/>
            <pc:sldMk cId="848225137" sldId="267"/>
            <ac:spMk id="5" creationId="{0BFE988D-E0D0-BC10-5B79-0B658874D14B}"/>
          </ac:spMkLst>
        </pc:spChg>
        <pc:spChg chg="mod">
          <ac:chgData name="JHEYSON FABIAN VILLAVISAN BUITRAGO" userId="e5ced5c2-d787-455d-b115-4f08a699b8c8" providerId="ADAL" clId="{FFDFE3EC-EBF7-4B18-8EF4-5EA2AD5DA7E2}" dt="2023-03-05T13:55:57.073" v="1287" actId="20577"/>
          <ac:spMkLst>
            <pc:docMk/>
            <pc:sldMk cId="848225137" sldId="267"/>
            <ac:spMk id="5122" creationId="{612B5792-076C-452D-8592-DDADCC263C58}"/>
          </ac:spMkLst>
        </pc:spChg>
      </pc:sldChg>
      <pc:sldChg chg="modSp add mod">
        <pc:chgData name="JHEYSON FABIAN VILLAVISAN BUITRAGO" userId="e5ced5c2-d787-455d-b115-4f08a699b8c8" providerId="ADAL" clId="{FFDFE3EC-EBF7-4B18-8EF4-5EA2AD5DA7E2}" dt="2023-03-05T13:59:36.488" v="1602" actId="20577"/>
        <pc:sldMkLst>
          <pc:docMk/>
          <pc:sldMk cId="3950163842" sldId="268"/>
        </pc:sldMkLst>
        <pc:spChg chg="mod">
          <ac:chgData name="JHEYSON FABIAN VILLAVISAN BUITRAGO" userId="e5ced5c2-d787-455d-b115-4f08a699b8c8" providerId="ADAL" clId="{FFDFE3EC-EBF7-4B18-8EF4-5EA2AD5DA7E2}" dt="2023-03-05T13:59:31.772" v="1601" actId="20577"/>
          <ac:spMkLst>
            <pc:docMk/>
            <pc:sldMk cId="3950163842" sldId="268"/>
            <ac:spMk id="5" creationId="{0BFE988D-E0D0-BC10-5B79-0B658874D14B}"/>
          </ac:spMkLst>
        </pc:spChg>
        <pc:spChg chg="mod">
          <ac:chgData name="JHEYSON FABIAN VILLAVISAN BUITRAGO" userId="e5ced5c2-d787-455d-b115-4f08a699b8c8" providerId="ADAL" clId="{FFDFE3EC-EBF7-4B18-8EF4-5EA2AD5DA7E2}" dt="2023-03-05T13:59:36.488" v="1602" actId="20577"/>
          <ac:spMkLst>
            <pc:docMk/>
            <pc:sldMk cId="3950163842" sldId="268"/>
            <ac:spMk id="5122" creationId="{612B5792-076C-452D-8592-DDADCC263C58}"/>
          </ac:spMkLst>
        </pc:spChg>
      </pc:sldChg>
      <pc:sldChg chg="modSp add mod ord">
        <pc:chgData name="JHEYSON FABIAN VILLAVISAN BUITRAGO" userId="e5ced5c2-d787-455d-b115-4f08a699b8c8" providerId="ADAL" clId="{FFDFE3EC-EBF7-4B18-8EF4-5EA2AD5DA7E2}" dt="2023-03-05T14:00:33.130" v="1611" actId="20577"/>
        <pc:sldMkLst>
          <pc:docMk/>
          <pc:sldMk cId="697017796" sldId="269"/>
        </pc:sldMkLst>
        <pc:spChg chg="mod">
          <ac:chgData name="JHEYSON FABIAN VILLAVISAN BUITRAGO" userId="e5ced5c2-d787-455d-b115-4f08a699b8c8" providerId="ADAL" clId="{FFDFE3EC-EBF7-4B18-8EF4-5EA2AD5DA7E2}" dt="2023-03-05T14:00:33.130" v="1611" actId="20577"/>
          <ac:spMkLst>
            <pc:docMk/>
            <pc:sldMk cId="697017796" sldId="269"/>
            <ac:spMk id="5122" creationId="{612B5792-076C-452D-8592-DDADCC263C58}"/>
          </ac:spMkLst>
        </pc:spChg>
      </pc:sldChg>
    </pc:docChg>
  </pc:docChgLst>
  <pc:docChgLst>
    <pc:chgData name="Jheyson Fabian Villavisan Buitrago" userId="b9abc243-2adc-4788-8ef1-b07bec73deff" providerId="ADAL" clId="{ED62E575-4A44-48FD-9F4F-9929064DEB60}"/>
    <pc:docChg chg="undo custSel modSld">
      <pc:chgData name="Jheyson Fabian Villavisan Buitrago" userId="b9abc243-2adc-4788-8ef1-b07bec73deff" providerId="ADAL" clId="{ED62E575-4A44-48FD-9F4F-9929064DEB60}" dt="2023-02-14T02:24:47.324" v="720"/>
      <pc:docMkLst>
        <pc:docMk/>
      </pc:docMkLst>
      <pc:sldChg chg="addSp delSp modSp mod">
        <pc:chgData name="Jheyson Fabian Villavisan Buitrago" userId="b9abc243-2adc-4788-8ef1-b07bec73deff" providerId="ADAL" clId="{ED62E575-4A44-48FD-9F4F-9929064DEB60}" dt="2023-02-14T02:02:27.386" v="18" actId="1076"/>
        <pc:sldMkLst>
          <pc:docMk/>
          <pc:sldMk cId="0" sldId="256"/>
        </pc:sldMkLst>
        <pc:spChg chg="add mod">
          <ac:chgData name="Jheyson Fabian Villavisan Buitrago" userId="b9abc243-2adc-4788-8ef1-b07bec73deff" providerId="ADAL" clId="{ED62E575-4A44-48FD-9F4F-9929064DEB60}" dt="2023-02-14T02:02:27.386" v="18" actId="1076"/>
          <ac:spMkLst>
            <pc:docMk/>
            <pc:sldMk cId="0" sldId="256"/>
            <ac:spMk id="5" creationId="{5F10B109-497D-7554-921B-A6714020AE11}"/>
          </ac:spMkLst>
        </pc:spChg>
        <pc:spChg chg="del">
          <ac:chgData name="Jheyson Fabian Villavisan Buitrago" userId="b9abc243-2adc-4788-8ef1-b07bec73deff" providerId="ADAL" clId="{ED62E575-4A44-48FD-9F4F-9929064DEB60}" dt="2023-02-14T02:01:55.825" v="12" actId="478"/>
          <ac:spMkLst>
            <pc:docMk/>
            <pc:sldMk cId="0" sldId="256"/>
            <ac:spMk id="7" creationId="{A236FBE4-061E-78EC-AF9D-34882DE16D7D}"/>
          </ac:spMkLst>
        </pc:spChg>
        <pc:spChg chg="mod">
          <ac:chgData name="Jheyson Fabian Villavisan Buitrago" userId="b9abc243-2adc-4788-8ef1-b07bec73deff" providerId="ADAL" clId="{ED62E575-4A44-48FD-9F4F-9929064DEB60}" dt="2023-02-14T02:01:47.290" v="11" actId="20577"/>
          <ac:spMkLst>
            <pc:docMk/>
            <pc:sldMk cId="0" sldId="256"/>
            <ac:spMk id="10" creationId="{0D52910C-C7FF-51AD-9B9D-1A390D5FFE1B}"/>
          </ac:spMkLst>
        </pc:spChg>
        <pc:picChg chg="add mod">
          <ac:chgData name="Jheyson Fabian Villavisan Buitrago" userId="b9abc243-2adc-4788-8ef1-b07bec73deff" providerId="ADAL" clId="{ED62E575-4A44-48FD-9F4F-9929064DEB60}" dt="2023-02-14T02:02:27.386" v="18" actId="1076"/>
          <ac:picMkLst>
            <pc:docMk/>
            <pc:sldMk cId="0" sldId="256"/>
            <ac:picMk id="3" creationId="{AE6D2EAE-6EFC-3253-0F64-A876A8A1B874}"/>
          </ac:picMkLst>
        </pc:picChg>
        <pc:picChg chg="del">
          <ac:chgData name="Jheyson Fabian Villavisan Buitrago" userId="b9abc243-2adc-4788-8ef1-b07bec73deff" providerId="ADAL" clId="{ED62E575-4A44-48FD-9F4F-9929064DEB60}" dt="2023-02-14T02:01:55.825" v="12" actId="478"/>
          <ac:picMkLst>
            <pc:docMk/>
            <pc:sldMk cId="0" sldId="256"/>
            <ac:picMk id="4" creationId="{5D8446A7-4203-D240-B0BD-B0BE244CFB1B}"/>
          </ac:picMkLst>
        </pc:picChg>
      </pc:sldChg>
      <pc:sldChg chg="addSp delSp modSp modNotesTx">
        <pc:chgData name="Jheyson Fabian Villavisan Buitrago" userId="b9abc243-2adc-4788-8ef1-b07bec73deff" providerId="ADAL" clId="{ED62E575-4A44-48FD-9F4F-9929064DEB60}" dt="2023-02-14T02:24:17.078" v="714" actId="313"/>
        <pc:sldMkLst>
          <pc:docMk/>
          <pc:sldMk cId="2446874551" sldId="261"/>
        </pc:sldMkLst>
        <pc:spChg chg="add mod">
          <ac:chgData name="Jheyson Fabian Villavisan Buitrago" userId="b9abc243-2adc-4788-8ef1-b07bec73deff" providerId="ADAL" clId="{ED62E575-4A44-48FD-9F4F-9929064DEB60}" dt="2023-02-14T02:08:42.755" v="97"/>
          <ac:spMkLst>
            <pc:docMk/>
            <pc:sldMk cId="2446874551" sldId="261"/>
            <ac:spMk id="2" creationId="{7FDCBA90-EEAF-34C7-B588-D1A01CFCE205}"/>
          </ac:spMkLst>
        </pc:spChg>
        <pc:spChg chg="del">
          <ac:chgData name="Jheyson Fabian Villavisan Buitrago" userId="b9abc243-2adc-4788-8ef1-b07bec73deff" providerId="ADAL" clId="{ED62E575-4A44-48FD-9F4F-9929064DEB60}" dt="2023-02-14T02:08:42.582" v="96" actId="478"/>
          <ac:spMkLst>
            <pc:docMk/>
            <pc:sldMk cId="2446874551" sldId="261"/>
            <ac:spMk id="3" creationId="{6BD985B6-878F-6FE8-E247-75230379CB4E}"/>
          </ac:spMkLst>
        </pc:spChg>
        <pc:graphicFrameChg chg="mod">
          <ac:chgData name="Jheyson Fabian Villavisan Buitrago" userId="b9abc243-2adc-4788-8ef1-b07bec73deff" providerId="ADAL" clId="{ED62E575-4A44-48FD-9F4F-9929064DEB60}" dt="2023-02-14T02:23:14.740" v="604" actId="20577"/>
          <ac:graphicFrameMkLst>
            <pc:docMk/>
            <pc:sldMk cId="2446874551" sldId="261"/>
            <ac:graphicFrameMk id="7" creationId="{3B28400A-9287-40BA-9001-2E821D706B4D}"/>
          </ac:graphicFrameMkLst>
        </pc:graphicFrameChg>
      </pc:sldChg>
      <pc:sldChg chg="addSp delSp modSp mod">
        <pc:chgData name="Jheyson Fabian Villavisan Buitrago" userId="b9abc243-2adc-4788-8ef1-b07bec73deff" providerId="ADAL" clId="{ED62E575-4A44-48FD-9F4F-9929064DEB60}" dt="2023-02-14T02:24:47.324" v="720"/>
        <pc:sldMkLst>
          <pc:docMk/>
          <pc:sldMk cId="1638959537" sldId="264"/>
        </pc:sldMkLst>
        <pc:spChg chg="del">
          <ac:chgData name="Jheyson Fabian Villavisan Buitrago" userId="b9abc243-2adc-4788-8ef1-b07bec73deff" providerId="ADAL" clId="{ED62E575-4A44-48FD-9F4F-9929064DEB60}" dt="2023-02-14T02:08:48.154" v="98" actId="478"/>
          <ac:spMkLst>
            <pc:docMk/>
            <pc:sldMk cId="1638959537" sldId="264"/>
            <ac:spMk id="3" creationId="{F63358BA-EA3A-D303-C3E1-81F6FC6BB434}"/>
          </ac:spMkLst>
        </pc:spChg>
        <pc:spChg chg="add mod">
          <ac:chgData name="Jheyson Fabian Villavisan Buitrago" userId="b9abc243-2adc-4788-8ef1-b07bec73deff" providerId="ADAL" clId="{ED62E575-4A44-48FD-9F4F-9929064DEB60}" dt="2023-02-14T02:08:48.359" v="99"/>
          <ac:spMkLst>
            <pc:docMk/>
            <pc:sldMk cId="1638959537" sldId="264"/>
            <ac:spMk id="4" creationId="{D760F2F8-33CD-391A-D405-4795874ED310}"/>
          </ac:spMkLst>
        </pc:spChg>
        <pc:spChg chg="mod">
          <ac:chgData name="Jheyson Fabian Villavisan Buitrago" userId="b9abc243-2adc-4788-8ef1-b07bec73deff" providerId="ADAL" clId="{ED62E575-4A44-48FD-9F4F-9929064DEB60}" dt="2023-02-14T02:24:26.894" v="715" actId="20577"/>
          <ac:spMkLst>
            <pc:docMk/>
            <pc:sldMk cId="1638959537" sldId="264"/>
            <ac:spMk id="9" creationId="{23A3D996-0567-4685-A0EB-B4B9355B6810}"/>
          </ac:spMkLst>
        </pc:spChg>
        <pc:graphicFrameChg chg="mod">
          <ac:chgData name="Jheyson Fabian Villavisan Buitrago" userId="b9abc243-2adc-4788-8ef1-b07bec73deff" providerId="ADAL" clId="{ED62E575-4A44-48FD-9F4F-9929064DEB60}" dt="2023-02-14T02:24:47.324" v="720"/>
          <ac:graphicFrameMkLst>
            <pc:docMk/>
            <pc:sldMk cId="1638959537" sldId="264"/>
            <ac:graphicFrameMk id="2" creationId="{4F251356-6039-463D-98A3-27BC7A6EC2E7}"/>
          </ac:graphicFrameMkLst>
        </pc:graphicFrameChg>
      </pc:sldChg>
      <pc:sldChg chg="addSp delSp modSp">
        <pc:chgData name="Jheyson Fabian Villavisan Buitrago" userId="b9abc243-2adc-4788-8ef1-b07bec73deff" providerId="ADAL" clId="{ED62E575-4A44-48FD-9F4F-9929064DEB60}" dt="2023-02-14T02:09:00.495" v="101"/>
        <pc:sldMkLst>
          <pc:docMk/>
          <pc:sldMk cId="423957145" sldId="265"/>
        </pc:sldMkLst>
        <pc:spChg chg="add mod">
          <ac:chgData name="Jheyson Fabian Villavisan Buitrago" userId="b9abc243-2adc-4788-8ef1-b07bec73deff" providerId="ADAL" clId="{ED62E575-4A44-48FD-9F4F-9929064DEB60}" dt="2023-02-14T02:09:00.495" v="101"/>
          <ac:spMkLst>
            <pc:docMk/>
            <pc:sldMk cId="423957145" sldId="265"/>
            <ac:spMk id="2" creationId="{250A0DBE-37ED-42A9-845A-5598BD72AE46}"/>
          </ac:spMkLst>
        </pc:spChg>
        <pc:spChg chg="del">
          <ac:chgData name="Jheyson Fabian Villavisan Buitrago" userId="b9abc243-2adc-4788-8ef1-b07bec73deff" providerId="ADAL" clId="{ED62E575-4A44-48FD-9F4F-9929064DEB60}" dt="2023-02-14T02:09:00.244" v="100" actId="478"/>
          <ac:spMkLst>
            <pc:docMk/>
            <pc:sldMk cId="423957145" sldId="265"/>
            <ac:spMk id="3" creationId="{1BA1B286-A421-1BC4-F6AB-D7918D4F8881}"/>
          </ac:spMkLst>
        </pc:spChg>
      </pc:sldChg>
      <pc:sldChg chg="addSp delSp modSp">
        <pc:chgData name="Jheyson Fabian Villavisan Buitrago" userId="b9abc243-2adc-4788-8ef1-b07bec73deff" providerId="ADAL" clId="{ED62E575-4A44-48FD-9F4F-9929064DEB60}" dt="2023-02-14T02:09:29.956" v="109"/>
        <pc:sldMkLst>
          <pc:docMk/>
          <pc:sldMk cId="4156492543" sldId="266"/>
        </pc:sldMkLst>
        <pc:spChg chg="add mod">
          <ac:chgData name="Jheyson Fabian Villavisan Buitrago" userId="b9abc243-2adc-4788-8ef1-b07bec73deff" providerId="ADAL" clId="{ED62E575-4A44-48FD-9F4F-9929064DEB60}" dt="2023-02-14T02:09:29.956" v="109"/>
          <ac:spMkLst>
            <pc:docMk/>
            <pc:sldMk cId="4156492543" sldId="266"/>
            <ac:spMk id="2" creationId="{9226C82D-B6A1-ADE4-791D-0F3ED5C58C3F}"/>
          </ac:spMkLst>
        </pc:spChg>
        <pc:spChg chg="del">
          <ac:chgData name="Jheyson Fabian Villavisan Buitrago" userId="b9abc243-2adc-4788-8ef1-b07bec73deff" providerId="ADAL" clId="{ED62E575-4A44-48FD-9F4F-9929064DEB60}" dt="2023-02-14T02:09:29.767" v="108" actId="478"/>
          <ac:spMkLst>
            <pc:docMk/>
            <pc:sldMk cId="4156492543" sldId="266"/>
            <ac:spMk id="3" creationId="{5C367B68-87A8-7909-5696-CA4B9A4374A2}"/>
          </ac:spMkLst>
        </pc:spChg>
      </pc:sldChg>
      <pc:sldChg chg="addSp delSp modSp">
        <pc:chgData name="Jheyson Fabian Villavisan Buitrago" userId="b9abc243-2adc-4788-8ef1-b07bec73deff" providerId="ADAL" clId="{ED62E575-4A44-48FD-9F4F-9929064DEB60}" dt="2023-02-14T02:09:42.623" v="115"/>
        <pc:sldMkLst>
          <pc:docMk/>
          <pc:sldMk cId="3950163842" sldId="268"/>
        </pc:sldMkLst>
        <pc:spChg chg="add mod">
          <ac:chgData name="Jheyson Fabian Villavisan Buitrago" userId="b9abc243-2adc-4788-8ef1-b07bec73deff" providerId="ADAL" clId="{ED62E575-4A44-48FD-9F4F-9929064DEB60}" dt="2023-02-14T02:09:42.623" v="115"/>
          <ac:spMkLst>
            <pc:docMk/>
            <pc:sldMk cId="3950163842" sldId="268"/>
            <ac:spMk id="2" creationId="{34F306A1-F244-493E-796B-B69533389C24}"/>
          </ac:spMkLst>
        </pc:spChg>
        <pc:spChg chg="del">
          <ac:chgData name="Jheyson Fabian Villavisan Buitrago" userId="b9abc243-2adc-4788-8ef1-b07bec73deff" providerId="ADAL" clId="{ED62E575-4A44-48FD-9F4F-9929064DEB60}" dt="2023-02-14T02:09:42.450" v="114" actId="478"/>
          <ac:spMkLst>
            <pc:docMk/>
            <pc:sldMk cId="3950163842" sldId="268"/>
            <ac:spMk id="3" creationId="{74CAC5D3-4493-9EB9-62C0-F4E0FA2FE9A6}"/>
          </ac:spMkLst>
        </pc:spChg>
      </pc:sldChg>
      <pc:sldChg chg="addSp delSp modSp mod">
        <pc:chgData name="Jheyson Fabian Villavisan Buitrago" userId="b9abc243-2adc-4788-8ef1-b07bec73deff" providerId="ADAL" clId="{ED62E575-4A44-48FD-9F4F-9929064DEB60}" dt="2023-02-14T02:20:13.295" v="523" actId="20577"/>
        <pc:sldMkLst>
          <pc:docMk/>
          <pc:sldMk cId="2505371292" sldId="270"/>
        </pc:sldMkLst>
        <pc:spChg chg="del">
          <ac:chgData name="Jheyson Fabian Villavisan Buitrago" userId="b9abc243-2adc-4788-8ef1-b07bec73deff" providerId="ADAL" clId="{ED62E575-4A44-48FD-9F4F-9929064DEB60}" dt="2023-02-14T02:08:34.255" v="94" actId="478"/>
          <ac:spMkLst>
            <pc:docMk/>
            <pc:sldMk cId="2505371292" sldId="270"/>
            <ac:spMk id="3" creationId="{A1607664-1D37-4A58-B5FD-5EA010C7ADF2}"/>
          </ac:spMkLst>
        </pc:spChg>
        <pc:spChg chg="add mod">
          <ac:chgData name="Jheyson Fabian Villavisan Buitrago" userId="b9abc243-2adc-4788-8ef1-b07bec73deff" providerId="ADAL" clId="{ED62E575-4A44-48FD-9F4F-9929064DEB60}" dt="2023-02-14T02:08:34.459" v="95"/>
          <ac:spMkLst>
            <pc:docMk/>
            <pc:sldMk cId="2505371292" sldId="270"/>
            <ac:spMk id="6" creationId="{01CD1BF7-490A-433F-4251-1472C92DA710}"/>
          </ac:spMkLst>
        </pc:spChg>
        <pc:graphicFrameChg chg="modGraphic">
          <ac:chgData name="Jheyson Fabian Villavisan Buitrago" userId="b9abc243-2adc-4788-8ef1-b07bec73deff" providerId="ADAL" clId="{ED62E575-4A44-48FD-9F4F-9929064DEB60}" dt="2023-02-14T02:20:13.295" v="523" actId="20577"/>
          <ac:graphicFrameMkLst>
            <pc:docMk/>
            <pc:sldMk cId="2505371292" sldId="270"/>
            <ac:graphicFrameMk id="2" creationId="{BFAD80C6-663E-42AD-A6EE-0E699E7C415E}"/>
          </ac:graphicFrameMkLst>
        </pc:graphicFrameChg>
      </pc:sldChg>
      <pc:sldChg chg="addSp delSp modSp">
        <pc:chgData name="Jheyson Fabian Villavisan Buitrago" userId="b9abc243-2adc-4788-8ef1-b07bec73deff" providerId="ADAL" clId="{ED62E575-4A44-48FD-9F4F-9929064DEB60}" dt="2023-02-14T02:08:24.793" v="91"/>
        <pc:sldMkLst>
          <pc:docMk/>
          <pc:sldMk cId="3709177429" sldId="274"/>
        </pc:sldMkLst>
        <pc:spChg chg="add mod">
          <ac:chgData name="Jheyson Fabian Villavisan Buitrago" userId="b9abc243-2adc-4788-8ef1-b07bec73deff" providerId="ADAL" clId="{ED62E575-4A44-48FD-9F4F-9929064DEB60}" dt="2023-02-14T02:08:24.793" v="91"/>
          <ac:spMkLst>
            <pc:docMk/>
            <pc:sldMk cId="3709177429" sldId="274"/>
            <ac:spMk id="5" creationId="{E7FF2329-675A-5764-1C49-5D79B349A3DD}"/>
          </ac:spMkLst>
        </pc:spChg>
        <pc:spChg chg="del">
          <ac:chgData name="Jheyson Fabian Villavisan Buitrago" userId="b9abc243-2adc-4788-8ef1-b07bec73deff" providerId="ADAL" clId="{ED62E575-4A44-48FD-9F4F-9929064DEB60}" dt="2023-02-14T02:08:24.526" v="90" actId="478"/>
          <ac:spMkLst>
            <pc:docMk/>
            <pc:sldMk cId="3709177429" sldId="274"/>
            <ac:spMk id="13" creationId="{FF9F8020-A143-4061-0214-9BB2AE9D2550}"/>
          </ac:spMkLst>
        </pc:spChg>
      </pc:sldChg>
      <pc:sldChg chg="addSp delSp modSp">
        <pc:chgData name="Jheyson Fabian Villavisan Buitrago" userId="b9abc243-2adc-4788-8ef1-b07bec73deff" providerId="ADAL" clId="{ED62E575-4A44-48FD-9F4F-9929064DEB60}" dt="2023-02-14T02:09:33.832" v="111"/>
        <pc:sldMkLst>
          <pc:docMk/>
          <pc:sldMk cId="2680639377" sldId="275"/>
        </pc:sldMkLst>
        <pc:spChg chg="add mod">
          <ac:chgData name="Jheyson Fabian Villavisan Buitrago" userId="b9abc243-2adc-4788-8ef1-b07bec73deff" providerId="ADAL" clId="{ED62E575-4A44-48FD-9F4F-9929064DEB60}" dt="2023-02-14T02:09:33.832" v="111"/>
          <ac:spMkLst>
            <pc:docMk/>
            <pc:sldMk cId="2680639377" sldId="275"/>
            <ac:spMk id="2" creationId="{560DF3F5-E255-8724-4923-0F2C034B2878}"/>
          </ac:spMkLst>
        </pc:spChg>
        <pc:spChg chg="del">
          <ac:chgData name="Jheyson Fabian Villavisan Buitrago" userId="b9abc243-2adc-4788-8ef1-b07bec73deff" providerId="ADAL" clId="{ED62E575-4A44-48FD-9F4F-9929064DEB60}" dt="2023-02-14T02:09:33.659" v="110" actId="478"/>
          <ac:spMkLst>
            <pc:docMk/>
            <pc:sldMk cId="2680639377" sldId="275"/>
            <ac:spMk id="3" creationId="{0EC7E215-99CA-9EE0-74CD-8C1E4F608272}"/>
          </ac:spMkLst>
        </pc:spChg>
      </pc:sldChg>
      <pc:sldChg chg="addSp delSp modSp">
        <pc:chgData name="Jheyson Fabian Villavisan Buitrago" userId="b9abc243-2adc-4788-8ef1-b07bec73deff" providerId="ADAL" clId="{ED62E575-4A44-48FD-9F4F-9929064DEB60}" dt="2023-02-14T02:09:38.400" v="113"/>
        <pc:sldMkLst>
          <pc:docMk/>
          <pc:sldMk cId="1955606898" sldId="277"/>
        </pc:sldMkLst>
        <pc:spChg chg="add mod">
          <ac:chgData name="Jheyson Fabian Villavisan Buitrago" userId="b9abc243-2adc-4788-8ef1-b07bec73deff" providerId="ADAL" clId="{ED62E575-4A44-48FD-9F4F-9929064DEB60}" dt="2023-02-14T02:09:38.400" v="113"/>
          <ac:spMkLst>
            <pc:docMk/>
            <pc:sldMk cId="1955606898" sldId="277"/>
            <ac:spMk id="2" creationId="{D7BA94A2-ADCB-C53C-B9D4-1C2854C3DAEA}"/>
          </ac:spMkLst>
        </pc:spChg>
        <pc:spChg chg="del">
          <ac:chgData name="Jheyson Fabian Villavisan Buitrago" userId="b9abc243-2adc-4788-8ef1-b07bec73deff" providerId="ADAL" clId="{ED62E575-4A44-48FD-9F4F-9929064DEB60}" dt="2023-02-14T02:09:38.226" v="112" actId="478"/>
          <ac:spMkLst>
            <pc:docMk/>
            <pc:sldMk cId="1955606898" sldId="277"/>
            <ac:spMk id="3" creationId="{87013794-5883-C93A-DFFF-76F577E0C7DB}"/>
          </ac:spMkLst>
        </pc:spChg>
      </pc:sldChg>
      <pc:sldChg chg="addSp delSp modSp">
        <pc:chgData name="Jheyson Fabian Villavisan Buitrago" userId="b9abc243-2adc-4788-8ef1-b07bec73deff" providerId="ADAL" clId="{ED62E575-4A44-48FD-9F4F-9929064DEB60}" dt="2023-02-14T02:08:30.567" v="93"/>
        <pc:sldMkLst>
          <pc:docMk/>
          <pc:sldMk cId="214171354" sldId="278"/>
        </pc:sldMkLst>
        <pc:spChg chg="del">
          <ac:chgData name="Jheyson Fabian Villavisan Buitrago" userId="b9abc243-2adc-4788-8ef1-b07bec73deff" providerId="ADAL" clId="{ED62E575-4A44-48FD-9F4F-9929064DEB60}" dt="2023-02-14T02:08:30.190" v="92" actId="478"/>
          <ac:spMkLst>
            <pc:docMk/>
            <pc:sldMk cId="214171354" sldId="278"/>
            <ac:spMk id="2" creationId="{0FC085BA-4809-6EFA-567A-979478BDC626}"/>
          </ac:spMkLst>
        </pc:spChg>
        <pc:spChg chg="add mod">
          <ac:chgData name="Jheyson Fabian Villavisan Buitrago" userId="b9abc243-2adc-4788-8ef1-b07bec73deff" providerId="ADAL" clId="{ED62E575-4A44-48FD-9F4F-9929064DEB60}" dt="2023-02-14T02:08:30.567" v="93"/>
          <ac:spMkLst>
            <pc:docMk/>
            <pc:sldMk cId="214171354" sldId="278"/>
            <ac:spMk id="5" creationId="{DA239A87-F3C3-4DE8-7FC9-C096E4893370}"/>
          </ac:spMkLst>
        </pc:spChg>
      </pc:sldChg>
    </pc:docChg>
  </pc:docChgLst>
  <pc:docChgLst>
    <pc:chgData name="Jheyson Fabian Villavisan Buitrago" userId="S::jf.villavisan@uniandes.edu.co::b9abc243-2adc-4788-8ef1-b07bec73deff" providerId="AD" clId="Web-{5C8BA568-B15F-4025-8DAB-3914683C88CA}"/>
    <pc:docChg chg="modSld">
      <pc:chgData name="Jheyson Fabian Villavisan Buitrago" userId="S::jf.villavisan@uniandes.edu.co::b9abc243-2adc-4788-8ef1-b07bec73deff" providerId="AD" clId="Web-{5C8BA568-B15F-4025-8DAB-3914683C88CA}" dt="2023-02-23T12:02:31.091" v="12"/>
      <pc:docMkLst>
        <pc:docMk/>
      </pc:docMkLst>
      <pc:sldChg chg="modNotes">
        <pc:chgData name="Jheyson Fabian Villavisan Buitrago" userId="S::jf.villavisan@uniandes.edu.co::b9abc243-2adc-4788-8ef1-b07bec73deff" providerId="AD" clId="Web-{5C8BA568-B15F-4025-8DAB-3914683C88CA}" dt="2023-02-23T12:02:31.091" v="12"/>
        <pc:sldMkLst>
          <pc:docMk/>
          <pc:sldMk cId="1457783989" sldId="2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4/10/2024</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4/10/2024</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10</a:t>
            </a:fld>
            <a:endParaRPr lang="es-CO" altLang="es-CO"/>
          </a:p>
        </p:txBody>
      </p:sp>
    </p:spTree>
    <p:extLst>
      <p:ext uri="{BB962C8B-B14F-4D97-AF65-F5344CB8AC3E}">
        <p14:creationId xmlns:p14="http://schemas.microsoft.com/office/powerpoint/2010/main" val="74664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11</a:t>
            </a:fld>
            <a:endParaRPr lang="es-CO" altLang="es-CO"/>
          </a:p>
        </p:txBody>
      </p:sp>
    </p:spTree>
    <p:extLst>
      <p:ext uri="{BB962C8B-B14F-4D97-AF65-F5344CB8AC3E}">
        <p14:creationId xmlns:p14="http://schemas.microsoft.com/office/powerpoint/2010/main" val="1203645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12</a:t>
            </a:fld>
            <a:endParaRPr lang="es-CO" altLang="es-CO"/>
          </a:p>
        </p:txBody>
      </p:sp>
    </p:spTree>
    <p:extLst>
      <p:ext uri="{BB962C8B-B14F-4D97-AF65-F5344CB8AC3E}">
        <p14:creationId xmlns:p14="http://schemas.microsoft.com/office/powerpoint/2010/main" val="3238328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13</a:t>
            </a:fld>
            <a:endParaRPr lang="es-CO" altLang="es-CO"/>
          </a:p>
        </p:txBody>
      </p:sp>
    </p:spTree>
    <p:extLst>
      <p:ext uri="{BB962C8B-B14F-4D97-AF65-F5344CB8AC3E}">
        <p14:creationId xmlns:p14="http://schemas.microsoft.com/office/powerpoint/2010/main" val="1281926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14</a:t>
            </a:fld>
            <a:endParaRPr lang="es-CO" altLang="es-CO"/>
          </a:p>
        </p:txBody>
      </p:sp>
    </p:spTree>
    <p:extLst>
      <p:ext uri="{BB962C8B-B14F-4D97-AF65-F5344CB8AC3E}">
        <p14:creationId xmlns:p14="http://schemas.microsoft.com/office/powerpoint/2010/main" val="3586267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15</a:t>
            </a:fld>
            <a:endParaRPr lang="es-CO" altLang="es-CO"/>
          </a:p>
        </p:txBody>
      </p:sp>
    </p:spTree>
    <p:extLst>
      <p:ext uri="{BB962C8B-B14F-4D97-AF65-F5344CB8AC3E}">
        <p14:creationId xmlns:p14="http://schemas.microsoft.com/office/powerpoint/2010/main" val="104136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16</a:t>
            </a:fld>
            <a:endParaRPr lang="es-CO" altLang="es-CO"/>
          </a:p>
        </p:txBody>
      </p:sp>
    </p:spTree>
    <p:extLst>
      <p:ext uri="{BB962C8B-B14F-4D97-AF65-F5344CB8AC3E}">
        <p14:creationId xmlns:p14="http://schemas.microsoft.com/office/powerpoint/2010/main" val="4067457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17</a:t>
            </a:fld>
            <a:endParaRPr lang="es-CO" altLang="es-CO"/>
          </a:p>
        </p:txBody>
      </p:sp>
    </p:spTree>
    <p:extLst>
      <p:ext uri="{BB962C8B-B14F-4D97-AF65-F5344CB8AC3E}">
        <p14:creationId xmlns:p14="http://schemas.microsoft.com/office/powerpoint/2010/main" val="1754365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18</a:t>
            </a:fld>
            <a:endParaRPr lang="es-CO" altLang="es-CO"/>
          </a:p>
        </p:txBody>
      </p:sp>
    </p:spTree>
    <p:extLst>
      <p:ext uri="{BB962C8B-B14F-4D97-AF65-F5344CB8AC3E}">
        <p14:creationId xmlns:p14="http://schemas.microsoft.com/office/powerpoint/2010/main" val="2008754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19</a:t>
            </a:fld>
            <a:endParaRPr lang="es-CO" altLang="es-CO"/>
          </a:p>
        </p:txBody>
      </p:sp>
    </p:spTree>
    <p:extLst>
      <p:ext uri="{BB962C8B-B14F-4D97-AF65-F5344CB8AC3E}">
        <p14:creationId xmlns:p14="http://schemas.microsoft.com/office/powerpoint/2010/main" val="4168978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a:t>
            </a:fld>
            <a:endParaRPr lang="es-CO" altLang="es-CO"/>
          </a:p>
        </p:txBody>
      </p:sp>
    </p:spTree>
    <p:extLst>
      <p:ext uri="{BB962C8B-B14F-4D97-AF65-F5344CB8AC3E}">
        <p14:creationId xmlns:p14="http://schemas.microsoft.com/office/powerpoint/2010/main" val="4230032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20</a:t>
            </a:fld>
            <a:endParaRPr lang="es-CO" altLang="es-CO"/>
          </a:p>
        </p:txBody>
      </p:sp>
    </p:spTree>
    <p:extLst>
      <p:ext uri="{BB962C8B-B14F-4D97-AF65-F5344CB8AC3E}">
        <p14:creationId xmlns:p14="http://schemas.microsoft.com/office/powerpoint/2010/main" val="3235406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21</a:t>
            </a:fld>
            <a:endParaRPr lang="es-CO" altLang="es-CO"/>
          </a:p>
        </p:txBody>
      </p:sp>
    </p:spTree>
    <p:extLst>
      <p:ext uri="{BB962C8B-B14F-4D97-AF65-F5344CB8AC3E}">
        <p14:creationId xmlns:p14="http://schemas.microsoft.com/office/powerpoint/2010/main" val="2094794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22</a:t>
            </a:fld>
            <a:endParaRPr lang="es-CO" altLang="es-CO"/>
          </a:p>
        </p:txBody>
      </p:sp>
    </p:spTree>
    <p:extLst>
      <p:ext uri="{BB962C8B-B14F-4D97-AF65-F5344CB8AC3E}">
        <p14:creationId xmlns:p14="http://schemas.microsoft.com/office/powerpoint/2010/main" val="299776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23</a:t>
            </a:fld>
            <a:endParaRPr lang="es-CO" altLang="es-CO"/>
          </a:p>
        </p:txBody>
      </p:sp>
    </p:spTree>
    <p:extLst>
      <p:ext uri="{BB962C8B-B14F-4D97-AF65-F5344CB8AC3E}">
        <p14:creationId xmlns:p14="http://schemas.microsoft.com/office/powerpoint/2010/main" val="1611152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24</a:t>
            </a:fld>
            <a:endParaRPr lang="es-CO" altLang="es-CO"/>
          </a:p>
        </p:txBody>
      </p:sp>
    </p:spTree>
    <p:extLst>
      <p:ext uri="{BB962C8B-B14F-4D97-AF65-F5344CB8AC3E}">
        <p14:creationId xmlns:p14="http://schemas.microsoft.com/office/powerpoint/2010/main" val="1375269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25</a:t>
            </a:fld>
            <a:endParaRPr lang="es-CO" altLang="es-CO"/>
          </a:p>
        </p:txBody>
      </p:sp>
    </p:spTree>
    <p:extLst>
      <p:ext uri="{BB962C8B-B14F-4D97-AF65-F5344CB8AC3E}">
        <p14:creationId xmlns:p14="http://schemas.microsoft.com/office/powerpoint/2010/main" val="11431208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26</a:t>
            </a:fld>
            <a:endParaRPr lang="es-CO" altLang="es-CO"/>
          </a:p>
        </p:txBody>
      </p:sp>
    </p:spTree>
    <p:extLst>
      <p:ext uri="{BB962C8B-B14F-4D97-AF65-F5344CB8AC3E}">
        <p14:creationId xmlns:p14="http://schemas.microsoft.com/office/powerpoint/2010/main" val="3659879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27</a:t>
            </a:fld>
            <a:endParaRPr lang="es-CO" altLang="es-CO"/>
          </a:p>
        </p:txBody>
      </p:sp>
    </p:spTree>
    <p:extLst>
      <p:ext uri="{BB962C8B-B14F-4D97-AF65-F5344CB8AC3E}">
        <p14:creationId xmlns:p14="http://schemas.microsoft.com/office/powerpoint/2010/main" val="4046479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28</a:t>
            </a:fld>
            <a:endParaRPr lang="es-CO" altLang="es-CO"/>
          </a:p>
        </p:txBody>
      </p:sp>
    </p:spTree>
    <p:extLst>
      <p:ext uri="{BB962C8B-B14F-4D97-AF65-F5344CB8AC3E}">
        <p14:creationId xmlns:p14="http://schemas.microsoft.com/office/powerpoint/2010/main" val="422565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3</a:t>
            </a:fld>
            <a:endParaRPr lang="es-CO" altLang="es-CO"/>
          </a:p>
        </p:txBody>
      </p:sp>
    </p:spTree>
    <p:extLst>
      <p:ext uri="{BB962C8B-B14F-4D97-AF65-F5344CB8AC3E}">
        <p14:creationId xmlns:p14="http://schemas.microsoft.com/office/powerpoint/2010/main" val="1257696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4</a:t>
            </a:fld>
            <a:endParaRPr lang="es-CO" altLang="es-CO"/>
          </a:p>
        </p:txBody>
      </p:sp>
    </p:spTree>
    <p:extLst>
      <p:ext uri="{BB962C8B-B14F-4D97-AF65-F5344CB8AC3E}">
        <p14:creationId xmlns:p14="http://schemas.microsoft.com/office/powerpoint/2010/main" val="1286808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5</a:t>
            </a:fld>
            <a:endParaRPr lang="es-CO" altLang="es-CO"/>
          </a:p>
        </p:txBody>
      </p:sp>
    </p:spTree>
    <p:extLst>
      <p:ext uri="{BB962C8B-B14F-4D97-AF65-F5344CB8AC3E}">
        <p14:creationId xmlns:p14="http://schemas.microsoft.com/office/powerpoint/2010/main" val="57718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6</a:t>
            </a:fld>
            <a:endParaRPr lang="es-CO" altLang="es-CO"/>
          </a:p>
        </p:txBody>
      </p:sp>
    </p:spTree>
    <p:extLst>
      <p:ext uri="{BB962C8B-B14F-4D97-AF65-F5344CB8AC3E}">
        <p14:creationId xmlns:p14="http://schemas.microsoft.com/office/powerpoint/2010/main" val="2908162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7</a:t>
            </a:fld>
            <a:endParaRPr lang="es-CO" altLang="es-CO"/>
          </a:p>
        </p:txBody>
      </p:sp>
    </p:spTree>
    <p:extLst>
      <p:ext uri="{BB962C8B-B14F-4D97-AF65-F5344CB8AC3E}">
        <p14:creationId xmlns:p14="http://schemas.microsoft.com/office/powerpoint/2010/main" val="288177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8</a:t>
            </a:fld>
            <a:endParaRPr lang="es-CO" altLang="es-CO"/>
          </a:p>
        </p:txBody>
      </p:sp>
    </p:spTree>
    <p:extLst>
      <p:ext uri="{BB962C8B-B14F-4D97-AF65-F5344CB8AC3E}">
        <p14:creationId xmlns:p14="http://schemas.microsoft.com/office/powerpoint/2010/main" val="120205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9</a:t>
            </a:fld>
            <a:endParaRPr lang="es-CO" altLang="es-CO"/>
          </a:p>
        </p:txBody>
      </p:sp>
    </p:spTree>
    <p:extLst>
      <p:ext uri="{BB962C8B-B14F-4D97-AF65-F5344CB8AC3E}">
        <p14:creationId xmlns:p14="http://schemas.microsoft.com/office/powerpoint/2010/main" val="314902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4/10/2024</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4/10/2024</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7" name="2 Subtítulo">
            <a:extLst>
              <a:ext uri="{FF2B5EF4-FFF2-40B4-BE49-F238E27FC236}">
                <a16:creationId xmlns:a16="http://schemas.microsoft.com/office/drawing/2014/main" id="{D7893B5F-DA97-4045-739E-535799F409B9}"/>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2" name="CuadroTexto 1">
            <a:extLst>
              <a:ext uri="{FF2B5EF4-FFF2-40B4-BE49-F238E27FC236}">
                <a16:creationId xmlns:a16="http://schemas.microsoft.com/office/drawing/2014/main" id="{CD18F590-EE47-2020-A55D-D7EEE2DEE0C1}"/>
              </a:ext>
            </a:extLst>
          </p:cNvPr>
          <p:cNvSpPr txBox="1"/>
          <p:nvPr/>
        </p:nvSpPr>
        <p:spPr>
          <a:xfrm>
            <a:off x="4211960" y="1916832"/>
            <a:ext cx="2608263" cy="1323439"/>
          </a:xfrm>
          <a:prstGeom prst="rect">
            <a:avLst/>
          </a:prstGeom>
          <a:noFill/>
        </p:spPr>
        <p:txBody>
          <a:bodyPr wrap="square" rtlCol="0">
            <a:spAutoFit/>
          </a:bodyPr>
          <a:lstStyle/>
          <a:p>
            <a:r>
              <a:rPr lang="es-CO" sz="8000"/>
              <a:t>@</a:t>
            </a:r>
          </a:p>
        </p:txBody>
      </p:sp>
      <p:pic>
        <p:nvPicPr>
          <p:cNvPr id="5" name="Gráfico 4" descr="Cmd (terminal) con relleno sólido">
            <a:extLst>
              <a:ext uri="{FF2B5EF4-FFF2-40B4-BE49-F238E27FC236}">
                <a16:creationId xmlns:a16="http://schemas.microsoft.com/office/drawing/2014/main" id="{30AAF1E8-CD59-F2D5-AB39-8812203DA2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9872" y="472511"/>
            <a:ext cx="4249737" cy="42497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9</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1200329"/>
          </a:xfrm>
          <a:prstGeom prst="rect">
            <a:avLst/>
          </a:prstGeom>
          <a:noFill/>
        </p:spPr>
        <p:txBody>
          <a:bodyPr wrap="square">
            <a:spAutoFit/>
          </a:bodyPr>
          <a:lstStyle/>
          <a:p>
            <a:r>
              <a:rPr lang="es-CO"/>
              <a:t>El condicional ELSE IF nos permite </a:t>
            </a:r>
            <a:r>
              <a:rPr lang="es-ES"/>
              <a:t>hacer condicionales encadenados con la sentencia </a:t>
            </a:r>
            <a:r>
              <a:rPr lang="es-ES" err="1"/>
              <a:t>elif</a:t>
            </a:r>
            <a:r>
              <a:rPr lang="es-ES"/>
              <a:t>. Esta forma de escribir los condicionales nos servirá cuando tengamos más de 2 condiciones disjuntas.</a:t>
            </a:r>
            <a:endParaRPr lang="es-CO"/>
          </a:p>
        </p:txBody>
      </p:sp>
    </p:spTree>
    <p:extLst>
      <p:ext uri="{BB962C8B-B14F-4D97-AF65-F5344CB8AC3E}">
        <p14:creationId xmlns:p14="http://schemas.microsoft.com/office/powerpoint/2010/main" val="158342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10</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369332"/>
          </a:xfrm>
          <a:prstGeom prst="rect">
            <a:avLst/>
          </a:prstGeom>
          <a:noFill/>
        </p:spPr>
        <p:txBody>
          <a:bodyPr wrap="square">
            <a:spAutoFit/>
          </a:bodyPr>
          <a:lstStyle/>
          <a:p>
            <a:r>
              <a:rPr lang="es-CO"/>
              <a:t>¿Qué pasa si el usuario ingresa una letra?</a:t>
            </a:r>
          </a:p>
        </p:txBody>
      </p:sp>
    </p:spTree>
    <p:extLst>
      <p:ext uri="{BB962C8B-B14F-4D97-AF65-F5344CB8AC3E}">
        <p14:creationId xmlns:p14="http://schemas.microsoft.com/office/powerpoint/2010/main" val="14494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11</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3416320"/>
          </a:xfrm>
          <a:prstGeom prst="rect">
            <a:avLst/>
          </a:prstGeom>
          <a:noFill/>
        </p:spPr>
        <p:txBody>
          <a:bodyPr wrap="square">
            <a:spAutoFit/>
          </a:bodyPr>
          <a:lstStyle/>
          <a:p>
            <a:r>
              <a:rPr lang="es-CO"/>
              <a:t>Condicionales anidados</a:t>
            </a:r>
          </a:p>
          <a:p>
            <a:r>
              <a:rPr lang="es-ES"/>
              <a:t>Dentro de las sentencias que se ejecutan dentro del cuerpo del </a:t>
            </a:r>
            <a:r>
              <a:rPr lang="es-ES" err="1"/>
              <a:t>if</a:t>
            </a:r>
            <a:r>
              <a:rPr lang="es-ES"/>
              <a:t> y/o del </a:t>
            </a:r>
            <a:r>
              <a:rPr lang="es-ES" err="1"/>
              <a:t>else</a:t>
            </a:r>
            <a:r>
              <a:rPr lang="es-ES"/>
              <a:t> poner otro condicional. </a:t>
            </a:r>
          </a:p>
          <a:p>
            <a:r>
              <a:rPr lang="es-ES"/>
              <a:t>IF condición</a:t>
            </a:r>
          </a:p>
          <a:p>
            <a:r>
              <a:rPr lang="es-ES"/>
              <a:t>    sentencias</a:t>
            </a:r>
          </a:p>
          <a:p>
            <a:r>
              <a:rPr lang="es-ES"/>
              <a:t>    </a:t>
            </a:r>
            <a:r>
              <a:rPr lang="es-ES" err="1"/>
              <a:t>if</a:t>
            </a:r>
            <a:r>
              <a:rPr lang="es-ES"/>
              <a:t> condición</a:t>
            </a:r>
          </a:p>
          <a:p>
            <a:r>
              <a:rPr lang="es-ES"/>
              <a:t>           sentencias   </a:t>
            </a:r>
          </a:p>
          <a:p>
            <a:r>
              <a:rPr lang="es-ES"/>
              <a:t>    </a:t>
            </a:r>
            <a:r>
              <a:rPr lang="es-ES" err="1"/>
              <a:t>else</a:t>
            </a:r>
            <a:r>
              <a:rPr lang="es-ES"/>
              <a:t> condición</a:t>
            </a:r>
          </a:p>
          <a:p>
            <a:r>
              <a:rPr lang="es-ES"/>
              <a:t>            sentencias</a:t>
            </a:r>
          </a:p>
          <a:p>
            <a:r>
              <a:rPr lang="es-ES" err="1"/>
              <a:t>Elseif</a:t>
            </a:r>
            <a:r>
              <a:rPr lang="es-ES"/>
              <a:t> condición</a:t>
            </a:r>
          </a:p>
          <a:p>
            <a:r>
              <a:rPr lang="es-ES"/>
              <a:t>     sentencias</a:t>
            </a:r>
            <a:endParaRPr lang="es-CO"/>
          </a:p>
        </p:txBody>
      </p:sp>
    </p:spTree>
    <p:extLst>
      <p:ext uri="{BB962C8B-B14F-4D97-AF65-F5344CB8AC3E}">
        <p14:creationId xmlns:p14="http://schemas.microsoft.com/office/powerpoint/2010/main" val="167565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12</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3139321"/>
          </a:xfrm>
          <a:prstGeom prst="rect">
            <a:avLst/>
          </a:prstGeom>
          <a:noFill/>
        </p:spPr>
        <p:txBody>
          <a:bodyPr wrap="square">
            <a:spAutoFit/>
          </a:bodyPr>
          <a:lstStyle/>
          <a:p>
            <a:r>
              <a:rPr lang="es-CO"/>
              <a:t>Ejercicio</a:t>
            </a:r>
          </a:p>
          <a:p>
            <a:endParaRPr lang="es-CO"/>
          </a:p>
          <a:p>
            <a:r>
              <a:rPr lang="es-CO"/>
              <a:t>Se pretende realizar un cambio al sistema de calificación: las notas normalmente se asignan de 0 a 5, pero se requiere utilizar una asignación con letras: </a:t>
            </a:r>
          </a:p>
          <a:p>
            <a:r>
              <a:rPr lang="es-CO"/>
              <a:t>0 – 1.5: D</a:t>
            </a:r>
          </a:p>
          <a:p>
            <a:r>
              <a:rPr lang="es-CO"/>
              <a:t>1,5-2,9: I</a:t>
            </a:r>
          </a:p>
          <a:p>
            <a:r>
              <a:rPr lang="es-CO"/>
              <a:t>3,0-3,5: A</a:t>
            </a:r>
          </a:p>
          <a:p>
            <a:r>
              <a:rPr lang="es-CO"/>
              <a:t>3,6-4,4: S</a:t>
            </a:r>
          </a:p>
          <a:p>
            <a:r>
              <a:rPr lang="es-CO"/>
              <a:t>4,5-5,0: E</a:t>
            </a:r>
          </a:p>
        </p:txBody>
      </p:sp>
    </p:spTree>
    <p:extLst>
      <p:ext uri="{BB962C8B-B14F-4D97-AF65-F5344CB8AC3E}">
        <p14:creationId xmlns:p14="http://schemas.microsoft.com/office/powerpoint/2010/main" val="84822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13</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1863356" y="2807571"/>
            <a:ext cx="4896292" cy="1200329"/>
          </a:xfrm>
          <a:prstGeom prst="rect">
            <a:avLst/>
          </a:prstGeom>
          <a:noFill/>
        </p:spPr>
        <p:txBody>
          <a:bodyPr wrap="square">
            <a:spAutoFit/>
          </a:bodyPr>
          <a:lstStyle/>
          <a:p>
            <a:r>
              <a:rPr lang="es-CO"/>
              <a:t>Los condicionales nos permiten que el programa tome decisiones según el contexto de ejecución. Es decir, puede comportarse de una manera u otra según el contexto. </a:t>
            </a:r>
          </a:p>
        </p:txBody>
      </p:sp>
    </p:spTree>
    <p:extLst>
      <p:ext uri="{BB962C8B-B14F-4D97-AF65-F5344CB8AC3E}">
        <p14:creationId xmlns:p14="http://schemas.microsoft.com/office/powerpoint/2010/main" val="697017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13</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3416320"/>
          </a:xfrm>
          <a:prstGeom prst="rect">
            <a:avLst/>
          </a:prstGeom>
          <a:noFill/>
        </p:spPr>
        <p:txBody>
          <a:bodyPr wrap="square">
            <a:spAutoFit/>
          </a:bodyPr>
          <a:lstStyle/>
          <a:p>
            <a:r>
              <a:rPr lang="es-CO" dirty="0"/>
              <a:t>Ejercicio</a:t>
            </a:r>
          </a:p>
          <a:p>
            <a:endParaRPr lang="es-CO" dirty="0"/>
          </a:p>
          <a:p>
            <a:r>
              <a:rPr lang="es-CO" dirty="0"/>
              <a:t>Diseñe una calculadora de bonificación </a:t>
            </a:r>
          </a:p>
          <a:p>
            <a:endParaRPr lang="es-CO" dirty="0"/>
          </a:p>
          <a:p>
            <a:r>
              <a:rPr lang="es-CO" dirty="0"/>
              <a:t>Escriba un programa que calcule la bonificación de año para los empleados. La bonificación se basa en el salario y los años de servicio. La política es la siguiente: </a:t>
            </a:r>
          </a:p>
          <a:p>
            <a:endParaRPr lang="es-CO" dirty="0"/>
          </a:p>
          <a:p>
            <a:r>
              <a:rPr lang="es-CO" dirty="0"/>
              <a:t>Menos de 2 años de servicio bonificación 0</a:t>
            </a:r>
          </a:p>
          <a:p>
            <a:r>
              <a:rPr lang="es-CO" dirty="0"/>
              <a:t>De 2 a 5 años de servicio 10% de bonificación </a:t>
            </a:r>
          </a:p>
          <a:p>
            <a:r>
              <a:rPr lang="es-CO" dirty="0"/>
              <a:t>Mas de 5 años 20% de bonificación </a:t>
            </a:r>
          </a:p>
        </p:txBody>
      </p:sp>
    </p:spTree>
    <p:extLst>
      <p:ext uri="{BB962C8B-B14F-4D97-AF65-F5344CB8AC3E}">
        <p14:creationId xmlns:p14="http://schemas.microsoft.com/office/powerpoint/2010/main" val="3950163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14</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744827" y="1371453"/>
            <a:ext cx="6597501" cy="3416320"/>
          </a:xfrm>
          <a:prstGeom prst="rect">
            <a:avLst/>
          </a:prstGeom>
          <a:noFill/>
        </p:spPr>
        <p:txBody>
          <a:bodyPr wrap="square" lIns="91440" tIns="45720" rIns="91440" bIns="45720" anchor="t">
            <a:spAutoFit/>
          </a:bodyPr>
          <a:lstStyle/>
          <a:p>
            <a:r>
              <a:rPr lang="es-CO">
                <a:ea typeface="+mn-lt"/>
                <a:cs typeface="+mn-lt"/>
              </a:rPr>
              <a:t>La estructura Switch</a:t>
            </a:r>
            <a:endParaRPr lang="en-US"/>
          </a:p>
          <a:p>
            <a:r>
              <a:rPr lang="es-CO">
                <a:ea typeface="+mn-lt"/>
                <a:cs typeface="+mn-lt"/>
              </a:rPr>
              <a:t>es una estructura de control de flujo que se utiliza en algunos lenguajes de programación para tomar decisiones basadas en el valor de una variable o expresión. En particular, se utiliza para comparar una variable o expresión con una lista de valores posibles y ejecutar diferentes acciones según el valor que coincida.</a:t>
            </a:r>
            <a:endParaRPr lang="es-CO"/>
          </a:p>
          <a:p>
            <a:r>
              <a:rPr lang="es-CO">
                <a:ea typeface="+mn-lt"/>
                <a:cs typeface="+mn-lt"/>
              </a:rPr>
              <a:t>La estructura switch también se conoce como switch case o case </a:t>
            </a:r>
            <a:r>
              <a:rPr lang="es-CO" err="1">
                <a:ea typeface="+mn-lt"/>
                <a:cs typeface="+mn-lt"/>
              </a:rPr>
              <a:t>statement</a:t>
            </a:r>
            <a:r>
              <a:rPr lang="es-CO">
                <a:ea typeface="+mn-lt"/>
                <a:cs typeface="+mn-lt"/>
              </a:rPr>
              <a:t>. En algunos lenguajes de programación, como C, C++ y Java, es una característica importante, mientras que, en otros lenguajes, como Python, no está disponible.</a:t>
            </a:r>
            <a:endParaRPr lang="es-CO"/>
          </a:p>
          <a:p>
            <a:endParaRPr lang="es-CO">
              <a:cs typeface="Calibri"/>
            </a:endParaRPr>
          </a:p>
          <a:p>
            <a:endParaRPr lang="es-CO">
              <a:cs typeface="Calibri"/>
            </a:endParaRPr>
          </a:p>
        </p:txBody>
      </p:sp>
    </p:spTree>
    <p:extLst>
      <p:ext uri="{BB962C8B-B14F-4D97-AF65-F5344CB8AC3E}">
        <p14:creationId xmlns:p14="http://schemas.microsoft.com/office/powerpoint/2010/main" val="278857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15</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744827" y="1371453"/>
            <a:ext cx="6597501" cy="4524315"/>
          </a:xfrm>
          <a:prstGeom prst="rect">
            <a:avLst/>
          </a:prstGeom>
          <a:noFill/>
        </p:spPr>
        <p:txBody>
          <a:bodyPr wrap="square" lIns="91440" tIns="45720" rIns="91440" bIns="45720" anchor="t">
            <a:spAutoFit/>
          </a:bodyPr>
          <a:lstStyle/>
          <a:p>
            <a:r>
              <a:rPr lang="es-CO">
                <a:ea typeface="+mn-lt"/>
                <a:cs typeface="+mn-lt"/>
              </a:rPr>
              <a:t>La estructura Switch</a:t>
            </a:r>
            <a:endParaRPr lang="en-US"/>
          </a:p>
          <a:p>
            <a:r>
              <a:rPr lang="es-CO">
                <a:ea typeface="+mn-lt"/>
                <a:cs typeface="+mn-lt"/>
              </a:rPr>
              <a:t>switch (nota) {</a:t>
            </a:r>
            <a:endParaRPr lang="es-CO"/>
          </a:p>
          <a:p>
            <a:r>
              <a:rPr lang="es-CO">
                <a:ea typeface="+mn-lt"/>
                <a:cs typeface="+mn-lt"/>
              </a:rPr>
              <a:t>    case nota==0:</a:t>
            </a:r>
            <a:endParaRPr lang="es-CO"/>
          </a:p>
          <a:p>
            <a:r>
              <a:rPr lang="es-CO">
                <a:ea typeface="+mn-lt"/>
                <a:cs typeface="+mn-lt"/>
              </a:rPr>
              <a:t>        nota=D</a:t>
            </a:r>
            <a:endParaRPr lang="es-CO"/>
          </a:p>
          <a:p>
            <a:r>
              <a:rPr lang="es-CO">
                <a:ea typeface="+mn-lt"/>
                <a:cs typeface="+mn-lt"/>
              </a:rPr>
              <a:t>        break;</a:t>
            </a:r>
            <a:endParaRPr lang="es-CO"/>
          </a:p>
          <a:p>
            <a:r>
              <a:rPr lang="es-CO">
                <a:ea typeface="+mn-lt"/>
                <a:cs typeface="+mn-lt"/>
              </a:rPr>
              <a:t>    case 2:</a:t>
            </a:r>
            <a:endParaRPr lang="es-CO"/>
          </a:p>
          <a:p>
            <a:r>
              <a:rPr lang="es-CO">
                <a:ea typeface="+mn-lt"/>
                <a:cs typeface="+mn-lt"/>
              </a:rPr>
              <a:t>        sentencia</a:t>
            </a:r>
            <a:endParaRPr lang="es-CO"/>
          </a:p>
          <a:p>
            <a:r>
              <a:rPr lang="es-CO">
                <a:ea typeface="+mn-lt"/>
                <a:cs typeface="+mn-lt"/>
              </a:rPr>
              <a:t>        break;</a:t>
            </a:r>
            <a:endParaRPr lang="es-CO"/>
          </a:p>
          <a:p>
            <a:r>
              <a:rPr lang="es-CO">
                <a:ea typeface="+mn-lt"/>
                <a:cs typeface="+mn-lt"/>
              </a:rPr>
              <a:t>    case 3:</a:t>
            </a:r>
            <a:endParaRPr lang="es-CO"/>
          </a:p>
          <a:p>
            <a:r>
              <a:rPr lang="es-CO">
                <a:ea typeface="+mn-lt"/>
                <a:cs typeface="+mn-lt"/>
              </a:rPr>
              <a:t>        sentencia</a:t>
            </a:r>
            <a:endParaRPr lang="es-CO"/>
          </a:p>
          <a:p>
            <a:r>
              <a:rPr lang="es-CO">
                <a:ea typeface="+mn-lt"/>
                <a:cs typeface="+mn-lt"/>
              </a:rPr>
              <a:t>        break;</a:t>
            </a:r>
            <a:endParaRPr lang="es-CO"/>
          </a:p>
          <a:p>
            <a:r>
              <a:rPr lang="es-CO">
                <a:ea typeface="+mn-lt"/>
                <a:cs typeface="+mn-lt"/>
              </a:rPr>
              <a:t>    default:</a:t>
            </a:r>
            <a:endParaRPr lang="es-CO"/>
          </a:p>
          <a:p>
            <a:r>
              <a:rPr lang="es-CO">
                <a:ea typeface="+mn-lt"/>
                <a:cs typeface="+mn-lt"/>
              </a:rPr>
              <a:t>        valor = 0;</a:t>
            </a:r>
            <a:endParaRPr lang="es-CO"/>
          </a:p>
          <a:p>
            <a:r>
              <a:rPr lang="es-CO">
                <a:ea typeface="+mn-lt"/>
                <a:cs typeface="+mn-lt"/>
              </a:rPr>
              <a:t>        break;</a:t>
            </a:r>
            <a:endParaRPr lang="es-CO"/>
          </a:p>
          <a:p>
            <a:r>
              <a:rPr lang="es-CO">
                <a:ea typeface="+mn-lt"/>
                <a:cs typeface="+mn-lt"/>
              </a:rPr>
              <a:t>}</a:t>
            </a:r>
            <a:endParaRPr lang="es-CO"/>
          </a:p>
          <a:p>
            <a:endParaRPr lang="es-CO">
              <a:cs typeface="Calibri"/>
            </a:endParaRPr>
          </a:p>
        </p:txBody>
      </p:sp>
    </p:spTree>
    <p:extLst>
      <p:ext uri="{BB962C8B-B14F-4D97-AF65-F5344CB8AC3E}">
        <p14:creationId xmlns:p14="http://schemas.microsoft.com/office/powerpoint/2010/main" val="31897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16</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1754326"/>
          </a:xfrm>
          <a:prstGeom prst="rect">
            <a:avLst/>
          </a:prstGeom>
          <a:noFill/>
        </p:spPr>
        <p:txBody>
          <a:bodyPr wrap="square" lIns="91440" tIns="45720" rIns="91440" bIns="45720" anchor="t">
            <a:spAutoFit/>
          </a:bodyPr>
          <a:lstStyle/>
          <a:p>
            <a:r>
              <a:rPr lang="es-CO"/>
              <a:t>Ejercicio</a:t>
            </a:r>
          </a:p>
          <a:p>
            <a:r>
              <a:rPr lang="es-CO">
                <a:cs typeface="Calibri"/>
              </a:rPr>
              <a:t>Diseñe un algoritmo tal que sume los primeros 5 números e imprima en consola el total.</a:t>
            </a:r>
          </a:p>
          <a:p>
            <a:endParaRPr lang="es-CO">
              <a:cs typeface="Calibri"/>
            </a:endParaRPr>
          </a:p>
          <a:p>
            <a:endParaRPr lang="es-CO">
              <a:cs typeface="Calibri"/>
            </a:endParaRPr>
          </a:p>
          <a:p>
            <a:endParaRPr lang="es-CO"/>
          </a:p>
        </p:txBody>
      </p:sp>
    </p:spTree>
    <p:extLst>
      <p:ext uri="{BB962C8B-B14F-4D97-AF65-F5344CB8AC3E}">
        <p14:creationId xmlns:p14="http://schemas.microsoft.com/office/powerpoint/2010/main" val="332388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17</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125827" y="2133452"/>
            <a:ext cx="4896292" cy="2585323"/>
          </a:xfrm>
          <a:prstGeom prst="rect">
            <a:avLst/>
          </a:prstGeom>
          <a:noFill/>
        </p:spPr>
        <p:txBody>
          <a:bodyPr wrap="square" lIns="91440" tIns="45720" rIns="91440" bIns="45720" anchor="t">
            <a:spAutoFit/>
          </a:bodyPr>
          <a:lstStyle/>
          <a:p>
            <a:r>
              <a:rPr lang="es-CO"/>
              <a:t>Ciclo </a:t>
            </a:r>
            <a:r>
              <a:rPr lang="es-CO" err="1"/>
              <a:t>For</a:t>
            </a:r>
          </a:p>
          <a:p>
            <a:endParaRPr lang="es-CO"/>
          </a:p>
          <a:p>
            <a:r>
              <a:rPr lang="es-CO">
                <a:ea typeface="+mn-lt"/>
                <a:cs typeface="+mn-lt"/>
              </a:rPr>
              <a:t>El ciclo </a:t>
            </a:r>
            <a:r>
              <a:rPr lang="es-CO" err="1">
                <a:ea typeface="+mn-lt"/>
                <a:cs typeface="+mn-lt"/>
              </a:rPr>
              <a:t>for</a:t>
            </a:r>
            <a:r>
              <a:rPr lang="es-CO">
                <a:ea typeface="+mn-lt"/>
                <a:cs typeface="+mn-lt"/>
              </a:rPr>
              <a:t> es una estructura de control en la programación que se utiliza para </a:t>
            </a:r>
            <a:r>
              <a:rPr lang="es-CO" b="1" u="sng">
                <a:ea typeface="+mn-lt"/>
                <a:cs typeface="+mn-lt"/>
              </a:rPr>
              <a:t>iterar</a:t>
            </a:r>
            <a:r>
              <a:rPr lang="es-CO">
                <a:ea typeface="+mn-lt"/>
                <a:cs typeface="+mn-lt"/>
              </a:rPr>
              <a:t> sobre una secuencia de elementos y ejecutar un bloque de código para cada elemento en la secuencia. Es una de las formas más comunes de realizar iteraciones en la programación.</a:t>
            </a:r>
            <a:endParaRPr lang="es-CO"/>
          </a:p>
          <a:p>
            <a:endParaRPr lang="es-CO"/>
          </a:p>
        </p:txBody>
      </p:sp>
    </p:spTree>
    <p:extLst>
      <p:ext uri="{BB962C8B-B14F-4D97-AF65-F5344CB8AC3E}">
        <p14:creationId xmlns:p14="http://schemas.microsoft.com/office/powerpoint/2010/main" val="236916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558757" y="1034754"/>
            <a:ext cx="6021571" cy="2616101"/>
          </a:xfrm>
          <a:prstGeom prst="rect">
            <a:avLst/>
          </a:prstGeom>
          <a:noFill/>
        </p:spPr>
        <p:txBody>
          <a:bodyPr wrap="square" lIns="91440" tIns="45720" rIns="91440" bIns="45720" anchor="t">
            <a:spAutoFit/>
          </a:bodyPr>
          <a:lstStyle/>
          <a:p>
            <a:r>
              <a:rPr lang="es-CO" b="1"/>
              <a:t>Proyecto</a:t>
            </a:r>
            <a:endParaRPr lang="en-US" b="1"/>
          </a:p>
          <a:p>
            <a:endParaRPr lang="es-CO">
              <a:cs typeface="Calibri"/>
            </a:endParaRPr>
          </a:p>
          <a:p>
            <a:r>
              <a:rPr lang="es-CO">
                <a:cs typeface="Calibri"/>
              </a:rPr>
              <a:t>El casino Royal ITC está implementando un casino virtual, por lo que requiere que su juego más popular (parqués) tenga prioridad. El </a:t>
            </a:r>
            <a:r>
              <a:rPr lang="es-CO" err="1">
                <a:cs typeface="Calibri"/>
              </a:rPr>
              <a:t>project</a:t>
            </a:r>
            <a:r>
              <a:rPr lang="es-CO">
                <a:cs typeface="Calibri"/>
              </a:rPr>
              <a:t> manager le solicita a usted como ingeniero/</a:t>
            </a:r>
            <a:r>
              <a:rPr lang="es-CO" err="1">
                <a:cs typeface="Calibri"/>
              </a:rPr>
              <a:t>ra</a:t>
            </a:r>
            <a:r>
              <a:rPr lang="es-CO">
                <a:cs typeface="Calibri"/>
              </a:rPr>
              <a:t> programador/</a:t>
            </a:r>
            <a:r>
              <a:rPr lang="es-CO" err="1">
                <a:cs typeface="Calibri"/>
              </a:rPr>
              <a:t>ra</a:t>
            </a:r>
            <a:r>
              <a:rPr lang="es-CO">
                <a:cs typeface="Calibri"/>
              </a:rPr>
              <a:t> que:</a:t>
            </a:r>
          </a:p>
          <a:p>
            <a:r>
              <a:rPr lang="es-CO">
                <a:cs typeface="Calibri"/>
              </a:rPr>
              <a:t>Diseñe un simulador de dados (no cargado), que permita lanzar </a:t>
            </a:r>
            <a:r>
              <a:rPr lang="es-CO" sz="2000" b="1" i="1" u="sng">
                <a:cs typeface="Calibri"/>
              </a:rPr>
              <a:t>dos</a:t>
            </a:r>
            <a:r>
              <a:rPr lang="es-CO">
                <a:cs typeface="Calibri"/>
              </a:rPr>
              <a:t> dados, y que el resultado (aleatorio) se imprima en pantalla.</a:t>
            </a:r>
          </a:p>
        </p:txBody>
      </p:sp>
    </p:spTree>
    <p:extLst>
      <p:ext uri="{BB962C8B-B14F-4D97-AF65-F5344CB8AC3E}">
        <p14:creationId xmlns:p14="http://schemas.microsoft.com/office/powerpoint/2010/main" val="291620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18</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621181" y="971547"/>
            <a:ext cx="6021571" cy="5078313"/>
          </a:xfrm>
          <a:prstGeom prst="rect">
            <a:avLst/>
          </a:prstGeom>
          <a:noFill/>
        </p:spPr>
        <p:txBody>
          <a:bodyPr wrap="square" lIns="91440" tIns="45720" rIns="91440" bIns="45720" anchor="t">
            <a:spAutoFit/>
          </a:bodyPr>
          <a:lstStyle/>
          <a:p>
            <a:r>
              <a:rPr lang="es-CO"/>
              <a:t>Ciclo </a:t>
            </a:r>
            <a:r>
              <a:rPr lang="es-CO" err="1"/>
              <a:t>For</a:t>
            </a:r>
            <a:endParaRPr lang="es-CO">
              <a:cs typeface="Calibri"/>
            </a:endParaRPr>
          </a:p>
          <a:p>
            <a:endParaRPr lang="es-CO"/>
          </a:p>
          <a:p>
            <a:r>
              <a:rPr lang="es-CO" err="1">
                <a:ea typeface="+mn-lt"/>
                <a:cs typeface="+mn-lt"/>
              </a:rPr>
              <a:t>for</a:t>
            </a:r>
            <a:r>
              <a:rPr lang="es-CO">
                <a:ea typeface="+mn-lt"/>
                <a:cs typeface="+mn-lt"/>
              </a:rPr>
              <a:t> variable in secuencia:</a:t>
            </a:r>
            <a:endParaRPr lang="es-CO"/>
          </a:p>
          <a:p>
            <a:r>
              <a:rPr lang="es-CO">
                <a:ea typeface="+mn-lt"/>
                <a:cs typeface="+mn-lt"/>
              </a:rPr>
              <a:t>    # código a ejecutar para cada elemento en la secuencia</a:t>
            </a:r>
            <a:endParaRPr lang="es-CO"/>
          </a:p>
          <a:p>
            <a:endParaRPr lang="es-CO">
              <a:cs typeface="Calibri"/>
            </a:endParaRPr>
          </a:p>
          <a:p>
            <a:r>
              <a:rPr lang="es-CO">
                <a:cs typeface="Calibri"/>
              </a:rPr>
              <a:t>Matlab</a:t>
            </a:r>
          </a:p>
          <a:p>
            <a:r>
              <a:rPr lang="es-CO">
                <a:ea typeface="+mn-lt"/>
                <a:cs typeface="+mn-lt"/>
              </a:rPr>
              <a:t>for v = 1.0:-0.2:0.0
   </a:t>
            </a:r>
            <a:r>
              <a:rPr lang="es-CO" err="1">
                <a:ea typeface="+mn-lt"/>
                <a:cs typeface="+mn-lt"/>
              </a:rPr>
              <a:t>disp</a:t>
            </a:r>
            <a:r>
              <a:rPr lang="es-CO">
                <a:ea typeface="+mn-lt"/>
                <a:cs typeface="+mn-lt"/>
              </a:rPr>
              <a:t>(v)
</a:t>
            </a:r>
            <a:r>
              <a:rPr lang="es-CO" err="1">
                <a:ea typeface="+mn-lt"/>
                <a:cs typeface="+mn-lt"/>
              </a:rPr>
              <a:t>end</a:t>
            </a:r>
            <a:endParaRPr lang="es-CO" err="1"/>
          </a:p>
          <a:p>
            <a:r>
              <a:rPr lang="es-CO">
                <a:cs typeface="Calibri" panose="020F0502020204030204"/>
              </a:rPr>
              <a:t>Python</a:t>
            </a:r>
          </a:p>
          <a:p>
            <a:r>
              <a:rPr lang="es-CO">
                <a:ea typeface="+mn-lt"/>
                <a:cs typeface="+mn-lt"/>
              </a:rPr>
              <a:t>for i in [1, 2, 3, 4]:
    </a:t>
            </a:r>
            <a:r>
              <a:rPr lang="es-CO" err="1">
                <a:ea typeface="+mn-lt"/>
                <a:cs typeface="+mn-lt"/>
              </a:rPr>
              <a:t>print</a:t>
            </a:r>
            <a:r>
              <a:rPr lang="es-CO">
                <a:ea typeface="+mn-lt"/>
                <a:cs typeface="+mn-lt"/>
              </a:rPr>
              <a:t>(i, </a:t>
            </a:r>
            <a:r>
              <a:rPr lang="es-CO" err="1">
                <a:ea typeface="+mn-lt"/>
                <a:cs typeface="+mn-lt"/>
              </a:rPr>
              <a:t>end</a:t>
            </a:r>
            <a:r>
              <a:rPr lang="es-CO">
                <a:ea typeface="+mn-lt"/>
                <a:cs typeface="+mn-lt"/>
              </a:rPr>
              <a:t>="100 ") # </a:t>
            </a:r>
            <a:r>
              <a:rPr lang="es-CO" err="1">
                <a:ea typeface="+mn-lt"/>
                <a:cs typeface="+mn-lt"/>
              </a:rPr>
              <a:t>prints</a:t>
            </a:r>
            <a:r>
              <a:rPr lang="es-CO">
                <a:ea typeface="+mn-lt"/>
                <a:cs typeface="+mn-lt"/>
              </a:rPr>
              <a:t>: 1, 2, 3, 4,</a:t>
            </a:r>
          </a:p>
          <a:p>
            <a:r>
              <a:rPr lang="es-CO">
                <a:cs typeface="Calibri"/>
              </a:rPr>
              <a:t>C++ (Arduino)</a:t>
            </a:r>
          </a:p>
          <a:p>
            <a:r>
              <a:rPr lang="es-CO" err="1">
                <a:ea typeface="+mn-lt"/>
                <a:cs typeface="+mn-lt"/>
              </a:rPr>
              <a:t>for</a:t>
            </a:r>
            <a:r>
              <a:rPr lang="es-CO">
                <a:ea typeface="+mn-lt"/>
                <a:cs typeface="+mn-lt"/>
              </a:rPr>
              <a:t>(expresión de inicio, condición, incremento/decremento){</a:t>
            </a:r>
            <a:endParaRPr lang="es-CO"/>
          </a:p>
          <a:p>
            <a:r>
              <a:rPr lang="es-CO">
                <a:ea typeface="+mn-lt"/>
                <a:cs typeface="+mn-lt"/>
              </a:rPr>
              <a:t>      instrucciones;</a:t>
            </a:r>
            <a:endParaRPr lang="es-CO"/>
          </a:p>
          <a:p>
            <a:r>
              <a:rPr lang="es-CO">
                <a:ea typeface="+mn-lt"/>
                <a:cs typeface="+mn-lt"/>
              </a:rPr>
              <a:t> }</a:t>
            </a:r>
            <a:endParaRPr lang="es-CO"/>
          </a:p>
          <a:p>
            <a:endParaRPr lang="es-CO">
              <a:cs typeface="Calibri"/>
            </a:endParaRPr>
          </a:p>
          <a:p>
            <a:endParaRPr lang="es-CO">
              <a:cs typeface="Calibri"/>
            </a:endParaRPr>
          </a:p>
        </p:txBody>
      </p:sp>
    </p:spTree>
    <p:extLst>
      <p:ext uri="{BB962C8B-B14F-4D97-AF65-F5344CB8AC3E}">
        <p14:creationId xmlns:p14="http://schemas.microsoft.com/office/powerpoint/2010/main" val="372072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18</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923330"/>
          </a:xfrm>
          <a:prstGeom prst="rect">
            <a:avLst/>
          </a:prstGeom>
          <a:noFill/>
        </p:spPr>
        <p:txBody>
          <a:bodyPr wrap="square" lIns="91440" tIns="45720" rIns="91440" bIns="45720" anchor="t">
            <a:spAutoFit/>
          </a:bodyPr>
          <a:lstStyle/>
          <a:p>
            <a:r>
              <a:rPr lang="es-CO"/>
              <a:t>Ejercicio</a:t>
            </a:r>
          </a:p>
          <a:p>
            <a:r>
              <a:rPr lang="es-CO">
                <a:cs typeface="Calibri"/>
              </a:rPr>
              <a:t>Diseñe un algoritmo tal que sume los primeros 5 números e imprima en consola el total.</a:t>
            </a:r>
          </a:p>
        </p:txBody>
      </p:sp>
    </p:spTree>
    <p:extLst>
      <p:ext uri="{BB962C8B-B14F-4D97-AF65-F5344CB8AC3E}">
        <p14:creationId xmlns:p14="http://schemas.microsoft.com/office/powerpoint/2010/main" val="3054628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19</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2308324"/>
          </a:xfrm>
          <a:prstGeom prst="rect">
            <a:avLst/>
          </a:prstGeom>
          <a:noFill/>
        </p:spPr>
        <p:txBody>
          <a:bodyPr wrap="square" lIns="91440" tIns="45720" rIns="91440" bIns="45720" anchor="t">
            <a:spAutoFit/>
          </a:bodyPr>
          <a:lstStyle/>
          <a:p>
            <a:r>
              <a:rPr lang="es-CO" err="1">
                <a:ea typeface="+mn-lt"/>
                <a:cs typeface="+mn-lt"/>
              </a:rPr>
              <a:t>numeros</a:t>
            </a:r>
            <a:r>
              <a:rPr lang="es-CO">
                <a:ea typeface="+mn-lt"/>
                <a:cs typeface="+mn-lt"/>
              </a:rPr>
              <a:t> = [1, 2, 3, 4, 5]</a:t>
            </a:r>
            <a:endParaRPr lang="en-US"/>
          </a:p>
          <a:p>
            <a:r>
              <a:rPr lang="es-CO">
                <a:ea typeface="+mn-lt"/>
                <a:cs typeface="+mn-lt"/>
              </a:rPr>
              <a:t>suma = 0</a:t>
            </a:r>
            <a:endParaRPr lang="es-CO"/>
          </a:p>
          <a:p>
            <a:endParaRPr lang="es-CO"/>
          </a:p>
          <a:p>
            <a:r>
              <a:rPr lang="es-CO" err="1">
                <a:ea typeface="+mn-lt"/>
                <a:cs typeface="+mn-lt"/>
              </a:rPr>
              <a:t>for</a:t>
            </a:r>
            <a:r>
              <a:rPr lang="es-CO">
                <a:ea typeface="+mn-lt"/>
                <a:cs typeface="+mn-lt"/>
              </a:rPr>
              <a:t> </a:t>
            </a:r>
            <a:r>
              <a:rPr lang="es-CO" err="1">
                <a:ea typeface="+mn-lt"/>
                <a:cs typeface="+mn-lt"/>
              </a:rPr>
              <a:t>num</a:t>
            </a:r>
            <a:r>
              <a:rPr lang="es-CO">
                <a:ea typeface="+mn-lt"/>
                <a:cs typeface="+mn-lt"/>
              </a:rPr>
              <a:t> in </a:t>
            </a:r>
            <a:r>
              <a:rPr lang="es-CO" err="1">
                <a:ea typeface="+mn-lt"/>
                <a:cs typeface="+mn-lt"/>
              </a:rPr>
              <a:t>numeros</a:t>
            </a:r>
            <a:r>
              <a:rPr lang="es-CO">
                <a:ea typeface="+mn-lt"/>
                <a:cs typeface="+mn-lt"/>
              </a:rPr>
              <a:t>:</a:t>
            </a:r>
            <a:endParaRPr lang="es-CO"/>
          </a:p>
          <a:p>
            <a:r>
              <a:rPr lang="es-CO">
                <a:ea typeface="+mn-lt"/>
                <a:cs typeface="+mn-lt"/>
              </a:rPr>
              <a:t>    suma += </a:t>
            </a:r>
            <a:r>
              <a:rPr lang="es-CO" err="1">
                <a:ea typeface="+mn-lt"/>
                <a:cs typeface="+mn-lt"/>
              </a:rPr>
              <a:t>num</a:t>
            </a:r>
            <a:endParaRPr lang="es-CO" err="1"/>
          </a:p>
          <a:p>
            <a:endParaRPr lang="es-CO"/>
          </a:p>
          <a:p>
            <a:r>
              <a:rPr lang="es-CO" err="1">
                <a:ea typeface="+mn-lt"/>
                <a:cs typeface="+mn-lt"/>
              </a:rPr>
              <a:t>print</a:t>
            </a:r>
            <a:r>
              <a:rPr lang="es-CO">
                <a:ea typeface="+mn-lt"/>
                <a:cs typeface="+mn-lt"/>
              </a:rPr>
              <a:t>("La suma de los </a:t>
            </a:r>
            <a:r>
              <a:rPr lang="es-CO" err="1">
                <a:ea typeface="+mn-lt"/>
                <a:cs typeface="+mn-lt"/>
              </a:rPr>
              <a:t>numeros</a:t>
            </a:r>
            <a:r>
              <a:rPr lang="es-CO">
                <a:ea typeface="+mn-lt"/>
                <a:cs typeface="+mn-lt"/>
              </a:rPr>
              <a:t> es:", suma)</a:t>
            </a:r>
            <a:endParaRPr lang="es-CO"/>
          </a:p>
          <a:p>
            <a:endParaRPr lang="es-CO">
              <a:cs typeface="Calibri"/>
            </a:endParaRPr>
          </a:p>
        </p:txBody>
      </p:sp>
    </p:spTree>
    <p:extLst>
      <p:ext uri="{BB962C8B-B14F-4D97-AF65-F5344CB8AC3E}">
        <p14:creationId xmlns:p14="http://schemas.microsoft.com/office/powerpoint/2010/main" val="390781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20</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2585323"/>
          </a:xfrm>
          <a:prstGeom prst="rect">
            <a:avLst/>
          </a:prstGeom>
          <a:noFill/>
        </p:spPr>
        <p:txBody>
          <a:bodyPr wrap="square" lIns="91440" tIns="45720" rIns="91440" bIns="45720" anchor="t">
            <a:spAutoFit/>
          </a:bodyPr>
          <a:lstStyle/>
          <a:p>
            <a:r>
              <a:rPr lang="es-CO" dirty="0">
                <a:ea typeface="+mn-lt"/>
                <a:cs typeface="+mn-lt"/>
              </a:rPr>
              <a:t>Ejercicio</a:t>
            </a:r>
          </a:p>
          <a:p>
            <a:r>
              <a:rPr lang="es-CO" dirty="0">
                <a:ea typeface="+mn-lt"/>
                <a:cs typeface="+mn-lt"/>
              </a:rPr>
              <a:t>*Diseñe un programa que imprima los números primos entre el 1 y el 50.</a:t>
            </a:r>
          </a:p>
          <a:p>
            <a:endParaRPr lang="es-CO" dirty="0">
              <a:ea typeface="+mn-lt"/>
              <a:cs typeface="+mn-lt"/>
            </a:endParaRPr>
          </a:p>
          <a:p>
            <a:r>
              <a:rPr lang="en-US" dirty="0">
                <a:cs typeface="Calibri"/>
              </a:rPr>
              <a:t>*</a:t>
            </a:r>
            <a:r>
              <a:rPr lang="en-US" dirty="0" err="1">
                <a:cs typeface="Calibri"/>
              </a:rPr>
              <a:t>Diseñe</a:t>
            </a:r>
            <a:r>
              <a:rPr lang="en-US" dirty="0">
                <a:cs typeface="Calibri"/>
              </a:rPr>
              <a:t> un </a:t>
            </a:r>
            <a:r>
              <a:rPr lang="en-US" dirty="0" err="1">
                <a:cs typeface="Calibri"/>
              </a:rPr>
              <a:t>programa</a:t>
            </a:r>
            <a:r>
              <a:rPr lang="en-US" dirty="0">
                <a:cs typeface="Calibri"/>
              </a:rPr>
              <a:t> que </a:t>
            </a:r>
            <a:r>
              <a:rPr lang="en-US" dirty="0" err="1">
                <a:cs typeface="Calibri"/>
              </a:rPr>
              <a:t>encuentre</a:t>
            </a:r>
            <a:r>
              <a:rPr lang="en-US" dirty="0">
                <a:cs typeface="Calibri"/>
              </a:rPr>
              <a:t> </a:t>
            </a:r>
            <a:r>
              <a:rPr lang="en-US" dirty="0" err="1">
                <a:cs typeface="Calibri"/>
              </a:rPr>
              <a:t>el</a:t>
            </a:r>
            <a:r>
              <a:rPr lang="en-US" dirty="0">
                <a:cs typeface="Calibri"/>
              </a:rPr>
              <a:t> </a:t>
            </a:r>
            <a:r>
              <a:rPr lang="en-US" dirty="0" err="1">
                <a:cs typeface="Calibri"/>
              </a:rPr>
              <a:t>número</a:t>
            </a:r>
            <a:r>
              <a:rPr lang="en-US" dirty="0">
                <a:cs typeface="Calibri"/>
              </a:rPr>
              <a:t> </a:t>
            </a:r>
            <a:r>
              <a:rPr lang="en-US" dirty="0" err="1">
                <a:cs typeface="Calibri"/>
              </a:rPr>
              <a:t>más</a:t>
            </a:r>
            <a:r>
              <a:rPr lang="en-US" dirty="0">
                <a:cs typeface="Calibri"/>
              </a:rPr>
              <a:t> </a:t>
            </a:r>
            <a:r>
              <a:rPr lang="en-US" dirty="0" err="1">
                <a:cs typeface="Calibri"/>
              </a:rPr>
              <a:t>grande</a:t>
            </a:r>
            <a:r>
              <a:rPr lang="en-US" dirty="0">
                <a:cs typeface="Calibri"/>
              </a:rPr>
              <a:t> de </a:t>
            </a:r>
            <a:r>
              <a:rPr lang="en-US" dirty="0" err="1">
                <a:cs typeface="Calibri"/>
              </a:rPr>
              <a:t>una</a:t>
            </a:r>
            <a:r>
              <a:rPr lang="en-US" dirty="0">
                <a:cs typeface="Calibri"/>
              </a:rPr>
              <a:t> </a:t>
            </a:r>
            <a:r>
              <a:rPr lang="en-US" dirty="0" err="1">
                <a:cs typeface="Calibri"/>
              </a:rPr>
              <a:t>lista</a:t>
            </a:r>
            <a:r>
              <a:rPr lang="en-US" dirty="0">
                <a:cs typeface="Calibri"/>
              </a:rPr>
              <a:t>.</a:t>
            </a:r>
          </a:p>
          <a:p>
            <a:endParaRPr lang="en-US" dirty="0">
              <a:cs typeface="Calibri"/>
            </a:endParaRPr>
          </a:p>
          <a:p>
            <a:r>
              <a:rPr lang="en-US" dirty="0" err="1">
                <a:cs typeface="Calibri"/>
              </a:rPr>
              <a:t>Diseñe</a:t>
            </a:r>
            <a:r>
              <a:rPr lang="en-US" dirty="0">
                <a:cs typeface="Calibri"/>
              </a:rPr>
              <a:t> un </a:t>
            </a:r>
            <a:r>
              <a:rPr lang="en-US" dirty="0" err="1">
                <a:cs typeface="Calibri"/>
              </a:rPr>
              <a:t>programa</a:t>
            </a:r>
            <a:r>
              <a:rPr lang="en-US" dirty="0">
                <a:cs typeface="Calibri"/>
              </a:rPr>
              <a:t> que </a:t>
            </a:r>
            <a:r>
              <a:rPr lang="en-US" dirty="0" err="1">
                <a:cs typeface="Calibri"/>
              </a:rPr>
              <a:t>imprima</a:t>
            </a:r>
            <a:r>
              <a:rPr lang="en-US" dirty="0">
                <a:cs typeface="Calibri"/>
              </a:rPr>
              <a:t> </a:t>
            </a:r>
            <a:r>
              <a:rPr lang="en-US" dirty="0" err="1">
                <a:cs typeface="Calibri"/>
              </a:rPr>
              <a:t>los</a:t>
            </a:r>
            <a:r>
              <a:rPr lang="en-US" dirty="0">
                <a:cs typeface="Calibri"/>
              </a:rPr>
              <a:t> </a:t>
            </a:r>
            <a:r>
              <a:rPr lang="en-US" dirty="0" err="1">
                <a:cs typeface="Calibri"/>
              </a:rPr>
              <a:t>numeros</a:t>
            </a:r>
            <a:r>
              <a:rPr lang="en-US" dirty="0">
                <a:cs typeface="Calibri"/>
              </a:rPr>
              <a:t> </a:t>
            </a:r>
            <a:r>
              <a:rPr lang="en-US" dirty="0" err="1">
                <a:cs typeface="Calibri"/>
              </a:rPr>
              <a:t>primos</a:t>
            </a:r>
            <a:r>
              <a:rPr lang="en-US" dirty="0">
                <a:cs typeface="Calibri"/>
              </a:rPr>
              <a:t> de 1 a n de forma </a:t>
            </a:r>
            <a:r>
              <a:rPr lang="en-US" dirty="0" err="1">
                <a:cs typeface="Calibri"/>
              </a:rPr>
              <a:t>descendente</a:t>
            </a:r>
            <a:r>
              <a:rPr lang="en-US" dirty="0">
                <a:cs typeface="Calibri"/>
              </a:rPr>
              <a:t>.</a:t>
            </a:r>
          </a:p>
        </p:txBody>
      </p:sp>
    </p:spTree>
    <p:extLst>
      <p:ext uri="{BB962C8B-B14F-4D97-AF65-F5344CB8AC3E}">
        <p14:creationId xmlns:p14="http://schemas.microsoft.com/office/powerpoint/2010/main" val="96743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20</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2585323"/>
          </a:xfrm>
          <a:prstGeom prst="rect">
            <a:avLst/>
          </a:prstGeom>
          <a:noFill/>
        </p:spPr>
        <p:txBody>
          <a:bodyPr wrap="square" lIns="91440" tIns="45720" rIns="91440" bIns="45720" anchor="t">
            <a:spAutoFit/>
          </a:bodyPr>
          <a:lstStyle/>
          <a:p>
            <a:r>
              <a:rPr lang="es-CO" dirty="0" err="1">
                <a:ea typeface="+mn-lt"/>
                <a:cs typeface="+mn-lt"/>
              </a:rPr>
              <a:t>While</a:t>
            </a:r>
            <a:r>
              <a:rPr lang="es-CO" dirty="0">
                <a:ea typeface="+mn-lt"/>
                <a:cs typeface="+mn-lt"/>
              </a:rPr>
              <a:t> </a:t>
            </a:r>
            <a:endParaRPr lang="en-US" dirty="0">
              <a:ea typeface="+mn-lt"/>
              <a:cs typeface="+mn-lt"/>
            </a:endParaRPr>
          </a:p>
          <a:p>
            <a:r>
              <a:rPr lang="es-CO" dirty="0">
                <a:ea typeface="+mn-lt"/>
                <a:cs typeface="+mn-lt"/>
              </a:rPr>
              <a:t>es una estructura de control de flujo en la programación que se utiliza para repetir un bloque de código mientras se cumple una condición. En otras palabras, el código dentro del bloque se ejecutará repetidamente mientras la condición se evalúe como verdadera. Una vez que la condición se evalúa como falsa, la ejecución del código salta fuera del bloque</a:t>
            </a:r>
            <a:endParaRPr lang="en-US" dirty="0">
              <a:cs typeface="Calibri"/>
            </a:endParaRPr>
          </a:p>
        </p:txBody>
      </p:sp>
    </p:spTree>
    <p:extLst>
      <p:ext uri="{BB962C8B-B14F-4D97-AF65-F5344CB8AC3E}">
        <p14:creationId xmlns:p14="http://schemas.microsoft.com/office/powerpoint/2010/main" val="2930375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21</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558757" y="1034754"/>
            <a:ext cx="6021571" cy="4801314"/>
          </a:xfrm>
          <a:prstGeom prst="rect">
            <a:avLst/>
          </a:prstGeom>
          <a:noFill/>
        </p:spPr>
        <p:txBody>
          <a:bodyPr wrap="square" lIns="91440" tIns="45720" rIns="91440" bIns="45720" anchor="t">
            <a:spAutoFit/>
          </a:bodyPr>
          <a:lstStyle/>
          <a:p>
            <a:r>
              <a:rPr lang="es-CO"/>
              <a:t>Ciclo </a:t>
            </a:r>
            <a:r>
              <a:rPr lang="es-CO" err="1"/>
              <a:t>While</a:t>
            </a:r>
            <a:endParaRPr lang="es-CO" err="1">
              <a:cs typeface="Calibri"/>
            </a:endParaRPr>
          </a:p>
          <a:p>
            <a:endParaRPr lang="es-CO"/>
          </a:p>
          <a:p>
            <a:endParaRPr lang="es-CO">
              <a:cs typeface="Calibri" panose="020F0502020204030204"/>
            </a:endParaRPr>
          </a:p>
          <a:p>
            <a:r>
              <a:rPr lang="es-CO">
                <a:cs typeface="Calibri" panose="020F0502020204030204"/>
              </a:rPr>
              <a:t>Matlab</a:t>
            </a:r>
          </a:p>
          <a:p>
            <a:r>
              <a:rPr lang="es-CO" err="1">
                <a:ea typeface="+mn-lt"/>
                <a:cs typeface="+mn-lt"/>
              </a:rPr>
              <a:t>while</a:t>
            </a:r>
            <a:r>
              <a:rPr lang="es-CO">
                <a:ea typeface="+mn-lt"/>
                <a:cs typeface="+mn-lt"/>
              </a:rPr>
              <a:t> </a:t>
            </a:r>
            <a:r>
              <a:rPr lang="es-CO" i="1" err="1">
                <a:ea typeface="+mn-lt"/>
                <a:cs typeface="+mn-lt"/>
              </a:rPr>
              <a:t>expression</a:t>
            </a:r>
            <a:r>
              <a:rPr lang="es-CO">
                <a:ea typeface="+mn-lt"/>
                <a:cs typeface="+mn-lt"/>
              </a:rPr>
              <a:t>
    </a:t>
            </a:r>
            <a:r>
              <a:rPr lang="es-CO" i="1" err="1">
                <a:ea typeface="+mn-lt"/>
                <a:cs typeface="+mn-lt"/>
              </a:rPr>
              <a:t>statements</a:t>
            </a:r>
            <a:r>
              <a:rPr lang="es-CO">
                <a:ea typeface="+mn-lt"/>
                <a:cs typeface="+mn-lt"/>
              </a:rPr>
              <a:t>
</a:t>
            </a:r>
            <a:r>
              <a:rPr lang="es-CO" err="1">
                <a:ea typeface="+mn-lt"/>
                <a:cs typeface="+mn-lt"/>
              </a:rPr>
              <a:t>end</a:t>
            </a:r>
            <a:endParaRPr lang="es-CO">
              <a:ea typeface="+mn-lt"/>
              <a:cs typeface="+mn-lt"/>
            </a:endParaRPr>
          </a:p>
          <a:p>
            <a:r>
              <a:rPr lang="es-CO">
                <a:cs typeface="Calibri" panose="020F0502020204030204"/>
              </a:rPr>
              <a:t>Python</a:t>
            </a:r>
          </a:p>
          <a:p>
            <a:r>
              <a:rPr lang="es-CO" err="1">
                <a:ea typeface="+mn-lt"/>
                <a:cs typeface="+mn-lt"/>
              </a:rPr>
              <a:t>while</a:t>
            </a:r>
            <a:r>
              <a:rPr lang="es-CO">
                <a:ea typeface="+mn-lt"/>
                <a:cs typeface="+mn-lt"/>
              </a:rPr>
              <a:t> </a:t>
            </a:r>
            <a:r>
              <a:rPr lang="es-CO" err="1">
                <a:ea typeface="+mn-lt"/>
                <a:cs typeface="+mn-lt"/>
              </a:rPr>
              <a:t>condicion</a:t>
            </a:r>
            <a:r>
              <a:rPr lang="es-CO">
                <a:ea typeface="+mn-lt"/>
                <a:cs typeface="+mn-lt"/>
              </a:rPr>
              <a:t>:</a:t>
            </a:r>
            <a:endParaRPr lang="en-US">
              <a:ea typeface="+mn-lt"/>
              <a:cs typeface="+mn-lt"/>
            </a:endParaRPr>
          </a:p>
          <a:p>
            <a:r>
              <a:rPr lang="es-CO">
                <a:ea typeface="+mn-lt"/>
                <a:cs typeface="+mn-lt"/>
              </a:rPr>
              <a:t>    # Código a ejecutar mientras la condición sea verdadera</a:t>
            </a:r>
            <a:endParaRPr lang="es-CO"/>
          </a:p>
          <a:p>
            <a:r>
              <a:rPr lang="es-CO">
                <a:cs typeface="Calibri"/>
              </a:rPr>
              <a:t>C++ (Arduino)</a:t>
            </a:r>
          </a:p>
          <a:p>
            <a:r>
              <a:rPr lang="es-CO" err="1">
                <a:ea typeface="+mn-lt"/>
                <a:cs typeface="+mn-lt"/>
              </a:rPr>
              <a:t>while</a:t>
            </a:r>
            <a:r>
              <a:rPr lang="es-CO">
                <a:ea typeface="+mn-lt"/>
                <a:cs typeface="+mn-lt"/>
              </a:rPr>
              <a:t> (condición) {</a:t>
            </a:r>
          </a:p>
          <a:p>
            <a:r>
              <a:rPr lang="es-CO">
                <a:ea typeface="+mn-lt"/>
                <a:cs typeface="+mn-lt"/>
              </a:rPr>
              <a:t>// instrucciones</a:t>
            </a:r>
          </a:p>
          <a:p>
            <a:r>
              <a:rPr lang="es-CO">
                <a:ea typeface="+mn-lt"/>
                <a:cs typeface="+mn-lt"/>
              </a:rPr>
              <a:t>}</a:t>
            </a:r>
          </a:p>
          <a:p>
            <a:endParaRPr lang="es-CO">
              <a:cs typeface="Calibri"/>
            </a:endParaRPr>
          </a:p>
          <a:p>
            <a:endParaRPr lang="es-CO">
              <a:cs typeface="Calibri"/>
            </a:endParaRPr>
          </a:p>
          <a:p>
            <a:endParaRPr lang="es-CO">
              <a:cs typeface="Calibri"/>
            </a:endParaRPr>
          </a:p>
        </p:txBody>
      </p:sp>
    </p:spTree>
    <p:extLst>
      <p:ext uri="{BB962C8B-B14F-4D97-AF65-F5344CB8AC3E}">
        <p14:creationId xmlns:p14="http://schemas.microsoft.com/office/powerpoint/2010/main" val="1822591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22</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923330"/>
          </a:xfrm>
          <a:prstGeom prst="rect">
            <a:avLst/>
          </a:prstGeom>
          <a:noFill/>
        </p:spPr>
        <p:txBody>
          <a:bodyPr wrap="square" lIns="91440" tIns="45720" rIns="91440" bIns="45720" anchor="t">
            <a:spAutoFit/>
          </a:bodyPr>
          <a:lstStyle/>
          <a:p>
            <a:r>
              <a:rPr lang="es-CO" dirty="0"/>
              <a:t>Ejercicio</a:t>
            </a:r>
          </a:p>
          <a:p>
            <a:r>
              <a:rPr lang="es-CO" dirty="0">
                <a:cs typeface="Calibri"/>
              </a:rPr>
              <a:t>Diseñe un algoritmo tal que sume los primeros 5 números e imprima en consola el total.</a:t>
            </a:r>
          </a:p>
        </p:txBody>
      </p:sp>
    </p:spTree>
    <p:extLst>
      <p:ext uri="{BB962C8B-B14F-4D97-AF65-F5344CB8AC3E}">
        <p14:creationId xmlns:p14="http://schemas.microsoft.com/office/powerpoint/2010/main" val="3003904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21</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1558757" y="1034754"/>
            <a:ext cx="6021571" cy="3416320"/>
          </a:xfrm>
          <a:prstGeom prst="rect">
            <a:avLst/>
          </a:prstGeom>
          <a:noFill/>
        </p:spPr>
        <p:txBody>
          <a:bodyPr wrap="square" lIns="91440" tIns="45720" rIns="91440" bIns="45720" anchor="t">
            <a:spAutoFit/>
          </a:bodyPr>
          <a:lstStyle/>
          <a:p>
            <a:r>
              <a:rPr lang="es-CO" dirty="0"/>
              <a:t>Ciclo </a:t>
            </a:r>
            <a:r>
              <a:rPr lang="es-CO" dirty="0" err="1"/>
              <a:t>While</a:t>
            </a:r>
            <a:endParaRPr lang="es-CO" dirty="0" err="1">
              <a:cs typeface="Calibri"/>
            </a:endParaRPr>
          </a:p>
          <a:p>
            <a:endParaRPr lang="es-CO"/>
          </a:p>
          <a:p>
            <a:endParaRPr lang="es-CO">
              <a:cs typeface="Calibri" panose="020F0502020204030204"/>
            </a:endParaRPr>
          </a:p>
          <a:p>
            <a:r>
              <a:rPr lang="es-CO" dirty="0" err="1">
                <a:ea typeface="+mn-lt"/>
                <a:cs typeface="+mn-lt"/>
              </a:rPr>
              <a:t>num</a:t>
            </a:r>
            <a:r>
              <a:rPr lang="es-CO" dirty="0">
                <a:ea typeface="+mn-lt"/>
                <a:cs typeface="+mn-lt"/>
              </a:rPr>
              <a:t> = 1</a:t>
            </a:r>
            <a:endParaRPr lang="es-CO" dirty="0"/>
          </a:p>
          <a:p>
            <a:r>
              <a:rPr lang="es-CO" dirty="0">
                <a:ea typeface="Calibri" panose="020F0502020204030204"/>
                <a:cs typeface="Calibri" panose="020F0502020204030204"/>
              </a:rPr>
              <a:t>suma=0</a:t>
            </a:r>
            <a:endParaRPr lang="es-CO" dirty="0"/>
          </a:p>
          <a:p>
            <a:r>
              <a:rPr lang="es-CO" dirty="0" err="1">
                <a:ea typeface="+mn-lt"/>
                <a:cs typeface="+mn-lt"/>
              </a:rPr>
              <a:t>while</a:t>
            </a:r>
            <a:r>
              <a:rPr lang="es-CO" dirty="0">
                <a:ea typeface="+mn-lt"/>
                <a:cs typeface="+mn-lt"/>
              </a:rPr>
              <a:t> </a:t>
            </a:r>
            <a:r>
              <a:rPr lang="es-CO" dirty="0" err="1">
                <a:ea typeface="+mn-lt"/>
                <a:cs typeface="+mn-lt"/>
              </a:rPr>
              <a:t>num</a:t>
            </a:r>
            <a:r>
              <a:rPr lang="es-CO" dirty="0">
                <a:ea typeface="+mn-lt"/>
                <a:cs typeface="+mn-lt"/>
              </a:rPr>
              <a:t> &lt;= 5:</a:t>
            </a:r>
            <a:endParaRPr lang="en-US" dirty="0">
              <a:ea typeface="+mn-lt"/>
              <a:cs typeface="+mn-lt"/>
            </a:endParaRPr>
          </a:p>
          <a:p>
            <a:r>
              <a:rPr lang="es-CO" dirty="0">
                <a:ea typeface="+mn-lt"/>
                <a:cs typeface="+mn-lt"/>
              </a:rPr>
              <a:t>    suma+=</a:t>
            </a:r>
            <a:r>
              <a:rPr lang="es-CO" dirty="0" err="1">
                <a:ea typeface="+mn-lt"/>
                <a:cs typeface="+mn-lt"/>
              </a:rPr>
              <a:t>num</a:t>
            </a:r>
          </a:p>
          <a:p>
            <a:r>
              <a:rPr lang="es-CO" dirty="0">
                <a:ea typeface="+mn-lt"/>
                <a:cs typeface="+mn-lt"/>
              </a:rPr>
              <a:t>    </a:t>
            </a:r>
            <a:r>
              <a:rPr lang="es-CO" dirty="0" err="1">
                <a:ea typeface="+mn-lt"/>
                <a:cs typeface="+mn-lt"/>
              </a:rPr>
              <a:t>num</a:t>
            </a:r>
            <a:r>
              <a:rPr lang="es-CO" dirty="0">
                <a:ea typeface="+mn-lt"/>
                <a:cs typeface="+mn-lt"/>
              </a:rPr>
              <a:t> += 1</a:t>
            </a:r>
            <a:endParaRPr lang="es-CO" dirty="0"/>
          </a:p>
          <a:p>
            <a:r>
              <a:rPr lang="es-CO" dirty="0" err="1">
                <a:ea typeface="+mn-lt"/>
                <a:cs typeface="+mn-lt"/>
              </a:rPr>
              <a:t>print</a:t>
            </a:r>
            <a:r>
              <a:rPr lang="es-CO" dirty="0">
                <a:ea typeface="+mn-lt"/>
                <a:cs typeface="+mn-lt"/>
              </a:rPr>
              <a:t>("La suma de los </a:t>
            </a:r>
            <a:r>
              <a:rPr lang="es-CO" dirty="0" err="1">
                <a:ea typeface="+mn-lt"/>
                <a:cs typeface="+mn-lt"/>
              </a:rPr>
              <a:t>numeros</a:t>
            </a:r>
            <a:r>
              <a:rPr lang="es-CO" dirty="0">
                <a:ea typeface="+mn-lt"/>
                <a:cs typeface="+mn-lt"/>
              </a:rPr>
              <a:t> es:", suma)</a:t>
            </a:r>
          </a:p>
          <a:p>
            <a:endParaRPr lang="es-CO">
              <a:cs typeface="Calibri"/>
            </a:endParaRPr>
          </a:p>
          <a:p>
            <a:endParaRPr lang="es-CO">
              <a:cs typeface="Calibri"/>
            </a:endParaRPr>
          </a:p>
          <a:p>
            <a:endParaRPr lang="es-CO">
              <a:cs typeface="Calibri"/>
            </a:endParaRPr>
          </a:p>
        </p:txBody>
      </p:sp>
    </p:spTree>
    <p:extLst>
      <p:ext uri="{BB962C8B-B14F-4D97-AF65-F5344CB8AC3E}">
        <p14:creationId xmlns:p14="http://schemas.microsoft.com/office/powerpoint/2010/main" val="1620913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dirty="0"/>
              <a:t>22</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3416320"/>
          </a:xfrm>
          <a:prstGeom prst="rect">
            <a:avLst/>
          </a:prstGeom>
          <a:noFill/>
        </p:spPr>
        <p:txBody>
          <a:bodyPr wrap="square" lIns="91440" tIns="45720" rIns="91440" bIns="45720" anchor="t">
            <a:spAutoFit/>
          </a:bodyPr>
          <a:lstStyle/>
          <a:p>
            <a:r>
              <a:rPr lang="es-CO">
                <a:ea typeface="+mn-lt"/>
                <a:cs typeface="+mn-lt"/>
              </a:rPr>
              <a:t>Ejercicio USANDO EL CICLO WHILE</a:t>
            </a:r>
            <a:endParaRPr lang="es-CO" dirty="0">
              <a:ea typeface="+mn-lt"/>
              <a:cs typeface="+mn-lt"/>
            </a:endParaRPr>
          </a:p>
          <a:p>
            <a:r>
              <a:rPr lang="es-CO" dirty="0">
                <a:ea typeface="+mn-lt"/>
                <a:cs typeface="+mn-lt"/>
              </a:rPr>
              <a:t>*Escriba un programa que genere un número aleatorio entre 1 y 100. El usuario debe adivinar el número y el programa debe indicar si el número es “muy alto” o “muy bajo”.</a:t>
            </a:r>
          </a:p>
          <a:p>
            <a:endParaRPr lang="es-CO" dirty="0">
              <a:ea typeface="+mn-lt"/>
              <a:cs typeface="+mn-lt"/>
            </a:endParaRPr>
          </a:p>
          <a:p>
            <a:r>
              <a:rPr lang="es-CO" dirty="0">
                <a:ea typeface="+mn-lt"/>
                <a:cs typeface="+mn-lt"/>
              </a:rPr>
              <a:t>*Escriba un programa que genere los primeros n números de la serie de Fibonacci.</a:t>
            </a:r>
          </a:p>
          <a:p>
            <a:endParaRPr lang="es-CO" dirty="0">
              <a:ea typeface="+mn-lt"/>
              <a:cs typeface="+mn-lt"/>
            </a:endParaRPr>
          </a:p>
          <a:p>
            <a:r>
              <a:rPr lang="en-US" dirty="0">
                <a:cs typeface="Calibri"/>
              </a:rPr>
              <a:t>*</a:t>
            </a:r>
            <a:r>
              <a:rPr lang="en-US" dirty="0" err="1">
                <a:cs typeface="Calibri"/>
              </a:rPr>
              <a:t>Diseñe</a:t>
            </a:r>
            <a:r>
              <a:rPr lang="en-US" dirty="0">
                <a:cs typeface="Calibri"/>
              </a:rPr>
              <a:t> un </a:t>
            </a:r>
            <a:r>
              <a:rPr lang="en-US" dirty="0" err="1">
                <a:cs typeface="Calibri"/>
              </a:rPr>
              <a:t>programa</a:t>
            </a:r>
            <a:r>
              <a:rPr lang="en-US" dirty="0">
                <a:cs typeface="Calibri"/>
              </a:rPr>
              <a:t> que </a:t>
            </a:r>
            <a:r>
              <a:rPr lang="en-US" dirty="0" err="1">
                <a:cs typeface="Calibri"/>
              </a:rPr>
              <a:t>imprima</a:t>
            </a:r>
            <a:r>
              <a:rPr lang="en-US" dirty="0">
                <a:cs typeface="Calibri"/>
              </a:rPr>
              <a:t> </a:t>
            </a:r>
            <a:r>
              <a:rPr lang="en-US" dirty="0" err="1">
                <a:cs typeface="Calibri"/>
              </a:rPr>
              <a:t>los</a:t>
            </a:r>
            <a:r>
              <a:rPr lang="en-US" dirty="0">
                <a:cs typeface="Calibri"/>
              </a:rPr>
              <a:t> </a:t>
            </a:r>
            <a:r>
              <a:rPr lang="en-US" dirty="0" err="1">
                <a:cs typeface="Calibri"/>
              </a:rPr>
              <a:t>numeros</a:t>
            </a:r>
            <a:r>
              <a:rPr lang="en-US" dirty="0">
                <a:cs typeface="Calibri"/>
              </a:rPr>
              <a:t> </a:t>
            </a:r>
            <a:r>
              <a:rPr lang="en-US" dirty="0" err="1">
                <a:cs typeface="Calibri"/>
              </a:rPr>
              <a:t>primos</a:t>
            </a:r>
            <a:r>
              <a:rPr lang="en-US" dirty="0">
                <a:cs typeface="Calibri"/>
              </a:rPr>
              <a:t> de 1 a n de forma </a:t>
            </a:r>
            <a:r>
              <a:rPr lang="en-US" dirty="0" err="1">
                <a:cs typeface="Calibri"/>
              </a:rPr>
              <a:t>descendente</a:t>
            </a:r>
            <a:r>
              <a:rPr lang="en-US" dirty="0">
                <a:cs typeface="Calibri"/>
              </a:rPr>
              <a:t>.</a:t>
            </a:r>
          </a:p>
          <a:p>
            <a:endParaRPr lang="en-US" dirty="0">
              <a:cs typeface="Calibri"/>
            </a:endParaRPr>
          </a:p>
        </p:txBody>
      </p:sp>
    </p:spTree>
    <p:extLst>
      <p:ext uri="{BB962C8B-B14F-4D97-AF65-F5344CB8AC3E}">
        <p14:creationId xmlns:p14="http://schemas.microsoft.com/office/powerpoint/2010/main" val="217726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2</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1863356" y="2807571"/>
            <a:ext cx="4896292" cy="1200329"/>
          </a:xfrm>
          <a:prstGeom prst="rect">
            <a:avLst/>
          </a:prstGeom>
          <a:noFill/>
        </p:spPr>
        <p:txBody>
          <a:bodyPr wrap="square">
            <a:spAutoFit/>
          </a:bodyPr>
          <a:lstStyle/>
          <a:p>
            <a:r>
              <a:rPr lang="es-CO"/>
              <a:t>Los condicionales nos permiten que el programa tome decisiones según el contexto de ejecución. Es decir, puede comportarse de una manera u otra según el contexto. </a:t>
            </a:r>
          </a:p>
        </p:txBody>
      </p:sp>
    </p:spTree>
    <p:extLst>
      <p:ext uri="{BB962C8B-B14F-4D97-AF65-F5344CB8AC3E}">
        <p14:creationId xmlns:p14="http://schemas.microsoft.com/office/powerpoint/2010/main" val="344067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4</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348880"/>
            <a:ext cx="4896292" cy="1200329"/>
          </a:xfrm>
          <a:prstGeom prst="rect">
            <a:avLst/>
          </a:prstGeom>
          <a:noFill/>
        </p:spPr>
        <p:txBody>
          <a:bodyPr wrap="square">
            <a:spAutoFit/>
          </a:bodyPr>
          <a:lstStyle/>
          <a:p>
            <a:r>
              <a:rPr lang="es-CO"/>
              <a:t>EJERCICIO  1</a:t>
            </a:r>
          </a:p>
          <a:p>
            <a:r>
              <a:rPr lang="es-CO"/>
              <a:t>Diseñe un algoritmo que determine e imprima en consola, si el número asignado a una variable entera sin signo es o no positivo.</a:t>
            </a:r>
          </a:p>
        </p:txBody>
      </p:sp>
    </p:spTree>
    <p:extLst>
      <p:ext uri="{BB962C8B-B14F-4D97-AF65-F5344CB8AC3E}">
        <p14:creationId xmlns:p14="http://schemas.microsoft.com/office/powerpoint/2010/main" val="124969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3</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348880"/>
            <a:ext cx="4896292" cy="2585323"/>
          </a:xfrm>
          <a:prstGeom prst="rect">
            <a:avLst/>
          </a:prstGeom>
          <a:noFill/>
        </p:spPr>
        <p:txBody>
          <a:bodyPr wrap="square" lIns="91440" tIns="45720" rIns="91440" bIns="45720" anchor="t">
            <a:spAutoFit/>
          </a:bodyPr>
          <a:lstStyle/>
          <a:p>
            <a:r>
              <a:rPr lang="es-CO"/>
              <a:t>La sentencia básica es “</a:t>
            </a:r>
            <a:r>
              <a:rPr lang="es-CO" err="1"/>
              <a:t>if</a:t>
            </a:r>
            <a:r>
              <a:rPr lang="es-CO"/>
              <a:t>”</a:t>
            </a:r>
          </a:p>
          <a:p>
            <a:endParaRPr lang="es-CO"/>
          </a:p>
          <a:p>
            <a:r>
              <a:rPr lang="es-CO"/>
              <a:t>IF Condición booleana:</a:t>
            </a:r>
          </a:p>
          <a:p>
            <a:r>
              <a:rPr lang="es-CO"/>
              <a:t>    Sentencia</a:t>
            </a:r>
          </a:p>
          <a:p>
            <a:endParaRPr lang="es-CO"/>
          </a:p>
          <a:p>
            <a:r>
              <a:rPr lang="es-CO"/>
              <a:t>Ejemplo</a:t>
            </a:r>
          </a:p>
          <a:p>
            <a:r>
              <a:rPr lang="es-CO" err="1"/>
              <a:t>If</a:t>
            </a:r>
            <a:r>
              <a:rPr lang="es-CO"/>
              <a:t> x&gt;0:</a:t>
            </a:r>
            <a:endParaRPr lang="es-CO">
              <a:cs typeface="Calibri"/>
            </a:endParaRPr>
          </a:p>
          <a:p>
            <a:r>
              <a:rPr lang="es-CO"/>
              <a:t>   </a:t>
            </a:r>
            <a:r>
              <a:rPr lang="es-CO" err="1"/>
              <a:t>print</a:t>
            </a:r>
            <a:r>
              <a:rPr lang="es-CO"/>
              <a:t>(“El número es positivo”)</a:t>
            </a:r>
          </a:p>
          <a:p>
            <a:r>
              <a:rPr lang="es-CO"/>
              <a:t> </a:t>
            </a:r>
          </a:p>
        </p:txBody>
      </p:sp>
    </p:spTree>
    <p:extLst>
      <p:ext uri="{BB962C8B-B14F-4D97-AF65-F5344CB8AC3E}">
        <p14:creationId xmlns:p14="http://schemas.microsoft.com/office/powerpoint/2010/main" val="160993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5</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348880"/>
            <a:ext cx="4896292" cy="2862322"/>
          </a:xfrm>
          <a:prstGeom prst="rect">
            <a:avLst/>
          </a:prstGeom>
          <a:noFill/>
        </p:spPr>
        <p:txBody>
          <a:bodyPr wrap="square">
            <a:spAutoFit/>
          </a:bodyPr>
          <a:lstStyle/>
          <a:p>
            <a:r>
              <a:rPr lang="es-CO"/>
              <a:t>¿Qué pasa si el valor de la variable cambia dentro de la sentencia </a:t>
            </a:r>
            <a:r>
              <a:rPr lang="es-CO" err="1"/>
              <a:t>if</a:t>
            </a:r>
            <a:r>
              <a:rPr lang="es-CO"/>
              <a:t>?</a:t>
            </a:r>
          </a:p>
          <a:p>
            <a:endParaRPr lang="es-CO"/>
          </a:p>
          <a:p>
            <a:r>
              <a:rPr lang="es-CO" err="1"/>
              <a:t>If</a:t>
            </a:r>
            <a:r>
              <a:rPr lang="es-CO"/>
              <a:t> x&gt;0</a:t>
            </a:r>
          </a:p>
          <a:p>
            <a:r>
              <a:rPr lang="es-CO"/>
              <a:t>   </a:t>
            </a:r>
            <a:r>
              <a:rPr lang="es-CO" err="1"/>
              <a:t>print</a:t>
            </a:r>
            <a:r>
              <a:rPr lang="es-CO"/>
              <a:t>(“El número es positivo”)</a:t>
            </a:r>
          </a:p>
          <a:p>
            <a:r>
              <a:rPr lang="es-CO"/>
              <a:t>   x=-1</a:t>
            </a:r>
          </a:p>
          <a:p>
            <a:r>
              <a:rPr lang="es-CO" err="1"/>
              <a:t>If</a:t>
            </a:r>
            <a:r>
              <a:rPr lang="es-CO"/>
              <a:t> x&lt;0</a:t>
            </a:r>
          </a:p>
          <a:p>
            <a:r>
              <a:rPr lang="es-CO"/>
              <a:t>   </a:t>
            </a:r>
            <a:r>
              <a:rPr lang="es-CO" err="1"/>
              <a:t>print</a:t>
            </a:r>
            <a:r>
              <a:rPr lang="es-CO"/>
              <a:t>(“El número es negativo”)</a:t>
            </a:r>
          </a:p>
          <a:p>
            <a:endParaRPr lang="es-CO"/>
          </a:p>
          <a:p>
            <a:endParaRPr lang="es-CO"/>
          </a:p>
        </p:txBody>
      </p:sp>
    </p:spTree>
    <p:extLst>
      <p:ext uri="{BB962C8B-B14F-4D97-AF65-F5344CB8AC3E}">
        <p14:creationId xmlns:p14="http://schemas.microsoft.com/office/powerpoint/2010/main" val="354575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6</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123854" y="1443841"/>
            <a:ext cx="4896292" cy="3693319"/>
          </a:xfrm>
          <a:prstGeom prst="rect">
            <a:avLst/>
          </a:prstGeom>
          <a:noFill/>
        </p:spPr>
        <p:txBody>
          <a:bodyPr wrap="square">
            <a:spAutoFit/>
          </a:bodyPr>
          <a:lstStyle/>
          <a:p>
            <a:r>
              <a:rPr lang="es-CO" dirty="0"/>
              <a:t>La sentencia condicional alternativa “IF ELSE” </a:t>
            </a:r>
            <a:r>
              <a:rPr lang="es-ES" dirty="0"/>
              <a:t>permite ejecutar un bloque de código u otro según se cumpla una condición o su complemento</a:t>
            </a:r>
            <a:endParaRPr lang="es-CO" dirty="0"/>
          </a:p>
          <a:p>
            <a:endParaRPr lang="es-CO" dirty="0"/>
          </a:p>
          <a:p>
            <a:r>
              <a:rPr lang="es-CO" dirty="0"/>
              <a:t>IF Condición booleana:</a:t>
            </a:r>
          </a:p>
          <a:p>
            <a:r>
              <a:rPr lang="es-CO" dirty="0"/>
              <a:t>    Sentencia 1</a:t>
            </a:r>
          </a:p>
          <a:p>
            <a:r>
              <a:rPr lang="es-CO" dirty="0"/>
              <a:t>ELSE:</a:t>
            </a:r>
          </a:p>
          <a:p>
            <a:r>
              <a:rPr lang="es-CO" dirty="0"/>
              <a:t>    Sentencia 2</a:t>
            </a:r>
          </a:p>
          <a:p>
            <a:r>
              <a:rPr lang="es-CO" dirty="0"/>
              <a:t>Ejemplo: </a:t>
            </a:r>
          </a:p>
          <a:p>
            <a:r>
              <a:rPr lang="es-CO" dirty="0" err="1"/>
              <a:t>If</a:t>
            </a:r>
            <a:r>
              <a:rPr lang="es-CO" dirty="0"/>
              <a:t> x&gt;0</a:t>
            </a:r>
          </a:p>
          <a:p>
            <a:r>
              <a:rPr lang="es-CO" dirty="0"/>
              <a:t>   </a:t>
            </a:r>
            <a:r>
              <a:rPr lang="es-CO" dirty="0" err="1"/>
              <a:t>print</a:t>
            </a:r>
            <a:r>
              <a:rPr lang="es-CO" dirty="0"/>
              <a:t>(“El número es positivo”)</a:t>
            </a:r>
          </a:p>
          <a:p>
            <a:r>
              <a:rPr lang="es-CO" dirty="0" err="1"/>
              <a:t>Else</a:t>
            </a:r>
            <a:r>
              <a:rPr lang="es-CO" dirty="0"/>
              <a:t> </a:t>
            </a:r>
          </a:p>
          <a:p>
            <a:r>
              <a:rPr lang="es-CO" dirty="0"/>
              <a:t>    </a:t>
            </a:r>
            <a:r>
              <a:rPr lang="es-CO" dirty="0" err="1"/>
              <a:t>print</a:t>
            </a:r>
            <a:r>
              <a:rPr lang="es-CO" dirty="0"/>
              <a:t> (“El número no es positivo”)</a:t>
            </a:r>
          </a:p>
        </p:txBody>
      </p:sp>
    </p:spTree>
    <p:extLst>
      <p:ext uri="{BB962C8B-B14F-4D97-AF65-F5344CB8AC3E}">
        <p14:creationId xmlns:p14="http://schemas.microsoft.com/office/powerpoint/2010/main" val="117483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7</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2" name="CuadroTexto 1">
            <a:extLst>
              <a:ext uri="{FF2B5EF4-FFF2-40B4-BE49-F238E27FC236}">
                <a16:creationId xmlns:a16="http://schemas.microsoft.com/office/drawing/2014/main" id="{F42B6312-7321-A33F-CFE7-E56DC99D41C3}"/>
              </a:ext>
            </a:extLst>
          </p:cNvPr>
          <p:cNvSpPr txBox="1"/>
          <p:nvPr/>
        </p:nvSpPr>
        <p:spPr>
          <a:xfrm>
            <a:off x="2037222" y="2348880"/>
            <a:ext cx="4896292" cy="2862322"/>
          </a:xfrm>
          <a:prstGeom prst="rect">
            <a:avLst/>
          </a:prstGeom>
          <a:noFill/>
        </p:spPr>
        <p:txBody>
          <a:bodyPr wrap="square">
            <a:spAutoFit/>
          </a:bodyPr>
          <a:lstStyle/>
          <a:p>
            <a:r>
              <a:rPr lang="es-CO"/>
              <a:t>¿Qué pasa si el valor de la variable es 0?</a:t>
            </a:r>
          </a:p>
          <a:p>
            <a:endParaRPr lang="es-CO"/>
          </a:p>
          <a:p>
            <a:r>
              <a:rPr lang="es-CO" err="1"/>
              <a:t>If</a:t>
            </a:r>
            <a:r>
              <a:rPr lang="es-CO"/>
              <a:t> x&gt;0</a:t>
            </a:r>
          </a:p>
          <a:p>
            <a:r>
              <a:rPr lang="es-CO"/>
              <a:t>   </a:t>
            </a:r>
            <a:r>
              <a:rPr lang="es-CO" err="1"/>
              <a:t>print</a:t>
            </a:r>
            <a:r>
              <a:rPr lang="es-CO"/>
              <a:t>(“El número es positivo”)</a:t>
            </a:r>
          </a:p>
          <a:p>
            <a:r>
              <a:rPr lang="es-CO"/>
              <a:t>   x=-1</a:t>
            </a:r>
          </a:p>
          <a:p>
            <a:r>
              <a:rPr lang="es-CO" err="1"/>
              <a:t>Else</a:t>
            </a:r>
            <a:r>
              <a:rPr lang="es-CO"/>
              <a:t> </a:t>
            </a:r>
          </a:p>
          <a:p>
            <a:r>
              <a:rPr lang="es-CO"/>
              <a:t>    </a:t>
            </a:r>
            <a:r>
              <a:rPr lang="es-CO" err="1"/>
              <a:t>print</a:t>
            </a:r>
            <a:r>
              <a:rPr lang="es-CO"/>
              <a:t> (“El número no es positivo”)</a:t>
            </a:r>
          </a:p>
          <a:p>
            <a:endParaRPr lang="es-CO"/>
          </a:p>
          <a:p>
            <a:endParaRPr lang="es-CO"/>
          </a:p>
          <a:p>
            <a:endParaRPr lang="es-CO"/>
          </a:p>
        </p:txBody>
      </p:sp>
    </p:spTree>
    <p:extLst>
      <p:ext uri="{BB962C8B-B14F-4D97-AF65-F5344CB8AC3E}">
        <p14:creationId xmlns:p14="http://schemas.microsoft.com/office/powerpoint/2010/main" val="29456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8</a:t>
            </a: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743200" y="192087"/>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PROGRAMACIÓN</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4" name="2 Subtítulo">
            <a:extLst>
              <a:ext uri="{FF2B5EF4-FFF2-40B4-BE49-F238E27FC236}">
                <a16:creationId xmlns:a16="http://schemas.microsoft.com/office/drawing/2014/main" id="{AB8B8B08-E850-1342-E835-3453EC0AD7C1}"/>
              </a:ext>
            </a:extLst>
          </p:cNvPr>
          <p:cNvSpPr txBox="1">
            <a:spLocks/>
          </p:cNvSpPr>
          <p:nvPr/>
        </p:nvSpPr>
        <p:spPr bwMode="auto">
          <a:xfrm>
            <a:off x="-588788" y="5160887"/>
            <a:ext cx="913730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CONDICIONALES</a:t>
            </a:r>
          </a:p>
        </p:txBody>
      </p:sp>
      <p:sp>
        <p:nvSpPr>
          <p:cNvPr id="5" name="CuadroTexto 4">
            <a:extLst>
              <a:ext uri="{FF2B5EF4-FFF2-40B4-BE49-F238E27FC236}">
                <a16:creationId xmlns:a16="http://schemas.microsoft.com/office/drawing/2014/main" id="{0BFE988D-E0D0-BC10-5B79-0B658874D14B}"/>
              </a:ext>
            </a:extLst>
          </p:cNvPr>
          <p:cNvSpPr txBox="1"/>
          <p:nvPr/>
        </p:nvSpPr>
        <p:spPr>
          <a:xfrm>
            <a:off x="2037222" y="2168894"/>
            <a:ext cx="4896292" cy="2862322"/>
          </a:xfrm>
          <a:prstGeom prst="rect">
            <a:avLst/>
          </a:prstGeom>
          <a:noFill/>
        </p:spPr>
        <p:txBody>
          <a:bodyPr wrap="square">
            <a:spAutoFit/>
          </a:bodyPr>
          <a:lstStyle/>
          <a:p>
            <a:r>
              <a:rPr lang="es-ES" dirty="0"/>
              <a:t>La sentencia “</a:t>
            </a:r>
            <a:r>
              <a:rPr lang="es-ES" dirty="0" err="1"/>
              <a:t>elif</a:t>
            </a:r>
            <a:r>
              <a:rPr lang="es-ES" dirty="0"/>
              <a:t>” nos servirá cuando tengamos más de 2 condiciones disjuntas</a:t>
            </a:r>
          </a:p>
          <a:p>
            <a:endParaRPr lang="es-ES" dirty="0"/>
          </a:p>
          <a:p>
            <a:r>
              <a:rPr lang="es-ES" dirty="0" err="1"/>
              <a:t>If</a:t>
            </a:r>
            <a:r>
              <a:rPr lang="es-ES" dirty="0"/>
              <a:t> x==0</a:t>
            </a:r>
          </a:p>
          <a:p>
            <a:r>
              <a:rPr lang="es-ES" dirty="0"/>
              <a:t> </a:t>
            </a:r>
            <a:r>
              <a:rPr lang="es-CO" dirty="0" err="1"/>
              <a:t>print</a:t>
            </a:r>
            <a:r>
              <a:rPr lang="es-CO" dirty="0"/>
              <a:t>(“El número no es ni positivo ni negativo”)</a:t>
            </a:r>
          </a:p>
          <a:p>
            <a:r>
              <a:rPr lang="es-CO" dirty="0" err="1"/>
              <a:t>Elif</a:t>
            </a:r>
            <a:r>
              <a:rPr lang="es-CO" dirty="0"/>
              <a:t> x&gt;0</a:t>
            </a:r>
          </a:p>
          <a:p>
            <a:r>
              <a:rPr lang="es-CO" dirty="0"/>
              <a:t>   </a:t>
            </a:r>
            <a:r>
              <a:rPr lang="es-CO" dirty="0" err="1"/>
              <a:t>print</a:t>
            </a:r>
            <a:r>
              <a:rPr lang="es-CO" dirty="0"/>
              <a:t>(“El número es positivo”)</a:t>
            </a:r>
          </a:p>
          <a:p>
            <a:r>
              <a:rPr lang="es-CO" dirty="0"/>
              <a:t>   x=-1</a:t>
            </a:r>
          </a:p>
          <a:p>
            <a:r>
              <a:rPr lang="es-CO" dirty="0" err="1"/>
              <a:t>Else</a:t>
            </a:r>
            <a:r>
              <a:rPr lang="es-CO" dirty="0"/>
              <a:t> </a:t>
            </a:r>
          </a:p>
          <a:p>
            <a:r>
              <a:rPr lang="es-CO" dirty="0"/>
              <a:t>    </a:t>
            </a:r>
            <a:r>
              <a:rPr lang="es-CO" dirty="0" err="1"/>
              <a:t>print</a:t>
            </a:r>
            <a:r>
              <a:rPr lang="es-CO" dirty="0"/>
              <a:t> (“El número no es positivo”)</a:t>
            </a:r>
          </a:p>
        </p:txBody>
      </p:sp>
    </p:spTree>
    <p:extLst>
      <p:ext uri="{BB962C8B-B14F-4D97-AF65-F5344CB8AC3E}">
        <p14:creationId xmlns:p14="http://schemas.microsoft.com/office/powerpoint/2010/main" val="16194531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8623C8-32E1-48B0-9F0A-13F2E9582B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TotalTime>
  <Words>1307</Words>
  <Application>Microsoft Office PowerPoint</Application>
  <PresentationFormat>Letter Paper (8.5x11 in)</PresentationFormat>
  <Paragraphs>262</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Tema de Office</vt:lpstr>
      <vt:lpstr>1</vt:lpstr>
      <vt:lpstr>PowerPoint Presentation</vt:lpstr>
      <vt:lpstr>2</vt:lpstr>
      <vt:lpstr>4</vt:lpstr>
      <vt:lpstr>3</vt:lpstr>
      <vt:lpstr>5</vt:lpstr>
      <vt:lpstr>6</vt:lpstr>
      <vt:lpstr>7</vt:lpstr>
      <vt:lpstr>8</vt:lpstr>
      <vt:lpstr>9</vt:lpstr>
      <vt:lpstr>10</vt:lpstr>
      <vt:lpstr>11</vt:lpstr>
      <vt:lpstr>12</vt:lpstr>
      <vt:lpstr>13</vt:lpstr>
      <vt:lpstr>13</vt:lpstr>
      <vt:lpstr>14</vt:lpstr>
      <vt:lpstr>15</vt:lpstr>
      <vt:lpstr>16</vt:lpstr>
      <vt:lpstr>17</vt:lpstr>
      <vt:lpstr>18</vt:lpstr>
      <vt:lpstr>18</vt:lpstr>
      <vt:lpstr>19</vt:lpstr>
      <vt:lpstr>20</vt:lpstr>
      <vt:lpstr>20</vt:lpstr>
      <vt:lpstr>21</vt:lpstr>
      <vt:lpstr>22</vt:lpstr>
      <vt:lpstr>21</vt:lpstr>
      <vt:lpstr>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9</cp:revision>
  <dcterms:created xsi:type="dcterms:W3CDTF">2008-03-11T21:51:34Z</dcterms:created>
  <dcterms:modified xsi:type="dcterms:W3CDTF">2024-10-05T01:34:12Z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