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4" r:id="rId6"/>
    <p:sldId id="274" r:id="rId7"/>
    <p:sldId id="270" r:id="rId8"/>
    <p:sldId id="273" r:id="rId9"/>
    <p:sldId id="275" r:id="rId10"/>
    <p:sldId id="276" r:id="rId11"/>
    <p:sldId id="277" r:id="rId12"/>
    <p:sldId id="287" r:id="rId13"/>
    <p:sldId id="285" r:id="rId14"/>
    <p:sldId id="286" r:id="rId1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4"/>
            <p14:sldId id="274"/>
            <p14:sldId id="270"/>
            <p14:sldId id="273"/>
            <p14:sldId id="275"/>
            <p14:sldId id="276"/>
            <p14:sldId id="277"/>
            <p14:sldId id="28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F9540-95FF-421F-818B-EFDC46764F20}" v="2" dt="2025-01-20T17:47:19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AVID VARGAS BEDOYA" userId="S::jdvargasb@itc.edu.co::f7ab2062-aeee-4432-b765-8f54c4230f42" providerId="AD" clId="Web-{028F8D7B-F838-6D8C-E171-7638E25322FF}"/>
    <pc:docChg chg="modSld">
      <pc:chgData name="JULIAN DAVID VARGAS BEDOYA" userId="S::jdvargasb@itc.edu.co::f7ab2062-aeee-4432-b765-8f54c4230f42" providerId="AD" clId="Web-{028F8D7B-F838-6D8C-E171-7638E25322FF}" dt="2023-09-02T02:10:23.547" v="4" actId="1076"/>
      <pc:docMkLst>
        <pc:docMk/>
      </pc:docMkLst>
      <pc:sldChg chg="modSp">
        <pc:chgData name="JULIAN DAVID VARGAS BEDOYA" userId="S::jdvargasb@itc.edu.co::f7ab2062-aeee-4432-b765-8f54c4230f42" providerId="AD" clId="Web-{028F8D7B-F838-6D8C-E171-7638E25322FF}" dt="2023-09-02T02:10:23.547" v="4" actId="1076"/>
        <pc:sldMkLst>
          <pc:docMk/>
          <pc:sldMk cId="3720722372" sldId="273"/>
        </pc:sldMkLst>
      </pc:sldChg>
    </pc:docChg>
  </pc:docChgLst>
  <pc:docChgLst>
    <pc:chgData name="JHEYSON FABIAN VILLAVISAN BUITRAGO" userId="S::jfvillavisanb@itc.edu.co::e5ced5c2-d787-455d-b115-4f08a699b8c8" providerId="AD" clId="Web-{4574C869-5A4D-B0EF-AE6D-B1366452AAFA}"/>
    <pc:docChg chg="modSld">
      <pc:chgData name="JHEYSON FABIAN VILLAVISAN BUITRAGO" userId="S::jfvillavisanb@itc.edu.co::e5ced5c2-d787-455d-b115-4f08a699b8c8" providerId="AD" clId="Web-{4574C869-5A4D-B0EF-AE6D-B1366452AAFA}" dt="2023-08-26T02:10:28.129" v="1" actId="20577"/>
      <pc:docMkLst>
        <pc:docMk/>
      </pc:docMkLst>
      <pc:sldChg chg="modSp">
        <pc:chgData name="JHEYSON FABIAN VILLAVISAN BUITRAGO" userId="S::jfvillavisanb@itc.edu.co::e5ced5c2-d787-455d-b115-4f08a699b8c8" providerId="AD" clId="Web-{4574C869-5A4D-B0EF-AE6D-B1366452AAFA}" dt="2023-08-26T02:10:28.129" v="1" actId="20577"/>
        <pc:sldMkLst>
          <pc:docMk/>
          <pc:sldMk cId="1609935484" sldId="258"/>
        </pc:sldMkLst>
      </pc:sldChg>
    </pc:docChg>
  </pc:docChgLst>
  <pc:docChgLst>
    <pc:chgData name="JHEYSON FABIAN VILLAVISAN BUITRAGO" userId="e5ced5c2-d787-455d-b115-4f08a699b8c8" providerId="ADAL" clId="{6E1F9540-95FF-421F-818B-EFDC46764F20}"/>
    <pc:docChg chg="undo custSel addSld delSld modSld sldOrd modSection">
      <pc:chgData name="JHEYSON FABIAN VILLAVISAN BUITRAGO" userId="e5ced5c2-d787-455d-b115-4f08a699b8c8" providerId="ADAL" clId="{6E1F9540-95FF-421F-818B-EFDC46764F20}" dt="2025-01-20T17:55:19.278" v="346"/>
      <pc:docMkLst>
        <pc:docMk/>
      </pc:docMkLst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3440673900" sldId="257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3545755960" sldId="261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619453116" sldId="263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449454565" sldId="265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848225137" sldId="267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3950163842" sldId="268"/>
        </pc:sldMkLst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697017796" sldId="269"/>
        </pc:sldMkLst>
      </pc:sldChg>
      <pc:sldChg chg="modSp mod">
        <pc:chgData name="JHEYSON FABIAN VILLAVISAN BUITRAGO" userId="e5ced5c2-d787-455d-b115-4f08a699b8c8" providerId="ADAL" clId="{6E1F9540-95FF-421F-818B-EFDC46764F20}" dt="2025-01-20T17:30:46.324" v="7" actId="20577"/>
        <pc:sldMkLst>
          <pc:docMk/>
          <pc:sldMk cId="2369163642" sldId="270"/>
        </pc:sldMkLst>
        <pc:spChg chg="mod">
          <ac:chgData name="JHEYSON FABIAN VILLAVISAN BUITRAGO" userId="e5ced5c2-d787-455d-b115-4f08a699b8c8" providerId="ADAL" clId="{6E1F9540-95FF-421F-818B-EFDC46764F20}" dt="2025-01-20T17:30:46.324" v="7" actId="20577"/>
          <ac:spMkLst>
            <pc:docMk/>
            <pc:sldMk cId="2369163642" sldId="270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6E1F9540-95FF-421F-818B-EFDC46764F20}" dt="2025-01-20T17:30:05.881" v="3" actId="47"/>
        <pc:sldMkLst>
          <pc:docMk/>
          <pc:sldMk cId="2788574265" sldId="271"/>
        </pc:sldMkLst>
      </pc:sldChg>
      <pc:sldChg chg="del">
        <pc:chgData name="JHEYSON FABIAN VILLAVISAN BUITRAGO" userId="e5ced5c2-d787-455d-b115-4f08a699b8c8" providerId="ADAL" clId="{6E1F9540-95FF-421F-818B-EFDC46764F20}" dt="2025-01-20T17:30:00.345" v="2" actId="47"/>
        <pc:sldMkLst>
          <pc:docMk/>
          <pc:sldMk cId="318970871" sldId="272"/>
        </pc:sldMkLst>
      </pc:sldChg>
      <pc:sldChg chg="addSp delSp modSp mod">
        <pc:chgData name="JHEYSON FABIAN VILLAVISAN BUITRAGO" userId="e5ced5c2-d787-455d-b115-4f08a699b8c8" providerId="ADAL" clId="{6E1F9540-95FF-421F-818B-EFDC46764F20}" dt="2025-01-20T17:47:17.559" v="209" actId="22"/>
        <pc:sldMkLst>
          <pc:docMk/>
          <pc:sldMk cId="3720722372" sldId="273"/>
        </pc:sldMkLst>
        <pc:spChg chg="add del">
          <ac:chgData name="JHEYSON FABIAN VILLAVISAN BUITRAGO" userId="e5ced5c2-d787-455d-b115-4f08a699b8c8" providerId="ADAL" clId="{6E1F9540-95FF-421F-818B-EFDC46764F20}" dt="2025-01-20T17:47:17.559" v="209" actId="22"/>
          <ac:spMkLst>
            <pc:docMk/>
            <pc:sldMk cId="3720722372" sldId="273"/>
            <ac:spMk id="3" creationId="{26FD1000-EE6B-0464-1389-66E2DC0CAA6B}"/>
          </ac:spMkLst>
        </pc:spChg>
        <pc:spChg chg="mod">
          <ac:chgData name="JHEYSON FABIAN VILLAVISAN BUITRAGO" userId="e5ced5c2-d787-455d-b115-4f08a699b8c8" providerId="ADAL" clId="{6E1F9540-95FF-421F-818B-EFDC46764F20}" dt="2025-01-20T17:37:52.398" v="85" actId="20577"/>
          <ac:spMkLst>
            <pc:docMk/>
            <pc:sldMk cId="3720722372" sldId="27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6E1F9540-95FF-421F-818B-EFDC46764F20}" dt="2025-01-20T17:38:17.961" v="86" actId="20577"/>
          <ac:spMkLst>
            <pc:docMk/>
            <pc:sldMk cId="3720722372" sldId="273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6E1F9540-95FF-421F-818B-EFDC46764F20}" dt="2025-01-20T17:30:44.051" v="6" actId="20577"/>
        <pc:sldMkLst>
          <pc:docMk/>
          <pc:sldMk cId="3323885922" sldId="274"/>
        </pc:sldMkLst>
        <pc:spChg chg="mod">
          <ac:chgData name="JHEYSON FABIAN VILLAVISAN BUITRAGO" userId="e5ced5c2-d787-455d-b115-4f08a699b8c8" providerId="ADAL" clId="{6E1F9540-95FF-421F-818B-EFDC46764F20}" dt="2025-01-20T17:30:35.229" v="5" actId="1076"/>
          <ac:spMkLst>
            <pc:docMk/>
            <pc:sldMk cId="3323885922" sldId="274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6E1F9540-95FF-421F-818B-EFDC46764F20}" dt="2025-01-20T17:30:44.051" v="6" actId="20577"/>
          <ac:spMkLst>
            <pc:docMk/>
            <pc:sldMk cId="3323885922" sldId="274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6E1F9540-95FF-421F-818B-EFDC46764F20}" dt="2025-01-20T17:38:48.600" v="119" actId="20577"/>
        <pc:sldMkLst>
          <pc:docMk/>
          <pc:sldMk cId="3054628638" sldId="275"/>
        </pc:sldMkLst>
        <pc:spChg chg="mod">
          <ac:chgData name="JHEYSON FABIAN VILLAVISAN BUITRAGO" userId="e5ced5c2-d787-455d-b115-4f08a699b8c8" providerId="ADAL" clId="{6E1F9540-95FF-421F-818B-EFDC46764F20}" dt="2025-01-20T17:38:48.600" v="119" actId="20577"/>
          <ac:spMkLst>
            <pc:docMk/>
            <pc:sldMk cId="3054628638" sldId="275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6E1F9540-95FF-421F-818B-EFDC46764F20}" dt="2025-01-20T17:38:26.486" v="91" actId="20577"/>
          <ac:spMkLst>
            <pc:docMk/>
            <pc:sldMk cId="3054628638" sldId="275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6E1F9540-95FF-421F-818B-EFDC46764F20}" dt="2025-01-20T17:41:45.240" v="171" actId="20577"/>
        <pc:sldMkLst>
          <pc:docMk/>
          <pc:sldMk cId="3907818372" sldId="276"/>
        </pc:sldMkLst>
        <pc:spChg chg="mod">
          <ac:chgData name="JHEYSON FABIAN VILLAVISAN BUITRAGO" userId="e5ced5c2-d787-455d-b115-4f08a699b8c8" providerId="ADAL" clId="{6E1F9540-95FF-421F-818B-EFDC46764F20}" dt="2025-01-20T17:41:45.240" v="171" actId="20577"/>
          <ac:spMkLst>
            <pc:docMk/>
            <pc:sldMk cId="3907818372" sldId="276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6E1F9540-95FF-421F-818B-EFDC46764F20}" dt="2025-01-20T17:38:54.066" v="120" actId="20577"/>
          <ac:spMkLst>
            <pc:docMk/>
            <pc:sldMk cId="3907818372" sldId="276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6E1F9540-95FF-421F-818B-EFDC46764F20}" dt="2025-01-20T17:51:24.725" v="309" actId="20577"/>
        <pc:sldMkLst>
          <pc:docMk/>
          <pc:sldMk cId="967436263" sldId="277"/>
        </pc:sldMkLst>
        <pc:spChg chg="mod">
          <ac:chgData name="JHEYSON FABIAN VILLAVISAN BUITRAGO" userId="e5ced5c2-d787-455d-b115-4f08a699b8c8" providerId="ADAL" clId="{6E1F9540-95FF-421F-818B-EFDC46764F20}" dt="2025-01-20T17:51:24.725" v="309" actId="20577"/>
          <ac:spMkLst>
            <pc:docMk/>
            <pc:sldMk cId="967436263" sldId="27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6E1F9540-95FF-421F-818B-EFDC46764F20}" dt="2025-01-20T17:41:19.009" v="168" actId="20577"/>
          <ac:spMkLst>
            <pc:docMk/>
            <pc:sldMk cId="967436263" sldId="277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6E1F9540-95FF-421F-818B-EFDC46764F20}" dt="2025-01-20T17:41:39.911" v="169" actId="47"/>
        <pc:sldMkLst>
          <pc:docMk/>
          <pc:sldMk cId="1822591205" sldId="278"/>
        </pc:sldMkLst>
      </pc:sldChg>
      <pc:sldChg chg="del">
        <pc:chgData name="JHEYSON FABIAN VILLAVISAN BUITRAGO" userId="e5ced5c2-d787-455d-b115-4f08a699b8c8" providerId="ADAL" clId="{6E1F9540-95FF-421F-818B-EFDC46764F20}" dt="2025-01-20T17:41:39.911" v="169" actId="47"/>
        <pc:sldMkLst>
          <pc:docMk/>
          <pc:sldMk cId="1620913930" sldId="279"/>
        </pc:sldMkLst>
      </pc:sldChg>
      <pc:sldChg chg="del">
        <pc:chgData name="JHEYSON FABIAN VILLAVISAN BUITRAGO" userId="e5ced5c2-d787-455d-b115-4f08a699b8c8" providerId="ADAL" clId="{6E1F9540-95FF-421F-818B-EFDC46764F20}" dt="2025-01-20T17:29:47.773" v="1" actId="47"/>
        <pc:sldMkLst>
          <pc:docMk/>
          <pc:sldMk cId="2916209098" sldId="280"/>
        </pc:sldMkLst>
      </pc:sldChg>
      <pc:sldChg chg="del">
        <pc:chgData name="JHEYSON FABIAN VILLAVISAN BUITRAGO" userId="e5ced5c2-d787-455d-b115-4f08a699b8c8" providerId="ADAL" clId="{6E1F9540-95FF-421F-818B-EFDC46764F20}" dt="2025-01-20T17:41:39.911" v="169" actId="47"/>
        <pc:sldMkLst>
          <pc:docMk/>
          <pc:sldMk cId="2930375733" sldId="281"/>
        </pc:sldMkLst>
      </pc:sldChg>
      <pc:sldChg chg="del">
        <pc:chgData name="JHEYSON FABIAN VILLAVISAN BUITRAGO" userId="e5ced5c2-d787-455d-b115-4f08a699b8c8" providerId="ADAL" clId="{6E1F9540-95FF-421F-818B-EFDC46764F20}" dt="2025-01-20T17:41:39.911" v="169" actId="47"/>
        <pc:sldMkLst>
          <pc:docMk/>
          <pc:sldMk cId="3003904549" sldId="282"/>
        </pc:sldMkLst>
      </pc:sldChg>
      <pc:sldChg chg="del">
        <pc:chgData name="JHEYSON FABIAN VILLAVISAN BUITRAGO" userId="e5ced5c2-d787-455d-b115-4f08a699b8c8" providerId="ADAL" clId="{6E1F9540-95FF-421F-818B-EFDC46764F20}" dt="2025-01-20T17:41:39.911" v="169" actId="47"/>
        <pc:sldMkLst>
          <pc:docMk/>
          <pc:sldMk cId="2177269051" sldId="283"/>
        </pc:sldMkLst>
      </pc:sldChg>
      <pc:sldChg chg="add">
        <pc:chgData name="JHEYSON FABIAN VILLAVISAN BUITRAGO" userId="e5ced5c2-d787-455d-b115-4f08a699b8c8" providerId="ADAL" clId="{6E1F9540-95FF-421F-818B-EFDC46764F20}" dt="2025-01-20T17:29:45.441" v="0"/>
        <pc:sldMkLst>
          <pc:docMk/>
          <pc:sldMk cId="2965408220" sldId="284"/>
        </pc:sldMkLst>
      </pc:sldChg>
      <pc:sldChg chg="modSp add mod ord">
        <pc:chgData name="JHEYSON FABIAN VILLAVISAN BUITRAGO" userId="e5ced5c2-d787-455d-b115-4f08a699b8c8" providerId="ADAL" clId="{6E1F9540-95FF-421F-818B-EFDC46764F20}" dt="2025-01-20T17:53:10.145" v="318" actId="20577"/>
        <pc:sldMkLst>
          <pc:docMk/>
          <pc:sldMk cId="1491583957" sldId="285"/>
        </pc:sldMkLst>
        <pc:spChg chg="mod">
          <ac:chgData name="JHEYSON FABIAN VILLAVISAN BUITRAGO" userId="e5ced5c2-d787-455d-b115-4f08a699b8c8" providerId="ADAL" clId="{6E1F9540-95FF-421F-818B-EFDC46764F20}" dt="2025-01-20T17:53:10.145" v="318" actId="20577"/>
          <ac:spMkLst>
            <pc:docMk/>
            <pc:sldMk cId="1491583957" sldId="285"/>
            <ac:spMk id="5" creationId="{67845FFC-C154-963F-0EA6-DA448EA643FF}"/>
          </ac:spMkLst>
        </pc:spChg>
        <pc:spChg chg="mod">
          <ac:chgData name="JHEYSON FABIAN VILLAVISAN BUITRAGO" userId="e5ced5c2-d787-455d-b115-4f08a699b8c8" providerId="ADAL" clId="{6E1F9540-95FF-421F-818B-EFDC46764F20}" dt="2025-01-20T17:51:46.373" v="312" actId="20577"/>
          <ac:spMkLst>
            <pc:docMk/>
            <pc:sldMk cId="1491583957" sldId="285"/>
            <ac:spMk id="5122" creationId="{1C8FA27F-8755-87AC-FF4E-4D740DDF1FD5}"/>
          </ac:spMkLst>
        </pc:spChg>
      </pc:sldChg>
      <pc:sldChg chg="modSp add mod ord">
        <pc:chgData name="JHEYSON FABIAN VILLAVISAN BUITRAGO" userId="e5ced5c2-d787-455d-b115-4f08a699b8c8" providerId="ADAL" clId="{6E1F9540-95FF-421F-818B-EFDC46764F20}" dt="2025-01-20T17:55:19.278" v="346"/>
        <pc:sldMkLst>
          <pc:docMk/>
          <pc:sldMk cId="1648394532" sldId="286"/>
        </pc:sldMkLst>
        <pc:spChg chg="mod">
          <ac:chgData name="JHEYSON FABIAN VILLAVISAN BUITRAGO" userId="e5ced5c2-d787-455d-b115-4f08a699b8c8" providerId="ADAL" clId="{6E1F9540-95FF-421F-818B-EFDC46764F20}" dt="2025-01-20T17:55:13.809" v="344" actId="20577"/>
          <ac:spMkLst>
            <pc:docMk/>
            <pc:sldMk cId="1648394532" sldId="286"/>
            <ac:spMk id="5122" creationId="{2145DD34-2FE9-4F39-E160-1C9EB2BCCD59}"/>
          </ac:spMkLst>
        </pc:spChg>
      </pc:sldChg>
      <pc:sldChg chg="modSp add mod ord">
        <pc:chgData name="JHEYSON FABIAN VILLAVISAN BUITRAGO" userId="e5ced5c2-d787-455d-b115-4f08a699b8c8" providerId="ADAL" clId="{6E1F9540-95FF-421F-818B-EFDC46764F20}" dt="2025-01-20T17:53:30.675" v="340"/>
        <pc:sldMkLst>
          <pc:docMk/>
          <pc:sldMk cId="3951426732" sldId="287"/>
        </pc:sldMkLst>
        <pc:spChg chg="mod">
          <ac:chgData name="JHEYSON FABIAN VILLAVISAN BUITRAGO" userId="e5ced5c2-d787-455d-b115-4f08a699b8c8" providerId="ADAL" clId="{6E1F9540-95FF-421F-818B-EFDC46764F20}" dt="2025-01-20T17:53:27.539" v="338" actId="20577"/>
          <ac:spMkLst>
            <pc:docMk/>
            <pc:sldMk cId="3951426732" sldId="287"/>
            <ac:spMk id="5" creationId="{18476857-91E6-C1E9-FBED-3DF5DC6763C9}"/>
          </ac:spMkLst>
        </pc:spChg>
      </pc:sldChg>
    </pc:docChg>
  </pc:docChgLst>
  <pc:docChgLst>
    <pc:chgData name="JHEYSON FABIAN VILLAVISAN BUITRAGO" userId="e5ced5c2-d787-455d-b115-4f08a699b8c8" providerId="ADAL" clId="{7075C47C-7D19-4E37-9BB5-866C9054C96F}"/>
    <pc:docChg chg="custSel addSld delSld modSld modSection">
      <pc:chgData name="JHEYSON FABIAN VILLAVISAN BUITRAGO" userId="e5ced5c2-d787-455d-b115-4f08a699b8c8" providerId="ADAL" clId="{7075C47C-7D19-4E37-9BB5-866C9054C96F}" dt="2023-09-02T02:01:02.328" v="115" actId="115"/>
      <pc:docMkLst>
        <pc:docMk/>
      </pc:docMkLst>
      <pc:sldChg chg="modSp mod">
        <pc:chgData name="JHEYSON FABIAN VILLAVISAN BUITRAGO" userId="e5ced5c2-d787-455d-b115-4f08a699b8c8" providerId="ADAL" clId="{7075C47C-7D19-4E37-9BB5-866C9054C96F}" dt="2023-09-02T01:53:38.242" v="82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7075C47C-7D19-4E37-9BB5-866C9054C96F}" dt="2023-09-02T02:01:02.328" v="115" actId="115"/>
        <pc:sldMkLst>
          <pc:docMk/>
          <pc:sldMk cId="2369163642" sldId="270"/>
        </pc:sldMkLst>
      </pc:sldChg>
      <pc:sldChg chg="modSp mod">
        <pc:chgData name="JHEYSON FABIAN VILLAVISAN BUITRAGO" userId="e5ced5c2-d787-455d-b115-4f08a699b8c8" providerId="ADAL" clId="{7075C47C-7D19-4E37-9BB5-866C9054C96F}" dt="2023-09-02T01:54:07.472" v="108" actId="20577"/>
        <pc:sldMkLst>
          <pc:docMk/>
          <pc:sldMk cId="318970871" sldId="272"/>
        </pc:sldMkLst>
      </pc:sldChg>
      <pc:sldChg chg="modSp mod">
        <pc:chgData name="JHEYSON FABIAN VILLAVISAN BUITRAGO" userId="e5ced5c2-d787-455d-b115-4f08a699b8c8" providerId="ADAL" clId="{7075C47C-7D19-4E37-9BB5-866C9054C96F}" dt="2023-09-02T01:57:34.116" v="113" actId="20577"/>
        <pc:sldMkLst>
          <pc:docMk/>
          <pc:sldMk cId="3323885922" sldId="274"/>
        </pc:sldMkLst>
      </pc:sldChg>
      <pc:sldChg chg="modSp del mod">
        <pc:chgData name="JHEYSON FABIAN VILLAVISAN BUITRAGO" userId="e5ced5c2-d787-455d-b115-4f08a699b8c8" providerId="ADAL" clId="{7075C47C-7D19-4E37-9BB5-866C9054C96F}" dt="2023-08-25T21:40:18.095" v="32" actId="2696"/>
        <pc:sldMkLst>
          <pc:docMk/>
          <pc:sldMk cId="1428125479" sldId="280"/>
        </pc:sldMkLst>
      </pc:sldChg>
      <pc:sldChg chg="addSp delSp modSp add mod">
        <pc:chgData name="JHEYSON FABIAN VILLAVISAN BUITRAGO" userId="e5ced5c2-d787-455d-b115-4f08a699b8c8" providerId="ADAL" clId="{7075C47C-7D19-4E37-9BB5-866C9054C96F}" dt="2023-09-02T01:50:08.246" v="40" actId="403"/>
        <pc:sldMkLst>
          <pc:docMk/>
          <pc:sldMk cId="2916209098" sldId="280"/>
        </pc:sldMkLst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</pc:sld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92ED0FDF-13DC-4A2E-A513-F21157160D91}"/>
    <pc:docChg chg="undo custSel addSld modSld sldOrd modSection">
      <pc:chgData name="JHEYSON FABIAN VILLAVISAN BUITRAGO" userId="e5ced5c2-d787-455d-b115-4f08a699b8c8" providerId="ADAL" clId="{92ED0FDF-13DC-4A2E-A513-F21157160D91}" dt="2024-09-27T21:10:31.823" v="990" actId="20577"/>
      <pc:docMkLst>
        <pc:docMk/>
      </pc:docMkLst>
      <pc:sldChg chg="modSp mod">
        <pc:chgData name="JHEYSON FABIAN VILLAVISAN BUITRAGO" userId="e5ced5c2-d787-455d-b115-4f08a699b8c8" providerId="ADAL" clId="{92ED0FDF-13DC-4A2E-A513-F21157160D91}" dt="2024-09-20T19:42:16.571" v="1" actId="20577"/>
        <pc:sldMkLst>
          <pc:docMk/>
          <pc:sldMk cId="1619453116" sldId="263"/>
        </pc:sldMkLst>
      </pc:sldChg>
      <pc:sldChg chg="modSp mod">
        <pc:chgData name="JHEYSON FABIAN VILLAVISAN BUITRAGO" userId="e5ced5c2-d787-455d-b115-4f08a699b8c8" providerId="ADAL" clId="{92ED0FDF-13DC-4A2E-A513-F21157160D91}" dt="2024-09-20T19:58:21.978" v="538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92ED0FDF-13DC-4A2E-A513-F21157160D91}" dt="2024-09-27T21:00:21.833" v="637" actId="20577"/>
        <pc:sldMkLst>
          <pc:docMk/>
          <pc:sldMk cId="967436263" sldId="277"/>
        </pc:sldMkLst>
      </pc:sldChg>
      <pc:sldChg chg="add">
        <pc:chgData name="JHEYSON FABIAN VILLAVISAN BUITRAGO" userId="e5ced5c2-d787-455d-b115-4f08a699b8c8" providerId="ADAL" clId="{92ED0FDF-13DC-4A2E-A513-F21157160D91}" dt="2024-09-20T19:55:03.403" v="2" actId="2890"/>
        <pc:sldMkLst>
          <pc:docMk/>
          <pc:sldMk cId="2930375733" sldId="281"/>
        </pc:sldMkLst>
      </pc:sldChg>
      <pc:sldChg chg="modSp add mod ord">
        <pc:chgData name="JHEYSON FABIAN VILLAVISAN BUITRAGO" userId="e5ced5c2-d787-455d-b115-4f08a699b8c8" providerId="ADAL" clId="{92ED0FDF-13DC-4A2E-A513-F21157160D91}" dt="2024-09-27T21:03:51.514" v="642" actId="20577"/>
        <pc:sldMkLst>
          <pc:docMk/>
          <pc:sldMk cId="3003904549" sldId="282"/>
        </pc:sldMkLst>
      </pc:sldChg>
      <pc:sldChg chg="modSp add mod ord">
        <pc:chgData name="JHEYSON FABIAN VILLAVISAN BUITRAGO" userId="e5ced5c2-d787-455d-b115-4f08a699b8c8" providerId="ADAL" clId="{92ED0FDF-13DC-4A2E-A513-F21157160D91}" dt="2024-09-27T21:10:31.823" v="990" actId="20577"/>
        <pc:sldMkLst>
          <pc:docMk/>
          <pc:sldMk cId="2177269051" sldId="283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9A9F3DD6-D830-9385-0437-BE165C023103}"/>
    <pc:docChg chg="modSld">
      <pc:chgData name="JHEYSON FABIAN VILLAVISAN BUITRAGO" userId="S::jfvillavisanb@itc.edu.co::e5ced5c2-d787-455d-b115-4f08a699b8c8" providerId="AD" clId="Web-{9A9F3DD6-D830-9385-0437-BE165C023103}" dt="2024-10-05T01:34:02.859" v="19" actId="20577"/>
      <pc:docMkLst>
        <pc:docMk/>
      </pc:docMkLst>
      <pc:sldChg chg="modSp">
        <pc:chgData name="JHEYSON FABIAN VILLAVISAN BUITRAGO" userId="S::jfvillavisanb@itc.edu.co::e5ced5c2-d787-455d-b115-4f08a699b8c8" providerId="AD" clId="Web-{9A9F3DD6-D830-9385-0437-BE165C023103}" dt="2024-10-05T01:34:02.859" v="19" actId="20577"/>
        <pc:sldMkLst>
          <pc:docMk/>
          <pc:sldMk cId="1620913930" sldId="279"/>
        </pc:sldMkLst>
      </pc:sldChg>
    </pc:docChg>
  </pc:docChgLst>
  <pc:docChgLst>
    <pc:chgData name="MIGUEL ANGEL TORRES SANCHEZ" userId="S::matorressa@itc.edu.co::913580f6-6c3e-480e-8dae-e525cfe1de93" providerId="AD" clId="Web-{507C8009-B934-D500-D1F8-A61EA3CBC0AB}"/>
    <pc:docChg chg="sldOrd">
      <pc:chgData name="MIGUEL ANGEL TORRES SANCHEZ" userId="S::matorressa@itc.edu.co::913580f6-6c3e-480e-8dae-e525cfe1de93" providerId="AD" clId="Web-{507C8009-B934-D500-D1F8-A61EA3CBC0AB}" dt="2023-09-06T03:03:25.655" v="0"/>
      <pc:docMkLst>
        <pc:docMk/>
      </pc:docMkLst>
      <pc:sldChg chg="ord">
        <pc:chgData name="MIGUEL ANGEL TORRES SANCHEZ" userId="S::matorressa@itc.edu.co::913580f6-6c3e-480e-8dae-e525cfe1de93" providerId="AD" clId="Web-{507C8009-B934-D500-D1F8-A61EA3CBC0AB}" dt="2023-09-06T03:03:25.655" v="0"/>
        <pc:sldMkLst>
          <pc:docMk/>
          <pc:sldMk cId="1609935484" sldId="25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9B4B1-9E8E-7C6E-3AFF-EC768F397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BF43670E-AA17-4231-D221-3F4E3DD309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64DD558C-21EE-7376-6B2B-1F86DEECE8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C2DF057-12E6-1575-71B5-4AFC3471A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8674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A36D-662E-9DB8-8BCF-2D93D08D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FCA36976-224D-1E0E-FD24-8134DC8A10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F3382928-55B9-FD69-45C4-E2ECAC7B33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5382C2A1-081F-9C0C-0B21-5C40B4F1C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5526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0875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897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40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9479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977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1115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586B9-F331-B355-7C87-AF172B1E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163F9612-8513-DE41-706C-9011C1C17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6E33497-61E3-A59D-5177-B154093D56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641CEE23-CF67-DD0C-ED71-C0D5A3A0B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4999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9A17C-9A95-B9CC-D74A-F26623ADF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1C8FA27F-8755-87AC-FF4E-4D740DDF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A5EC0C4-F42D-9612-F261-948568CE0862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D8DDD83E-FEE1-76E6-0032-A36FFB81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845FFC-C154-963F-0EA6-DA448EA643FF}"/>
              </a:ext>
            </a:extLst>
          </p:cNvPr>
          <p:cNvSpPr txBox="1"/>
          <p:nvPr/>
        </p:nvSpPr>
        <p:spPr>
          <a:xfrm>
            <a:off x="922264" y="1997839"/>
            <a:ext cx="6682868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Ciclo </a:t>
            </a:r>
            <a:r>
              <a:rPr lang="es-CO" dirty="0" err="1"/>
              <a:t>For</a:t>
            </a:r>
            <a:r>
              <a:rPr lang="es-CO" dirty="0"/>
              <a:t> Anidado</a:t>
            </a:r>
            <a:endParaRPr lang="es-CO" dirty="0">
              <a:cs typeface="Calibri"/>
            </a:endParaRPr>
          </a:p>
          <a:p>
            <a:endParaRPr lang="es-CO" dirty="0"/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variable de iteración, inicio, fin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  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# código a ejecutar para cada elemento en la secuencia</a:t>
            </a:r>
            <a:endParaRPr lang="es-CO" dirty="0">
              <a:highlight>
                <a:srgbClr val="00FF00"/>
              </a:highlight>
            </a:endParaRPr>
          </a:p>
          <a:p>
            <a:r>
              <a:rPr lang="es-CO" dirty="0">
                <a:solidFill>
                  <a:srgbClr val="FF00FF"/>
                </a:solidFill>
                <a:ea typeface="+mn-lt"/>
                <a:cs typeface="Calibri"/>
              </a:rPr>
              <a:t>       </a:t>
            </a:r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variable de iteración, inicio, fin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         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# código a ejecutar para cada elemento en la secuencia</a:t>
            </a:r>
            <a:endParaRPr lang="es-CO" dirty="0">
              <a:highlight>
                <a:srgbClr val="00FF00"/>
              </a:highlight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ea typeface="+mn-lt"/>
              <a:cs typeface="+mn-lt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58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D9B9D-76A8-DD42-D99A-C312934F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2145DD34-2FE9-4F39-E160-1C9EB2BCC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F57DD071-28FD-AEE9-FEC0-F2704D2420D3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55975D90-5621-8DF3-3674-5C0F6A61F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FBB427-45F5-9052-F92A-33B8FB773082}"/>
              </a:ext>
            </a:extLst>
          </p:cNvPr>
          <p:cNvSpPr txBox="1"/>
          <p:nvPr/>
        </p:nvSpPr>
        <p:spPr>
          <a:xfrm>
            <a:off x="2037222" y="2168894"/>
            <a:ext cx="4896292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ea typeface="+mn-lt"/>
                <a:cs typeface="+mn-lt"/>
              </a:rPr>
              <a:t>Ejercicio</a:t>
            </a:r>
          </a:p>
          <a:p>
            <a:r>
              <a:rPr lang="es-CO" dirty="0">
                <a:ea typeface="+mn-lt"/>
                <a:cs typeface="+mn-lt"/>
              </a:rPr>
              <a:t>*Diseñe un programa que imprima los números primos entre el 1 y el 50.</a:t>
            </a:r>
          </a:p>
          <a:p>
            <a:endParaRPr lang="es-CO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*</a:t>
            </a:r>
            <a:r>
              <a:rPr lang="en-US" dirty="0" err="1">
                <a:cs typeface="Calibri"/>
              </a:rPr>
              <a:t>Diseñe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encuentre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lista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Diseñe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imprima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numeros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primos</a:t>
            </a:r>
            <a:r>
              <a:rPr lang="en-US" dirty="0">
                <a:cs typeface="Calibri"/>
              </a:rPr>
              <a:t> de 1 a n de forma </a:t>
            </a:r>
            <a:r>
              <a:rPr lang="en-US" dirty="0" err="1">
                <a:cs typeface="Calibri"/>
              </a:rPr>
              <a:t>descendente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3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D95D6F6-B57E-72C6-C4A1-D87E90D71724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490812" y="2280406"/>
            <a:ext cx="5645968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>
                <a:cs typeface="Calibri"/>
              </a:rPr>
              <a:t>Diseñe un algoritmo tal que sume los primeros 5 números e imprima en consola el total.</a:t>
            </a: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388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125827" y="2133452"/>
            <a:ext cx="4896292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Ciclo </a:t>
            </a:r>
            <a:r>
              <a:rPr lang="es-CO" dirty="0" err="1"/>
              <a:t>For</a:t>
            </a:r>
            <a:endParaRPr lang="es-CO" dirty="0"/>
          </a:p>
          <a:p>
            <a:endParaRPr lang="es-CO" dirty="0"/>
          </a:p>
          <a:p>
            <a:r>
              <a:rPr lang="es-CO" dirty="0">
                <a:ea typeface="+mn-lt"/>
                <a:cs typeface="+mn-lt"/>
              </a:rPr>
              <a:t>El ciclo </a:t>
            </a:r>
            <a:r>
              <a:rPr lang="es-CO" dirty="0" err="1"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es una estructura de control en la programación que se utiliza para </a:t>
            </a:r>
            <a:r>
              <a:rPr lang="es-CO" b="1" u="sng" dirty="0">
                <a:ea typeface="+mn-lt"/>
                <a:cs typeface="+mn-lt"/>
              </a:rPr>
              <a:t>iterar</a:t>
            </a:r>
            <a:r>
              <a:rPr lang="es-CO" dirty="0">
                <a:ea typeface="+mn-lt"/>
                <a:cs typeface="+mn-lt"/>
              </a:rPr>
              <a:t> sobre una secuencia de elementos y ejecutar un bloque de código para cada elemento en la secuencia. Es una de las formas más comunes de realizar iteraciones en la programación.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1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621181" y="971547"/>
            <a:ext cx="6021571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Ciclo </a:t>
            </a:r>
            <a:r>
              <a:rPr lang="es-CO" dirty="0" err="1"/>
              <a:t>For</a:t>
            </a:r>
            <a:endParaRPr lang="es-CO" dirty="0">
              <a:cs typeface="Calibri"/>
            </a:endParaRPr>
          </a:p>
          <a:p>
            <a:endParaRPr lang="es-CO" dirty="0"/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variable de iteración, inicio, fin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# código a ejecutar para cada elemento en la secuencia</a:t>
            </a:r>
            <a:endParaRPr lang="es-CO" dirty="0">
              <a:highlight>
                <a:srgbClr val="00FF00"/>
              </a:highlight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ea typeface="+mn-lt"/>
              <a:cs typeface="+mn-lt"/>
            </a:endParaRPr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i in [1, 2, 3, 4]</a:t>
            </a:r>
            <a:r>
              <a:rPr lang="es-CO" dirty="0">
                <a:ea typeface="+mn-lt"/>
                <a:cs typeface="+mn-lt"/>
              </a:rPr>
              <a:t>:
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    </a:t>
            </a:r>
            <a:r>
              <a:rPr lang="es-CO" dirty="0" err="1">
                <a:highlight>
                  <a:srgbClr val="00FF00"/>
                </a:highlight>
                <a:ea typeface="+mn-lt"/>
                <a:cs typeface="+mn-lt"/>
              </a:rPr>
              <a:t>print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(i) # </a:t>
            </a:r>
            <a:r>
              <a:rPr lang="es-CO" dirty="0" err="1">
                <a:highlight>
                  <a:srgbClr val="00FF00"/>
                </a:highlight>
                <a:ea typeface="+mn-lt"/>
                <a:cs typeface="+mn-lt"/>
              </a:rPr>
              <a:t>prints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: 1, 2, 3, 4,</a:t>
            </a: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07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>
                <a:cs typeface="Calibri"/>
              </a:rPr>
              <a:t>Usando el ciclo FOR diseñe un algoritmo tal que sume los primeros 5 números e imprima en consola el total.</a:t>
            </a:r>
          </a:p>
        </p:txBody>
      </p:sp>
    </p:spTree>
    <p:extLst>
      <p:ext uri="{BB962C8B-B14F-4D97-AF65-F5344CB8AC3E}">
        <p14:creationId xmlns:p14="http://schemas.microsoft.com/office/powerpoint/2010/main" val="305462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 err="1">
                <a:ea typeface="+mn-lt"/>
                <a:cs typeface="+mn-lt"/>
              </a:rPr>
              <a:t>numeros</a:t>
            </a:r>
            <a:r>
              <a:rPr lang="es-CO" dirty="0">
                <a:ea typeface="+mn-lt"/>
                <a:cs typeface="+mn-lt"/>
              </a:rPr>
              <a:t> = [0,1, 2, 3, 4]</a:t>
            </a:r>
            <a:endParaRPr lang="en-US" dirty="0"/>
          </a:p>
          <a:p>
            <a:endParaRPr lang="es-CO" dirty="0">
              <a:ea typeface="+mn-lt"/>
              <a:cs typeface="+mn-lt"/>
            </a:endParaRPr>
          </a:p>
          <a:p>
            <a:r>
              <a:rPr lang="es-CO" dirty="0">
                <a:ea typeface="+mn-lt"/>
                <a:cs typeface="+mn-lt"/>
              </a:rPr>
              <a:t>suma = 0</a:t>
            </a:r>
            <a:endParaRPr lang="es-CO" dirty="0"/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i in </a:t>
            </a:r>
            <a:r>
              <a:rPr lang="es-CO" dirty="0" err="1">
                <a:solidFill>
                  <a:srgbClr val="FFC000"/>
                </a:solidFill>
                <a:ea typeface="+mn-lt"/>
                <a:cs typeface="+mn-lt"/>
              </a:rPr>
              <a:t>numeros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suma += i</a:t>
            </a:r>
            <a:endParaRPr lang="es-CO" dirty="0"/>
          </a:p>
          <a:p>
            <a:r>
              <a:rPr lang="es-CO" dirty="0" err="1">
                <a:ea typeface="+mn-lt"/>
                <a:cs typeface="+mn-lt"/>
              </a:rPr>
              <a:t>print</a:t>
            </a:r>
            <a:r>
              <a:rPr lang="es-CO" dirty="0">
                <a:ea typeface="+mn-lt"/>
                <a:cs typeface="+mn-lt"/>
              </a:rPr>
              <a:t>(</a:t>
            </a:r>
            <a:r>
              <a:rPr lang="es-CO" dirty="0" err="1">
                <a:ea typeface="+mn-lt"/>
                <a:cs typeface="+mn-lt"/>
              </a:rPr>
              <a:t>F’”suma</a:t>
            </a:r>
            <a:r>
              <a:rPr lang="es-CO" dirty="0">
                <a:ea typeface="+mn-lt"/>
                <a:cs typeface="+mn-lt"/>
              </a:rPr>
              <a:t>“={suma})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781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ea typeface="+mn-lt"/>
                <a:cs typeface="+mn-lt"/>
              </a:rPr>
              <a:t>Ejercicio</a:t>
            </a:r>
          </a:p>
          <a:p>
            <a:r>
              <a:rPr lang="es-CO" dirty="0">
                <a:ea typeface="+mn-lt"/>
                <a:cs typeface="+mn-lt"/>
              </a:rPr>
              <a:t>*Diseñe un programa que imprima los números entre el 1 y el n. Donde n es ingresado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96743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9FA97-F53A-0887-551D-67E42BC47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207F4A2C-925A-DBBA-A677-F1EBF14D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3439102-61ED-D44F-A96F-824521579F89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E2E8FAF3-FFBE-0B2D-6B19-F531279A5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8476857-91E6-C1E9-FBED-3DF5DC6763C9}"/>
              </a:ext>
            </a:extLst>
          </p:cNvPr>
          <p:cNvSpPr txBox="1"/>
          <p:nvPr/>
        </p:nvSpPr>
        <p:spPr>
          <a:xfrm>
            <a:off x="922264" y="1997839"/>
            <a:ext cx="6682868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/>
              <a:t>Ciclo </a:t>
            </a:r>
            <a:r>
              <a:rPr lang="es-CO" dirty="0" err="1"/>
              <a:t>For</a:t>
            </a:r>
            <a:r>
              <a:rPr lang="es-CO" dirty="0"/>
              <a:t> Cascada</a:t>
            </a:r>
            <a:endParaRPr lang="es-CO" dirty="0">
              <a:cs typeface="Calibri"/>
            </a:endParaRPr>
          </a:p>
          <a:p>
            <a:endParaRPr lang="es-CO" dirty="0"/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variable de iteración, inicio, fin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  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# código a ejecutar para cada elemento en la secuencia</a:t>
            </a:r>
            <a:endParaRPr lang="es-CO" dirty="0">
              <a:highlight>
                <a:srgbClr val="00FF00"/>
              </a:highlight>
            </a:endParaRPr>
          </a:p>
          <a:p>
            <a:r>
              <a:rPr lang="es-CO" dirty="0" err="1">
                <a:solidFill>
                  <a:srgbClr val="FF00FF"/>
                </a:solidFill>
                <a:ea typeface="+mn-lt"/>
                <a:cs typeface="+mn-lt"/>
              </a:rPr>
              <a:t>for</a:t>
            </a:r>
            <a:r>
              <a:rPr lang="es-CO" dirty="0">
                <a:ea typeface="+mn-lt"/>
                <a:cs typeface="+mn-lt"/>
              </a:rPr>
              <a:t> </a:t>
            </a:r>
            <a:r>
              <a:rPr lang="es-CO" dirty="0">
                <a:solidFill>
                  <a:srgbClr val="FFC000"/>
                </a:solidFill>
                <a:ea typeface="+mn-lt"/>
                <a:cs typeface="+mn-lt"/>
              </a:rPr>
              <a:t>variable de iteración, inicio, fin</a:t>
            </a:r>
            <a:r>
              <a:rPr lang="es-CO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ea typeface="+mn-lt"/>
                <a:cs typeface="+mn-lt"/>
              </a:rPr>
              <a:t>       </a:t>
            </a:r>
            <a:r>
              <a:rPr lang="es-CO" dirty="0">
                <a:highlight>
                  <a:srgbClr val="00FF00"/>
                </a:highlight>
                <a:ea typeface="+mn-lt"/>
                <a:cs typeface="+mn-lt"/>
              </a:rPr>
              <a:t># código a ejecutar para cada elemento en la secuencia</a:t>
            </a:r>
            <a:endParaRPr lang="es-CO" dirty="0">
              <a:highlight>
                <a:srgbClr val="00FF00"/>
              </a:highlight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ea typeface="+mn-lt"/>
              <a:cs typeface="+mn-lt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426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552</Words>
  <Application>Microsoft Office PowerPoint</Application>
  <PresentationFormat>Carta (216 x 279 mm)</PresentationFormat>
  <Paragraphs>143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</cp:revision>
  <dcterms:created xsi:type="dcterms:W3CDTF">2008-03-11T21:51:34Z</dcterms:created>
  <dcterms:modified xsi:type="dcterms:W3CDTF">2025-01-20T17:55:22Z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