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12"/>
  </p:notesMasterIdLst>
  <p:handoutMasterIdLst>
    <p:handoutMasterId r:id="rId13"/>
  </p:handoutMasterIdLst>
  <p:sldIdLst>
    <p:sldId id="256" r:id="rId5"/>
    <p:sldId id="284" r:id="rId6"/>
    <p:sldId id="281" r:id="rId7"/>
    <p:sldId id="278" r:id="rId8"/>
    <p:sldId id="282" r:id="rId9"/>
    <p:sldId id="279" r:id="rId10"/>
    <p:sldId id="283" r:id="rId11"/>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4"/>
            <p14:sldId id="281"/>
            <p14:sldId id="278"/>
            <p14:sldId id="282"/>
            <p14:sldId id="279"/>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64144-27F5-4446-A55A-1F0DDCA3E571}" v="1" dt="2025-01-20T18:03:05.40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94" y="14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DAVID VARGAS BEDOYA" userId="S::jdvargasb@itc.edu.co::f7ab2062-aeee-4432-b765-8f54c4230f42" providerId="AD" clId="Web-{028F8D7B-F838-6D8C-E171-7638E25322FF}"/>
    <pc:docChg chg="modSld">
      <pc:chgData name="JULIAN DAVID VARGAS BEDOYA" userId="S::jdvargasb@itc.edu.co::f7ab2062-aeee-4432-b765-8f54c4230f42" providerId="AD" clId="Web-{028F8D7B-F838-6D8C-E171-7638E25322FF}" dt="2023-09-02T02:10:23.547" v="4" actId="1076"/>
      <pc:docMkLst>
        <pc:docMk/>
      </pc:docMkLst>
      <pc:sldChg chg="modSp">
        <pc:chgData name="JULIAN DAVID VARGAS BEDOYA" userId="S::jdvargasb@itc.edu.co::f7ab2062-aeee-4432-b765-8f54c4230f42" providerId="AD" clId="Web-{028F8D7B-F838-6D8C-E171-7638E25322FF}" dt="2023-09-02T02:10:23.547" v="4" actId="1076"/>
        <pc:sldMkLst>
          <pc:docMk/>
          <pc:sldMk cId="3720722372" sldId="273"/>
        </pc:sldMkLst>
      </pc:sldChg>
    </pc:docChg>
  </pc:docChgLst>
  <pc:docChgLst>
    <pc:chgData name="JHEYSON FABIAN VILLAVISAN BUITRAGO" userId="S::jfvillavisanb@itc.edu.co::e5ced5c2-d787-455d-b115-4f08a699b8c8" providerId="AD" clId="Web-{4574C869-5A4D-B0EF-AE6D-B1366452AAFA}"/>
    <pc:docChg chg="modSld">
      <pc:chgData name="JHEYSON FABIAN VILLAVISAN BUITRAGO" userId="S::jfvillavisanb@itc.edu.co::e5ced5c2-d787-455d-b115-4f08a699b8c8" providerId="AD" clId="Web-{4574C869-5A4D-B0EF-AE6D-B1366452AAFA}" dt="2023-08-26T02:10:28.129" v="1" actId="20577"/>
      <pc:docMkLst>
        <pc:docMk/>
      </pc:docMkLst>
      <pc:sldChg chg="modSp">
        <pc:chgData name="JHEYSON FABIAN VILLAVISAN BUITRAGO" userId="S::jfvillavisanb@itc.edu.co::e5ced5c2-d787-455d-b115-4f08a699b8c8" providerId="AD" clId="Web-{4574C869-5A4D-B0EF-AE6D-B1366452AAFA}" dt="2023-08-26T02:10:28.129" v="1" actId="20577"/>
        <pc:sldMkLst>
          <pc:docMk/>
          <pc:sldMk cId="1609935484" sldId="258"/>
        </pc:sldMkLst>
      </pc:sldChg>
    </pc:docChg>
  </pc:docChgLst>
  <pc:docChgLst>
    <pc:chgData name="JHEYSON FABIAN VILLAVISAN BUITRAGO" userId="e5ced5c2-d787-455d-b115-4f08a699b8c8" providerId="ADAL" clId="{D9564144-27F5-4446-A55A-1F0DDCA3E571}"/>
    <pc:docChg chg="undo custSel addSld delSld modSld modSection">
      <pc:chgData name="JHEYSON FABIAN VILLAVISAN BUITRAGO" userId="e5ced5c2-d787-455d-b115-4f08a699b8c8" providerId="ADAL" clId="{D9564144-27F5-4446-A55A-1F0DDCA3E571}" dt="2025-01-20T18:09:19.089" v="50" actId="20577"/>
      <pc:docMkLst>
        <pc:docMk/>
      </pc:docMkLst>
      <pc:sldChg chg="del">
        <pc:chgData name="JHEYSON FABIAN VILLAVISAN BUITRAGO" userId="e5ced5c2-d787-455d-b115-4f08a699b8c8" providerId="ADAL" clId="{D9564144-27F5-4446-A55A-1F0DDCA3E571}" dt="2025-01-20T18:03:09.302" v="2" actId="47"/>
        <pc:sldMkLst>
          <pc:docMk/>
          <pc:sldMk cId="3440673900" sldId="257"/>
        </pc:sldMkLst>
      </pc:sldChg>
      <pc:sldChg chg="del">
        <pc:chgData name="JHEYSON FABIAN VILLAVISAN BUITRAGO" userId="e5ced5c2-d787-455d-b115-4f08a699b8c8" providerId="ADAL" clId="{D9564144-27F5-4446-A55A-1F0DDCA3E571}" dt="2025-01-20T18:03:12.557" v="4" actId="47"/>
        <pc:sldMkLst>
          <pc:docMk/>
          <pc:sldMk cId="1609935484" sldId="258"/>
        </pc:sldMkLst>
      </pc:sldChg>
      <pc:sldChg chg="del">
        <pc:chgData name="JHEYSON FABIAN VILLAVISAN BUITRAGO" userId="e5ced5c2-d787-455d-b115-4f08a699b8c8" providerId="ADAL" clId="{D9564144-27F5-4446-A55A-1F0DDCA3E571}" dt="2025-01-20T18:03:11.946" v="3" actId="47"/>
        <pc:sldMkLst>
          <pc:docMk/>
          <pc:sldMk cId="1249697515" sldId="259"/>
        </pc:sldMkLst>
      </pc:sldChg>
      <pc:sldChg chg="del">
        <pc:chgData name="JHEYSON FABIAN VILLAVISAN BUITRAGO" userId="e5ced5c2-d787-455d-b115-4f08a699b8c8" providerId="ADAL" clId="{D9564144-27F5-4446-A55A-1F0DDCA3E571}" dt="2025-01-20T18:03:13.447" v="6" actId="47"/>
        <pc:sldMkLst>
          <pc:docMk/>
          <pc:sldMk cId="1174833738" sldId="260"/>
        </pc:sldMkLst>
      </pc:sldChg>
      <pc:sldChg chg="del">
        <pc:chgData name="JHEYSON FABIAN VILLAVISAN BUITRAGO" userId="e5ced5c2-d787-455d-b115-4f08a699b8c8" providerId="ADAL" clId="{D9564144-27F5-4446-A55A-1F0DDCA3E571}" dt="2025-01-20T18:03:12.986" v="5" actId="47"/>
        <pc:sldMkLst>
          <pc:docMk/>
          <pc:sldMk cId="3545755960" sldId="261"/>
        </pc:sldMkLst>
      </pc:sldChg>
      <pc:sldChg chg="del">
        <pc:chgData name="JHEYSON FABIAN VILLAVISAN BUITRAGO" userId="e5ced5c2-d787-455d-b115-4f08a699b8c8" providerId="ADAL" clId="{D9564144-27F5-4446-A55A-1F0DDCA3E571}" dt="2025-01-20T18:03:13.960" v="7" actId="47"/>
        <pc:sldMkLst>
          <pc:docMk/>
          <pc:sldMk cId="2945622641" sldId="262"/>
        </pc:sldMkLst>
      </pc:sldChg>
      <pc:sldChg chg="del">
        <pc:chgData name="JHEYSON FABIAN VILLAVISAN BUITRAGO" userId="e5ced5c2-d787-455d-b115-4f08a699b8c8" providerId="ADAL" clId="{D9564144-27F5-4446-A55A-1F0DDCA3E571}" dt="2025-01-20T18:03:14.585" v="8" actId="47"/>
        <pc:sldMkLst>
          <pc:docMk/>
          <pc:sldMk cId="1619453116" sldId="263"/>
        </pc:sldMkLst>
      </pc:sldChg>
      <pc:sldChg chg="del">
        <pc:chgData name="JHEYSON FABIAN VILLAVISAN BUITRAGO" userId="e5ced5c2-d787-455d-b115-4f08a699b8c8" providerId="ADAL" clId="{D9564144-27F5-4446-A55A-1F0DDCA3E571}" dt="2025-01-20T18:03:14.957" v="9" actId="47"/>
        <pc:sldMkLst>
          <pc:docMk/>
          <pc:sldMk cId="1583425945" sldId="264"/>
        </pc:sldMkLst>
      </pc:sldChg>
      <pc:sldChg chg="del">
        <pc:chgData name="JHEYSON FABIAN VILLAVISAN BUITRAGO" userId="e5ced5c2-d787-455d-b115-4f08a699b8c8" providerId="ADAL" clId="{D9564144-27F5-4446-A55A-1F0DDCA3E571}" dt="2025-01-20T18:03:15.473" v="10" actId="47"/>
        <pc:sldMkLst>
          <pc:docMk/>
          <pc:sldMk cId="1449454565" sldId="265"/>
        </pc:sldMkLst>
      </pc:sldChg>
      <pc:sldChg chg="del">
        <pc:chgData name="JHEYSON FABIAN VILLAVISAN BUITRAGO" userId="e5ced5c2-d787-455d-b115-4f08a699b8c8" providerId="ADAL" clId="{D9564144-27F5-4446-A55A-1F0DDCA3E571}" dt="2025-01-20T18:03:15.911" v="11" actId="47"/>
        <pc:sldMkLst>
          <pc:docMk/>
          <pc:sldMk cId="1675651689" sldId="266"/>
        </pc:sldMkLst>
      </pc:sldChg>
      <pc:sldChg chg="del">
        <pc:chgData name="JHEYSON FABIAN VILLAVISAN BUITRAGO" userId="e5ced5c2-d787-455d-b115-4f08a699b8c8" providerId="ADAL" clId="{D9564144-27F5-4446-A55A-1F0DDCA3E571}" dt="2025-01-20T18:03:16.341" v="12" actId="47"/>
        <pc:sldMkLst>
          <pc:docMk/>
          <pc:sldMk cId="848225137" sldId="267"/>
        </pc:sldMkLst>
      </pc:sldChg>
      <pc:sldChg chg="del">
        <pc:chgData name="JHEYSON FABIAN VILLAVISAN BUITRAGO" userId="e5ced5c2-d787-455d-b115-4f08a699b8c8" providerId="ADAL" clId="{D9564144-27F5-4446-A55A-1F0DDCA3E571}" dt="2025-01-20T18:03:17.192" v="14" actId="47"/>
        <pc:sldMkLst>
          <pc:docMk/>
          <pc:sldMk cId="3950163842" sldId="268"/>
        </pc:sldMkLst>
      </pc:sldChg>
      <pc:sldChg chg="del">
        <pc:chgData name="JHEYSON FABIAN VILLAVISAN BUITRAGO" userId="e5ced5c2-d787-455d-b115-4f08a699b8c8" providerId="ADAL" clId="{D9564144-27F5-4446-A55A-1F0DDCA3E571}" dt="2025-01-20T18:03:16.784" v="13" actId="47"/>
        <pc:sldMkLst>
          <pc:docMk/>
          <pc:sldMk cId="697017796" sldId="269"/>
        </pc:sldMkLst>
      </pc:sldChg>
      <pc:sldChg chg="del">
        <pc:chgData name="JHEYSON FABIAN VILLAVISAN BUITRAGO" userId="e5ced5c2-d787-455d-b115-4f08a699b8c8" providerId="ADAL" clId="{D9564144-27F5-4446-A55A-1F0DDCA3E571}" dt="2025-01-20T18:03:18.908" v="18" actId="47"/>
        <pc:sldMkLst>
          <pc:docMk/>
          <pc:sldMk cId="2369163642" sldId="270"/>
        </pc:sldMkLst>
      </pc:sldChg>
      <pc:sldChg chg="del">
        <pc:chgData name="JHEYSON FABIAN VILLAVISAN BUITRAGO" userId="e5ced5c2-d787-455d-b115-4f08a699b8c8" providerId="ADAL" clId="{D9564144-27F5-4446-A55A-1F0DDCA3E571}" dt="2025-01-20T18:03:17.674" v="15" actId="47"/>
        <pc:sldMkLst>
          <pc:docMk/>
          <pc:sldMk cId="2788574265" sldId="271"/>
        </pc:sldMkLst>
      </pc:sldChg>
      <pc:sldChg chg="del">
        <pc:chgData name="JHEYSON FABIAN VILLAVISAN BUITRAGO" userId="e5ced5c2-d787-455d-b115-4f08a699b8c8" providerId="ADAL" clId="{D9564144-27F5-4446-A55A-1F0DDCA3E571}" dt="2025-01-20T18:03:18.115" v="16" actId="47"/>
        <pc:sldMkLst>
          <pc:docMk/>
          <pc:sldMk cId="318970871" sldId="272"/>
        </pc:sldMkLst>
      </pc:sldChg>
      <pc:sldChg chg="del">
        <pc:chgData name="JHEYSON FABIAN VILLAVISAN BUITRAGO" userId="e5ced5c2-d787-455d-b115-4f08a699b8c8" providerId="ADAL" clId="{D9564144-27F5-4446-A55A-1F0DDCA3E571}" dt="2025-01-20T18:03:19.411" v="19" actId="47"/>
        <pc:sldMkLst>
          <pc:docMk/>
          <pc:sldMk cId="3720722372" sldId="273"/>
        </pc:sldMkLst>
      </pc:sldChg>
      <pc:sldChg chg="del">
        <pc:chgData name="JHEYSON FABIAN VILLAVISAN BUITRAGO" userId="e5ced5c2-d787-455d-b115-4f08a699b8c8" providerId="ADAL" clId="{D9564144-27F5-4446-A55A-1F0DDCA3E571}" dt="2025-01-20T18:03:18.487" v="17" actId="47"/>
        <pc:sldMkLst>
          <pc:docMk/>
          <pc:sldMk cId="3323885922" sldId="274"/>
        </pc:sldMkLst>
      </pc:sldChg>
      <pc:sldChg chg="del">
        <pc:chgData name="JHEYSON FABIAN VILLAVISAN BUITRAGO" userId="e5ced5c2-d787-455d-b115-4f08a699b8c8" providerId="ADAL" clId="{D9564144-27F5-4446-A55A-1F0DDCA3E571}" dt="2025-01-20T18:03:20.117" v="20" actId="47"/>
        <pc:sldMkLst>
          <pc:docMk/>
          <pc:sldMk cId="3054628638" sldId="275"/>
        </pc:sldMkLst>
      </pc:sldChg>
      <pc:sldChg chg="del">
        <pc:chgData name="JHEYSON FABIAN VILLAVISAN BUITRAGO" userId="e5ced5c2-d787-455d-b115-4f08a699b8c8" providerId="ADAL" clId="{D9564144-27F5-4446-A55A-1F0DDCA3E571}" dt="2025-01-20T18:03:20.780" v="21" actId="47"/>
        <pc:sldMkLst>
          <pc:docMk/>
          <pc:sldMk cId="3907818372" sldId="276"/>
        </pc:sldMkLst>
      </pc:sldChg>
      <pc:sldChg chg="del">
        <pc:chgData name="JHEYSON FABIAN VILLAVISAN BUITRAGO" userId="e5ced5c2-d787-455d-b115-4f08a699b8c8" providerId="ADAL" clId="{D9564144-27F5-4446-A55A-1F0DDCA3E571}" dt="2025-01-20T18:03:21.642" v="22" actId="47"/>
        <pc:sldMkLst>
          <pc:docMk/>
          <pc:sldMk cId="967436263" sldId="277"/>
        </pc:sldMkLst>
      </pc:sldChg>
      <pc:sldChg chg="addSp delSp modSp mod">
        <pc:chgData name="JHEYSON FABIAN VILLAVISAN BUITRAGO" userId="e5ced5c2-d787-455d-b115-4f08a699b8c8" providerId="ADAL" clId="{D9564144-27F5-4446-A55A-1F0DDCA3E571}" dt="2025-01-20T18:08:44.881" v="45" actId="2711"/>
        <pc:sldMkLst>
          <pc:docMk/>
          <pc:sldMk cId="1822591205" sldId="278"/>
        </pc:sldMkLst>
        <pc:spChg chg="add del mod">
          <ac:chgData name="JHEYSON FABIAN VILLAVISAN BUITRAGO" userId="e5ced5c2-d787-455d-b115-4f08a699b8c8" providerId="ADAL" clId="{D9564144-27F5-4446-A55A-1F0DDCA3E571}" dt="2025-01-20T18:08:03.604" v="42" actId="478"/>
          <ac:spMkLst>
            <pc:docMk/>
            <pc:sldMk cId="1822591205" sldId="278"/>
            <ac:spMk id="3" creationId="{58090E52-C971-CD05-364B-DDC9C98C7726}"/>
          </ac:spMkLst>
        </pc:spChg>
        <pc:spChg chg="mod">
          <ac:chgData name="JHEYSON FABIAN VILLAVISAN BUITRAGO" userId="e5ced5c2-d787-455d-b115-4f08a699b8c8" providerId="ADAL" clId="{D9564144-27F5-4446-A55A-1F0DDCA3E571}" dt="2025-01-20T18:07:35.428" v="39"/>
          <ac:spMkLst>
            <pc:docMk/>
            <pc:sldMk cId="1822591205" sldId="278"/>
            <ac:spMk id="5" creationId="{0BFE988D-E0D0-BC10-5B79-0B658874D14B}"/>
          </ac:spMkLst>
        </pc:spChg>
        <pc:spChg chg="add mod">
          <ac:chgData name="JHEYSON FABIAN VILLAVISAN BUITRAGO" userId="e5ced5c2-d787-455d-b115-4f08a699b8c8" providerId="ADAL" clId="{D9564144-27F5-4446-A55A-1F0DDCA3E571}" dt="2025-01-20T18:08:44.881" v="45" actId="2711"/>
          <ac:spMkLst>
            <pc:docMk/>
            <pc:sldMk cId="1822591205" sldId="278"/>
            <ac:spMk id="6" creationId="{620FC93C-0194-95A6-5016-1CAFF39D4CDC}"/>
          </ac:spMkLst>
        </pc:spChg>
        <pc:spChg chg="mod">
          <ac:chgData name="JHEYSON FABIAN VILLAVISAN BUITRAGO" userId="e5ced5c2-d787-455d-b115-4f08a699b8c8" providerId="ADAL" clId="{D9564144-27F5-4446-A55A-1F0DDCA3E571}" dt="2025-01-20T18:05:51.610" v="32" actId="20577"/>
          <ac:spMkLst>
            <pc:docMk/>
            <pc:sldMk cId="1822591205" sldId="278"/>
            <ac:spMk id="5122" creationId="{612B5792-076C-452D-8592-DDADCC263C58}"/>
          </ac:spMkLst>
        </pc:spChg>
      </pc:sldChg>
      <pc:sldChg chg="modSp mod">
        <pc:chgData name="JHEYSON FABIAN VILLAVISAN BUITRAGO" userId="e5ced5c2-d787-455d-b115-4f08a699b8c8" providerId="ADAL" clId="{D9564144-27F5-4446-A55A-1F0DDCA3E571}" dt="2025-01-20T18:09:12.776" v="49" actId="108"/>
        <pc:sldMkLst>
          <pc:docMk/>
          <pc:sldMk cId="1620913930" sldId="279"/>
        </pc:sldMkLst>
        <pc:spChg chg="mod">
          <ac:chgData name="JHEYSON FABIAN VILLAVISAN BUITRAGO" userId="e5ced5c2-d787-455d-b115-4f08a699b8c8" providerId="ADAL" clId="{D9564144-27F5-4446-A55A-1F0DDCA3E571}" dt="2025-01-20T18:09:12.776" v="49" actId="108"/>
          <ac:spMkLst>
            <pc:docMk/>
            <pc:sldMk cId="1620913930" sldId="279"/>
            <ac:spMk id="5" creationId="{0BFE988D-E0D0-BC10-5B79-0B658874D14B}"/>
          </ac:spMkLst>
        </pc:spChg>
        <pc:spChg chg="mod">
          <ac:chgData name="JHEYSON FABIAN VILLAVISAN BUITRAGO" userId="e5ced5c2-d787-455d-b115-4f08a699b8c8" providerId="ADAL" clId="{D9564144-27F5-4446-A55A-1F0DDCA3E571}" dt="2025-01-20T18:08:53.916" v="46" actId="20577"/>
          <ac:spMkLst>
            <pc:docMk/>
            <pc:sldMk cId="1620913930" sldId="279"/>
            <ac:spMk id="5122" creationId="{612B5792-076C-452D-8592-DDADCC263C58}"/>
          </ac:spMkLst>
        </pc:spChg>
      </pc:sldChg>
      <pc:sldChg chg="del">
        <pc:chgData name="JHEYSON FABIAN VILLAVISAN BUITRAGO" userId="e5ced5c2-d787-455d-b115-4f08a699b8c8" providerId="ADAL" clId="{D9564144-27F5-4446-A55A-1F0DDCA3E571}" dt="2025-01-20T18:03:07.749" v="1" actId="47"/>
        <pc:sldMkLst>
          <pc:docMk/>
          <pc:sldMk cId="2916209098" sldId="280"/>
        </pc:sldMkLst>
      </pc:sldChg>
      <pc:sldChg chg="modSp mod">
        <pc:chgData name="JHEYSON FABIAN VILLAVISAN BUITRAGO" userId="e5ced5c2-d787-455d-b115-4f08a699b8c8" providerId="ADAL" clId="{D9564144-27F5-4446-A55A-1F0DDCA3E571}" dt="2025-01-20T18:05:49.004" v="31" actId="20577"/>
        <pc:sldMkLst>
          <pc:docMk/>
          <pc:sldMk cId="2930375733" sldId="281"/>
        </pc:sldMkLst>
        <pc:spChg chg="mod">
          <ac:chgData name="JHEYSON FABIAN VILLAVISAN BUITRAGO" userId="e5ced5c2-d787-455d-b115-4f08a699b8c8" providerId="ADAL" clId="{D9564144-27F5-4446-A55A-1F0DDCA3E571}" dt="2025-01-20T18:05:49.004" v="31" actId="20577"/>
          <ac:spMkLst>
            <pc:docMk/>
            <pc:sldMk cId="2930375733" sldId="281"/>
            <ac:spMk id="5122" creationId="{612B5792-076C-452D-8592-DDADCC263C58}"/>
          </ac:spMkLst>
        </pc:spChg>
      </pc:sldChg>
      <pc:sldChg chg="modSp mod">
        <pc:chgData name="JHEYSON FABIAN VILLAVISAN BUITRAGO" userId="e5ced5c2-d787-455d-b115-4f08a699b8c8" providerId="ADAL" clId="{D9564144-27F5-4446-A55A-1F0DDCA3E571}" dt="2025-01-20T18:05:55.190" v="33" actId="20577"/>
        <pc:sldMkLst>
          <pc:docMk/>
          <pc:sldMk cId="3003904549" sldId="282"/>
        </pc:sldMkLst>
        <pc:spChg chg="mod">
          <ac:chgData name="JHEYSON FABIAN VILLAVISAN BUITRAGO" userId="e5ced5c2-d787-455d-b115-4f08a699b8c8" providerId="ADAL" clId="{D9564144-27F5-4446-A55A-1F0DDCA3E571}" dt="2025-01-20T18:05:55.190" v="33" actId="20577"/>
          <ac:spMkLst>
            <pc:docMk/>
            <pc:sldMk cId="3003904549" sldId="282"/>
            <ac:spMk id="5122" creationId="{612B5792-076C-452D-8592-DDADCC263C58}"/>
          </ac:spMkLst>
        </pc:spChg>
      </pc:sldChg>
      <pc:sldChg chg="modSp mod">
        <pc:chgData name="JHEYSON FABIAN VILLAVISAN BUITRAGO" userId="e5ced5c2-d787-455d-b115-4f08a699b8c8" providerId="ADAL" clId="{D9564144-27F5-4446-A55A-1F0DDCA3E571}" dt="2025-01-20T18:09:19.089" v="50" actId="20577"/>
        <pc:sldMkLst>
          <pc:docMk/>
          <pc:sldMk cId="2177269051" sldId="283"/>
        </pc:sldMkLst>
        <pc:spChg chg="mod">
          <ac:chgData name="JHEYSON FABIAN VILLAVISAN BUITRAGO" userId="e5ced5c2-d787-455d-b115-4f08a699b8c8" providerId="ADAL" clId="{D9564144-27F5-4446-A55A-1F0DDCA3E571}" dt="2025-01-20T18:09:19.089" v="50" actId="20577"/>
          <ac:spMkLst>
            <pc:docMk/>
            <pc:sldMk cId="2177269051" sldId="283"/>
            <ac:spMk id="5122" creationId="{612B5792-076C-452D-8592-DDADCC263C58}"/>
          </ac:spMkLst>
        </pc:spChg>
      </pc:sldChg>
      <pc:sldChg chg="add">
        <pc:chgData name="JHEYSON FABIAN VILLAVISAN BUITRAGO" userId="e5ced5c2-d787-455d-b115-4f08a699b8c8" providerId="ADAL" clId="{D9564144-27F5-4446-A55A-1F0DDCA3E571}" dt="2025-01-20T18:03:05.404" v="0"/>
        <pc:sldMkLst>
          <pc:docMk/>
          <pc:sldMk cId="2965408220" sldId="284"/>
        </pc:sldMkLst>
      </pc:sldChg>
    </pc:docChg>
  </pc:docChgLst>
  <pc:docChgLst>
    <pc:chgData name="JHEYSON FABIAN VILLAVISAN BUITRAGO" userId="e5ced5c2-d787-455d-b115-4f08a699b8c8" providerId="ADAL" clId="{7075C47C-7D19-4E37-9BB5-866C9054C96F}"/>
    <pc:docChg chg="custSel addSld delSld modSld modSection">
      <pc:chgData name="JHEYSON FABIAN VILLAVISAN BUITRAGO" userId="e5ced5c2-d787-455d-b115-4f08a699b8c8" providerId="ADAL" clId="{7075C47C-7D19-4E37-9BB5-866C9054C96F}" dt="2023-09-02T02:01:02.328" v="115" actId="115"/>
      <pc:docMkLst>
        <pc:docMk/>
      </pc:docMkLst>
      <pc:sldChg chg="modSp mod">
        <pc:chgData name="JHEYSON FABIAN VILLAVISAN BUITRAGO" userId="e5ced5c2-d787-455d-b115-4f08a699b8c8" providerId="ADAL" clId="{7075C47C-7D19-4E37-9BB5-866C9054C96F}" dt="2023-09-02T01:53:38.242" v="82" actId="20577"/>
        <pc:sldMkLst>
          <pc:docMk/>
          <pc:sldMk cId="3950163842" sldId="268"/>
        </pc:sldMkLst>
      </pc:sldChg>
      <pc:sldChg chg="modSp mod">
        <pc:chgData name="JHEYSON FABIAN VILLAVISAN BUITRAGO" userId="e5ced5c2-d787-455d-b115-4f08a699b8c8" providerId="ADAL" clId="{7075C47C-7D19-4E37-9BB5-866C9054C96F}" dt="2023-09-02T02:01:02.328" v="115" actId="115"/>
        <pc:sldMkLst>
          <pc:docMk/>
          <pc:sldMk cId="2369163642" sldId="270"/>
        </pc:sldMkLst>
      </pc:sldChg>
      <pc:sldChg chg="modSp mod">
        <pc:chgData name="JHEYSON FABIAN VILLAVISAN BUITRAGO" userId="e5ced5c2-d787-455d-b115-4f08a699b8c8" providerId="ADAL" clId="{7075C47C-7D19-4E37-9BB5-866C9054C96F}" dt="2023-09-02T01:54:07.472" v="108" actId="20577"/>
        <pc:sldMkLst>
          <pc:docMk/>
          <pc:sldMk cId="318970871" sldId="272"/>
        </pc:sldMkLst>
      </pc:sldChg>
      <pc:sldChg chg="modSp mod">
        <pc:chgData name="JHEYSON FABIAN VILLAVISAN BUITRAGO" userId="e5ced5c2-d787-455d-b115-4f08a699b8c8" providerId="ADAL" clId="{7075C47C-7D19-4E37-9BB5-866C9054C96F}" dt="2023-09-02T01:57:34.116" v="113" actId="20577"/>
        <pc:sldMkLst>
          <pc:docMk/>
          <pc:sldMk cId="3323885922" sldId="274"/>
        </pc:sldMkLst>
      </pc:sldChg>
      <pc:sldChg chg="modSp del mod">
        <pc:chgData name="JHEYSON FABIAN VILLAVISAN BUITRAGO" userId="e5ced5c2-d787-455d-b115-4f08a699b8c8" providerId="ADAL" clId="{7075C47C-7D19-4E37-9BB5-866C9054C96F}" dt="2023-08-25T21:40:18.095" v="32" actId="2696"/>
        <pc:sldMkLst>
          <pc:docMk/>
          <pc:sldMk cId="1428125479" sldId="280"/>
        </pc:sldMkLst>
      </pc:sldChg>
      <pc:sldChg chg="addSp delSp modSp add mod">
        <pc:chgData name="JHEYSON FABIAN VILLAVISAN BUITRAGO" userId="e5ced5c2-d787-455d-b115-4f08a699b8c8" providerId="ADAL" clId="{7075C47C-7D19-4E37-9BB5-866C9054C96F}" dt="2023-09-02T01:50:08.246" v="40" actId="403"/>
        <pc:sldMkLst>
          <pc:docMk/>
          <pc:sldMk cId="2916209098" sldId="280"/>
        </pc:sldMkLst>
      </pc:sldChg>
    </pc:docChg>
  </pc:docChgLst>
  <pc:docChgLst>
    <pc:chgData name="JHEYSON FABIAN VILLAVISAN BUITRAGO" userId="e5ced5c2-d787-455d-b115-4f08a699b8c8" providerId="ADAL" clId="{FFDFE3EC-EBF7-4B18-8EF4-5EA2AD5DA7E2}"/>
    <pc:docChg chg="undo redo custSel addSld delSld modSld sldOrd modSection">
      <pc:chgData name="JHEYSON FABIAN VILLAVISAN BUITRAGO" userId="e5ced5c2-d787-455d-b115-4f08a699b8c8" providerId="ADAL" clId="{FFDFE3EC-EBF7-4B18-8EF4-5EA2AD5DA7E2}" dt="2023-03-05T14:00:33.130" v="1611" actId="20577"/>
      <pc:docMkLst>
        <pc:docMk/>
      </pc:docMkLst>
      <pc:sldChg chg="modSp mod">
        <pc:chgData name="JHEYSON FABIAN VILLAVISAN BUITRAGO" userId="e5ced5c2-d787-455d-b115-4f08a699b8c8" providerId="ADAL" clId="{FFDFE3EC-EBF7-4B18-8EF4-5EA2AD5DA7E2}" dt="2023-02-26T19:25:27.816" v="12" actId="20577"/>
        <pc:sldMkLst>
          <pc:docMk/>
          <pc:sldMk cId="0" sldId="256"/>
        </pc:sldMkLst>
      </pc:sldChg>
      <pc:sldChg chg="addSp delSp modSp add del mod modNotesTx">
        <pc:chgData name="JHEYSON FABIAN VILLAVISAN BUITRAGO" userId="e5ced5c2-d787-455d-b115-4f08a699b8c8" providerId="ADAL" clId="{FFDFE3EC-EBF7-4B18-8EF4-5EA2AD5DA7E2}" dt="2023-02-26T19:40:26.766" v="645" actId="20577"/>
        <pc:sldMkLst>
          <pc:docMk/>
          <pc:sldMk cId="3440673900" sldId="257"/>
        </pc:sldMkLst>
      </pc:sldChg>
      <pc:sldChg chg="modSp add mod modNotesTx">
        <pc:chgData name="JHEYSON FABIAN VILLAVISAN BUITRAGO" userId="e5ced5c2-d787-455d-b115-4f08a699b8c8" providerId="ADAL" clId="{FFDFE3EC-EBF7-4B18-8EF4-5EA2AD5DA7E2}" dt="2023-02-26T19:40:23.421" v="644" actId="20577"/>
        <pc:sldMkLst>
          <pc:docMk/>
          <pc:sldMk cId="1609935484" sldId="258"/>
        </pc:sldMkLst>
      </pc:sldChg>
      <pc:sldChg chg="del">
        <pc:chgData name="JHEYSON FABIAN VILLAVISAN BUITRAGO" userId="e5ced5c2-d787-455d-b115-4f08a699b8c8" providerId="ADAL" clId="{FFDFE3EC-EBF7-4B18-8EF4-5EA2AD5DA7E2}" dt="2023-02-26T19:26:11.329" v="14" actId="47"/>
        <pc:sldMkLst>
          <pc:docMk/>
          <pc:sldMk cId="3274533963" sldId="258"/>
        </pc:sldMkLst>
      </pc:sldChg>
      <pc:sldChg chg="addSp delSp modSp add mod ord modNotesTx">
        <pc:chgData name="JHEYSON FABIAN VILLAVISAN BUITRAGO" userId="e5ced5c2-d787-455d-b115-4f08a699b8c8" providerId="ADAL" clId="{FFDFE3EC-EBF7-4B18-8EF4-5EA2AD5DA7E2}" dt="2023-02-26T20:37:06.129" v="850" actId="20577"/>
        <pc:sldMkLst>
          <pc:docMk/>
          <pc:sldMk cId="1249697515" sldId="259"/>
        </pc:sldMkLst>
      </pc:sldChg>
      <pc:sldChg chg="del">
        <pc:chgData name="JHEYSON FABIAN VILLAVISAN BUITRAGO" userId="e5ced5c2-d787-455d-b115-4f08a699b8c8" providerId="ADAL" clId="{FFDFE3EC-EBF7-4B18-8EF4-5EA2AD5DA7E2}" dt="2023-02-26T19:26:11.486" v="15" actId="47"/>
        <pc:sldMkLst>
          <pc:docMk/>
          <pc:sldMk cId="1457783989" sldId="259"/>
        </pc:sldMkLst>
      </pc:sldChg>
      <pc:sldChg chg="del">
        <pc:chgData name="JHEYSON FABIAN VILLAVISAN BUITRAGO" userId="e5ced5c2-d787-455d-b115-4f08a699b8c8" providerId="ADAL" clId="{FFDFE3EC-EBF7-4B18-8EF4-5EA2AD5DA7E2}" dt="2023-02-26T19:26:11.172" v="13" actId="47"/>
        <pc:sldMkLst>
          <pc:docMk/>
          <pc:sldMk cId="270398225" sldId="260"/>
        </pc:sldMkLst>
      </pc:sldChg>
      <pc:sldChg chg="modSp add mod modNotesTx">
        <pc:chgData name="JHEYSON FABIAN VILLAVISAN BUITRAGO" userId="e5ced5c2-d787-455d-b115-4f08a699b8c8" providerId="ADAL" clId="{FFDFE3EC-EBF7-4B18-8EF4-5EA2AD5DA7E2}" dt="2023-02-26T19:44:42.327" v="816" actId="15"/>
        <pc:sldMkLst>
          <pc:docMk/>
          <pc:sldMk cId="1174833738" sldId="260"/>
        </pc:sldMkLst>
      </pc:sldChg>
      <pc:sldChg chg="del">
        <pc:chgData name="JHEYSON FABIAN VILLAVISAN BUITRAGO" userId="e5ced5c2-d787-455d-b115-4f08a699b8c8" providerId="ADAL" clId="{FFDFE3EC-EBF7-4B18-8EF4-5EA2AD5DA7E2}" dt="2023-02-26T19:26:11.628" v="16" actId="47"/>
        <pc:sldMkLst>
          <pc:docMk/>
          <pc:sldMk cId="2446874551" sldId="261"/>
        </pc:sldMkLst>
      </pc:sldChg>
      <pc:sldChg chg="modSp add mod">
        <pc:chgData name="JHEYSON FABIAN VILLAVISAN BUITRAGO" userId="e5ced5c2-d787-455d-b115-4f08a699b8c8" providerId="ADAL" clId="{FFDFE3EC-EBF7-4B18-8EF4-5EA2AD5DA7E2}" dt="2023-02-26T19:42:22.063" v="801" actId="20577"/>
        <pc:sldMkLst>
          <pc:docMk/>
          <pc:sldMk cId="3545755960" sldId="261"/>
        </pc:sldMkLst>
      </pc:sldChg>
      <pc:sldChg chg="addSp delSp modSp add mod">
        <pc:chgData name="JHEYSON FABIAN VILLAVISAN BUITRAGO" userId="e5ced5c2-d787-455d-b115-4f08a699b8c8" providerId="ADAL" clId="{FFDFE3EC-EBF7-4B18-8EF4-5EA2AD5DA7E2}" dt="2023-02-26T20:37:54.527" v="860"/>
        <pc:sldMkLst>
          <pc:docMk/>
          <pc:sldMk cId="2945622641" sldId="262"/>
        </pc:sldMkLst>
      </pc:sldChg>
      <pc:sldChg chg="del">
        <pc:chgData name="JHEYSON FABIAN VILLAVISAN BUITRAGO" userId="e5ced5c2-d787-455d-b115-4f08a699b8c8" providerId="ADAL" clId="{FFDFE3EC-EBF7-4B18-8EF4-5EA2AD5DA7E2}" dt="2023-02-26T19:26:11.957" v="18" actId="47"/>
        <pc:sldMkLst>
          <pc:docMk/>
          <pc:sldMk cId="3201851065" sldId="262"/>
        </pc:sldMkLst>
      </pc:sldChg>
      <pc:sldChg chg="delSp modSp add mod">
        <pc:chgData name="JHEYSON FABIAN VILLAVISAN BUITRAGO" userId="e5ced5c2-d787-455d-b115-4f08a699b8c8" providerId="ADAL" clId="{FFDFE3EC-EBF7-4B18-8EF4-5EA2AD5DA7E2}" dt="2023-02-26T20:39:23.119" v="975" actId="20577"/>
        <pc:sldMkLst>
          <pc:docMk/>
          <pc:sldMk cId="1619453116" sldId="263"/>
        </pc:sldMkLst>
      </pc:sldChg>
      <pc:sldChg chg="new del">
        <pc:chgData name="JHEYSON FABIAN VILLAVISAN BUITRAGO" userId="e5ced5c2-d787-455d-b115-4f08a699b8c8" providerId="ADAL" clId="{FFDFE3EC-EBF7-4B18-8EF4-5EA2AD5DA7E2}" dt="2023-02-26T20:38:17.898" v="874" actId="680"/>
        <pc:sldMkLst>
          <pc:docMk/>
          <pc:sldMk cId="1217701167" sldId="264"/>
        </pc:sldMkLst>
      </pc:sldChg>
      <pc:sldChg chg="modSp add mod">
        <pc:chgData name="JHEYSON FABIAN VILLAVISAN BUITRAGO" userId="e5ced5c2-d787-455d-b115-4f08a699b8c8" providerId="ADAL" clId="{FFDFE3EC-EBF7-4B18-8EF4-5EA2AD5DA7E2}" dt="2023-02-26T20:57:48.657" v="1030" actId="20577"/>
        <pc:sldMkLst>
          <pc:docMk/>
          <pc:sldMk cId="1583425945" sldId="264"/>
        </pc:sldMkLst>
      </pc:sldChg>
      <pc:sldChg chg="del">
        <pc:chgData name="JHEYSON FABIAN VILLAVISAN BUITRAGO" userId="e5ced5c2-d787-455d-b115-4f08a699b8c8" providerId="ADAL" clId="{FFDFE3EC-EBF7-4B18-8EF4-5EA2AD5DA7E2}" dt="2023-02-26T19:26:11.800" v="17" actId="47"/>
        <pc:sldMkLst>
          <pc:docMk/>
          <pc:sldMk cId="1638959537" sldId="264"/>
        </pc:sldMkLst>
      </pc:sldChg>
      <pc:sldChg chg="del">
        <pc:chgData name="JHEYSON FABIAN VILLAVISAN BUITRAGO" userId="e5ced5c2-d787-455d-b115-4f08a699b8c8" providerId="ADAL" clId="{FFDFE3EC-EBF7-4B18-8EF4-5EA2AD5DA7E2}" dt="2023-02-26T19:26:12.115" v="19" actId="47"/>
        <pc:sldMkLst>
          <pc:docMk/>
          <pc:sldMk cId="423957145" sldId="265"/>
        </pc:sldMkLst>
      </pc:sldChg>
      <pc:sldChg chg="modSp add mod">
        <pc:chgData name="JHEYSON FABIAN VILLAVISAN BUITRAGO" userId="e5ced5c2-d787-455d-b115-4f08a699b8c8" providerId="ADAL" clId="{FFDFE3EC-EBF7-4B18-8EF4-5EA2AD5DA7E2}" dt="2023-02-26T20:58:30.857" v="1083" actId="20577"/>
        <pc:sldMkLst>
          <pc:docMk/>
          <pc:sldMk cId="1449454565" sldId="265"/>
        </pc:sldMkLst>
      </pc:sldChg>
      <pc:sldChg chg="modSp add mod">
        <pc:chgData name="JHEYSON FABIAN VILLAVISAN BUITRAGO" userId="e5ced5c2-d787-455d-b115-4f08a699b8c8" providerId="ADAL" clId="{FFDFE3EC-EBF7-4B18-8EF4-5EA2AD5DA7E2}" dt="2023-02-26T20:59:50.695" v="1285" actId="20577"/>
        <pc:sldMkLst>
          <pc:docMk/>
          <pc:sldMk cId="1675651689" sldId="266"/>
        </pc:sldMkLst>
      </pc:sldChg>
      <pc:sldChg chg="del">
        <pc:chgData name="JHEYSON FABIAN VILLAVISAN BUITRAGO" userId="e5ced5c2-d787-455d-b115-4f08a699b8c8" providerId="ADAL" clId="{FFDFE3EC-EBF7-4B18-8EF4-5EA2AD5DA7E2}" dt="2023-02-26T19:26:12.286" v="20" actId="47"/>
        <pc:sldMkLst>
          <pc:docMk/>
          <pc:sldMk cId="4156492543" sldId="266"/>
        </pc:sldMkLst>
      </pc:sldChg>
      <pc:sldChg chg="delSp modSp add mod">
        <pc:chgData name="JHEYSON FABIAN VILLAVISAN BUITRAGO" userId="e5ced5c2-d787-455d-b115-4f08a699b8c8" providerId="ADAL" clId="{FFDFE3EC-EBF7-4B18-8EF4-5EA2AD5DA7E2}" dt="2023-03-05T13:59:23.440" v="1598" actId="20577"/>
        <pc:sldMkLst>
          <pc:docMk/>
          <pc:sldMk cId="848225137" sldId="267"/>
        </pc:sldMkLst>
      </pc:sldChg>
      <pc:sldChg chg="modSp add mod">
        <pc:chgData name="JHEYSON FABIAN VILLAVISAN BUITRAGO" userId="e5ced5c2-d787-455d-b115-4f08a699b8c8" providerId="ADAL" clId="{FFDFE3EC-EBF7-4B18-8EF4-5EA2AD5DA7E2}" dt="2023-03-05T13:59:36.488" v="1602" actId="20577"/>
        <pc:sldMkLst>
          <pc:docMk/>
          <pc:sldMk cId="3950163842" sldId="268"/>
        </pc:sldMkLst>
      </pc:sldChg>
      <pc:sldChg chg="modSp add mod ord">
        <pc:chgData name="JHEYSON FABIAN VILLAVISAN BUITRAGO" userId="e5ced5c2-d787-455d-b115-4f08a699b8c8" providerId="ADAL" clId="{FFDFE3EC-EBF7-4B18-8EF4-5EA2AD5DA7E2}" dt="2023-03-05T14:00:33.130" v="1611" actId="20577"/>
        <pc:sldMkLst>
          <pc:docMk/>
          <pc:sldMk cId="697017796" sldId="269"/>
        </pc:sldMkLst>
      </pc:sldChg>
    </pc:docChg>
  </pc:docChgLst>
  <pc:docChgLst>
    <pc:chgData name="JHEYSON FABIAN VILLAVISAN BUITRAGO" userId="S::jfvillavisanb@itc.edu.co::e5ced5c2-d787-455d-b115-4f08a699b8c8" providerId="AD" clId="Web-{7C4BBFAF-09F6-B709-D8CF-321BBF7652A6}"/>
    <pc:docChg chg="addSld delSld modSld sldOrd modSection">
      <pc:chgData name="JHEYSON FABIAN VILLAVISAN BUITRAGO" userId="S::jfvillavisanb@itc.edu.co::e5ced5c2-d787-455d-b115-4f08a699b8c8" providerId="AD" clId="Web-{7C4BBFAF-09F6-B709-D8CF-321BBF7652A6}" dt="2023-03-07T12:11:26.128" v="595" actId="20577"/>
      <pc:docMkLst>
        <pc:docMk/>
      </pc:docMkLst>
      <pc:sldChg chg="modSp add replId">
        <pc:chgData name="JHEYSON FABIAN VILLAVISAN BUITRAGO" userId="S::jfvillavisanb@itc.edu.co::e5ced5c2-d787-455d-b115-4f08a699b8c8" providerId="AD" clId="Web-{7C4BBFAF-09F6-B709-D8CF-321BBF7652A6}" dt="2023-03-07T11:45:03.642" v="148" actId="20577"/>
        <pc:sldMkLst>
          <pc:docMk/>
          <pc:sldMk cId="2369163642" sldId="270"/>
        </pc:sldMkLst>
      </pc:sldChg>
      <pc:sldChg chg="modSp add replId">
        <pc:chgData name="JHEYSON FABIAN VILLAVISAN BUITRAGO" userId="S::jfvillavisanb@itc.edu.co::e5ced5c2-d787-455d-b115-4f08a699b8c8" providerId="AD" clId="Web-{7C4BBFAF-09F6-B709-D8CF-321BBF7652A6}" dt="2023-03-07T11:39:13.260" v="29" actId="20577"/>
        <pc:sldMkLst>
          <pc:docMk/>
          <pc:sldMk cId="2788574265" sldId="271"/>
        </pc:sldMkLst>
      </pc:sldChg>
      <pc:sldChg chg="modSp add replId">
        <pc:chgData name="JHEYSON FABIAN VILLAVISAN BUITRAGO" userId="S::jfvillavisanb@itc.edu.co::e5ced5c2-d787-455d-b115-4f08a699b8c8" providerId="AD" clId="Web-{7C4BBFAF-09F6-B709-D8CF-321BBF7652A6}" dt="2023-03-07T11:39:53.308" v="46" actId="20577"/>
        <pc:sldMkLst>
          <pc:docMk/>
          <pc:sldMk cId="318970871" sldId="272"/>
        </pc:sldMkLst>
      </pc:sldChg>
      <pc:sldChg chg="modSp add replId">
        <pc:chgData name="JHEYSON FABIAN VILLAVISAN BUITRAGO" userId="S::jfvillavisanb@itc.edu.co::e5ced5c2-d787-455d-b115-4f08a699b8c8" providerId="AD" clId="Web-{7C4BBFAF-09F6-B709-D8CF-321BBF7652A6}" dt="2023-03-07T11:45:09.080" v="149" actId="20577"/>
        <pc:sldMkLst>
          <pc:docMk/>
          <pc:sldMk cId="3720722372" sldId="273"/>
        </pc:sldMkLst>
      </pc:sldChg>
      <pc:sldChg chg="modSp add ord replId">
        <pc:chgData name="JHEYSON FABIAN VILLAVISAN BUITRAGO" userId="S::jfvillavisanb@itc.edu.co::e5ced5c2-d787-455d-b115-4f08a699b8c8" providerId="AD" clId="Web-{7C4BBFAF-09F6-B709-D8CF-321BBF7652A6}" dt="2023-03-07T11:45:00.408" v="147" actId="20577"/>
        <pc:sldMkLst>
          <pc:docMk/>
          <pc:sldMk cId="3323885922" sldId="274"/>
        </pc:sldMkLst>
      </pc:sldChg>
      <pc:sldChg chg="modSp add ord replId">
        <pc:chgData name="JHEYSON FABIAN VILLAVISAN BUITRAGO" userId="S::jfvillavisanb@itc.edu.co::e5ced5c2-d787-455d-b115-4f08a699b8c8" providerId="AD" clId="Web-{7C4BBFAF-09F6-B709-D8CF-321BBF7652A6}" dt="2023-03-07T11:46:36.769" v="178"/>
        <pc:sldMkLst>
          <pc:docMk/>
          <pc:sldMk cId="3054628638" sldId="275"/>
        </pc:sldMkLst>
      </pc:sldChg>
      <pc:sldChg chg="add del replId">
        <pc:chgData name="JHEYSON FABIAN VILLAVISAN BUITRAGO" userId="S::jfvillavisanb@itc.edu.co::e5ced5c2-d787-455d-b115-4f08a699b8c8" providerId="AD" clId="Web-{7C4BBFAF-09F6-B709-D8CF-321BBF7652A6}" dt="2023-03-07T11:46:22.285" v="167"/>
        <pc:sldMkLst>
          <pc:docMk/>
          <pc:sldMk cId="3334791069" sldId="276"/>
        </pc:sldMkLst>
      </pc:sldChg>
      <pc:sldChg chg="modSp add replId">
        <pc:chgData name="JHEYSON FABIAN VILLAVISAN BUITRAGO" userId="S::jfvillavisanb@itc.edu.co::e5ced5c2-d787-455d-b115-4f08a699b8c8" providerId="AD" clId="Web-{7C4BBFAF-09F6-B709-D8CF-321BBF7652A6}" dt="2023-03-07T11:46:58.395" v="183" actId="20577"/>
        <pc:sldMkLst>
          <pc:docMk/>
          <pc:sldMk cId="3907818372" sldId="276"/>
        </pc:sldMkLst>
      </pc:sldChg>
      <pc:sldChg chg="modSp add replId">
        <pc:chgData name="JHEYSON FABIAN VILLAVISAN BUITRAGO" userId="S::jfvillavisanb@itc.edu.co::e5ced5c2-d787-455d-b115-4f08a699b8c8" providerId="AD" clId="Web-{7C4BBFAF-09F6-B709-D8CF-321BBF7652A6}" dt="2023-03-07T11:50:11.164" v="192" actId="20577"/>
        <pc:sldMkLst>
          <pc:docMk/>
          <pc:sldMk cId="967436263" sldId="277"/>
        </pc:sldMkLst>
      </pc:sldChg>
      <pc:sldChg chg="modSp add ord replId">
        <pc:chgData name="JHEYSON FABIAN VILLAVISAN BUITRAGO" userId="S::jfvillavisanb@itc.edu.co::e5ced5c2-d787-455d-b115-4f08a699b8c8" providerId="AD" clId="Web-{7C4BBFAF-09F6-B709-D8CF-321BBF7652A6}" dt="2023-03-07T11:52:00.807" v="214" actId="20577"/>
        <pc:sldMkLst>
          <pc:docMk/>
          <pc:sldMk cId="1822591205" sldId="278"/>
        </pc:sldMkLst>
      </pc:sldChg>
      <pc:sldChg chg="modSp add replId">
        <pc:chgData name="JHEYSON FABIAN VILLAVISAN BUITRAGO" userId="S::jfvillavisanb@itc.edu.co::e5ced5c2-d787-455d-b115-4f08a699b8c8" providerId="AD" clId="Web-{7C4BBFAF-09F6-B709-D8CF-321BBF7652A6}" dt="2023-03-07T11:52:35.620" v="224" actId="20577"/>
        <pc:sldMkLst>
          <pc:docMk/>
          <pc:sldMk cId="1620913930" sldId="279"/>
        </pc:sldMkLst>
      </pc:sldChg>
      <pc:sldChg chg="modSp add replId">
        <pc:chgData name="JHEYSON FABIAN VILLAVISAN BUITRAGO" userId="S::jfvillavisanb@itc.edu.co::e5ced5c2-d787-455d-b115-4f08a699b8c8" providerId="AD" clId="Web-{7C4BBFAF-09F6-B709-D8CF-321BBF7652A6}" dt="2023-03-07T12:11:26.128" v="595" actId="20577"/>
        <pc:sldMkLst>
          <pc:docMk/>
          <pc:sldMk cId="1428125479" sldId="280"/>
        </pc:sldMkLst>
      </pc:sldChg>
    </pc:docChg>
  </pc:docChgLst>
  <pc:docChgLst>
    <pc:chgData name="JHEYSON FABIAN VILLAVISAN BUITRAGO" userId="e5ced5c2-d787-455d-b115-4f08a699b8c8" providerId="ADAL" clId="{92ED0FDF-13DC-4A2E-A513-F21157160D91}"/>
    <pc:docChg chg="undo custSel addSld modSld sldOrd modSection">
      <pc:chgData name="JHEYSON FABIAN VILLAVISAN BUITRAGO" userId="e5ced5c2-d787-455d-b115-4f08a699b8c8" providerId="ADAL" clId="{92ED0FDF-13DC-4A2E-A513-F21157160D91}" dt="2024-09-27T21:10:31.823" v="990" actId="20577"/>
      <pc:docMkLst>
        <pc:docMk/>
      </pc:docMkLst>
      <pc:sldChg chg="modSp mod">
        <pc:chgData name="JHEYSON FABIAN VILLAVISAN BUITRAGO" userId="e5ced5c2-d787-455d-b115-4f08a699b8c8" providerId="ADAL" clId="{92ED0FDF-13DC-4A2E-A513-F21157160D91}" dt="2024-09-20T19:42:16.571" v="1" actId="20577"/>
        <pc:sldMkLst>
          <pc:docMk/>
          <pc:sldMk cId="1619453116" sldId="263"/>
        </pc:sldMkLst>
      </pc:sldChg>
      <pc:sldChg chg="modSp mod">
        <pc:chgData name="JHEYSON FABIAN VILLAVISAN BUITRAGO" userId="e5ced5c2-d787-455d-b115-4f08a699b8c8" providerId="ADAL" clId="{92ED0FDF-13DC-4A2E-A513-F21157160D91}" dt="2024-09-20T19:58:21.978" v="538" actId="20577"/>
        <pc:sldMkLst>
          <pc:docMk/>
          <pc:sldMk cId="3950163842" sldId="268"/>
        </pc:sldMkLst>
      </pc:sldChg>
      <pc:sldChg chg="modSp mod">
        <pc:chgData name="JHEYSON FABIAN VILLAVISAN BUITRAGO" userId="e5ced5c2-d787-455d-b115-4f08a699b8c8" providerId="ADAL" clId="{92ED0FDF-13DC-4A2E-A513-F21157160D91}" dt="2024-09-27T21:00:21.833" v="637" actId="20577"/>
        <pc:sldMkLst>
          <pc:docMk/>
          <pc:sldMk cId="967436263" sldId="277"/>
        </pc:sldMkLst>
      </pc:sldChg>
      <pc:sldChg chg="add">
        <pc:chgData name="JHEYSON FABIAN VILLAVISAN BUITRAGO" userId="e5ced5c2-d787-455d-b115-4f08a699b8c8" providerId="ADAL" clId="{92ED0FDF-13DC-4A2E-A513-F21157160D91}" dt="2024-09-20T19:55:03.403" v="2" actId="2890"/>
        <pc:sldMkLst>
          <pc:docMk/>
          <pc:sldMk cId="2930375733" sldId="281"/>
        </pc:sldMkLst>
      </pc:sldChg>
      <pc:sldChg chg="modSp add mod ord">
        <pc:chgData name="JHEYSON FABIAN VILLAVISAN BUITRAGO" userId="e5ced5c2-d787-455d-b115-4f08a699b8c8" providerId="ADAL" clId="{92ED0FDF-13DC-4A2E-A513-F21157160D91}" dt="2024-09-27T21:03:51.514" v="642" actId="20577"/>
        <pc:sldMkLst>
          <pc:docMk/>
          <pc:sldMk cId="3003904549" sldId="282"/>
        </pc:sldMkLst>
      </pc:sldChg>
      <pc:sldChg chg="modSp add mod ord">
        <pc:chgData name="JHEYSON FABIAN VILLAVISAN BUITRAGO" userId="e5ced5c2-d787-455d-b115-4f08a699b8c8" providerId="ADAL" clId="{92ED0FDF-13DC-4A2E-A513-F21157160D91}" dt="2024-09-27T21:10:31.823" v="990" actId="20577"/>
        <pc:sldMkLst>
          <pc:docMk/>
          <pc:sldMk cId="2177269051" sldId="283"/>
        </pc:sldMkLst>
      </pc:sldChg>
    </pc:docChg>
  </pc:docChgLst>
  <pc:docChgLst>
    <pc:chgData name="Jheyson Fabian Villavisan Buitrago" userId="S::jf.villavisan@uniandes.edu.co::b9abc243-2adc-4788-8ef1-b07bec73deff" providerId="AD" clId="Web-{5C8BA568-B15F-4025-8DAB-3914683C88CA}"/>
    <pc:docChg chg="modSld">
      <pc:chgData name="Jheyson Fabian Villavisan Buitrago" userId="S::jf.villavisan@uniandes.edu.co::b9abc243-2adc-4788-8ef1-b07bec73deff" providerId="AD" clId="Web-{5C8BA568-B15F-4025-8DAB-3914683C88CA}" dt="2023-02-23T12:02:31.091" v="12"/>
      <pc:docMkLst>
        <pc:docMk/>
      </pc:docMkLst>
      <pc:sldChg chg="modNotes">
        <pc:chgData name="Jheyson Fabian Villavisan Buitrago" userId="S::jf.villavisan@uniandes.edu.co::b9abc243-2adc-4788-8ef1-b07bec73deff" providerId="AD" clId="Web-{5C8BA568-B15F-4025-8DAB-3914683C88CA}" dt="2023-02-23T12:02:31.091" v="12"/>
        <pc:sldMkLst>
          <pc:docMk/>
          <pc:sldMk cId="1457783989" sldId="259"/>
        </pc:sldMkLst>
      </pc:sldChg>
    </pc:docChg>
  </pc:docChgLst>
  <pc:docChgLst>
    <pc:chgData name="Jheyson Fabian Villavisan Buitrago" userId="b9abc243-2adc-4788-8ef1-b07bec73deff" providerId="ADAL" clId="{3215327A-3D14-4436-848D-437BA9825477}"/>
    <pc:docChg chg="undo custSel addSld delSld modSld sldOrd modSection">
      <pc:chgData name="Jheyson Fabian Villavisan Buitrago" userId="b9abc243-2adc-4788-8ef1-b07bec73deff" providerId="ADAL" clId="{3215327A-3D14-4436-848D-437BA9825477}" dt="2023-02-21T02:31:50.819" v="1105" actId="47"/>
      <pc:docMkLst>
        <pc:docMk/>
      </pc:docMkLst>
      <pc:sldChg chg="addSp delSp modSp mod">
        <pc:chgData name="Jheyson Fabian Villavisan Buitrago" userId="b9abc243-2adc-4788-8ef1-b07bec73deff" providerId="ADAL" clId="{3215327A-3D14-4436-848D-437BA9825477}" dt="2023-02-21T01:47:34.076" v="538" actId="20577"/>
        <pc:sldMkLst>
          <pc:docMk/>
          <pc:sldMk cId="0" sldId="256"/>
        </pc:sldMkLst>
      </pc:sldChg>
      <pc:sldChg chg="addSp delSp modSp mod modNotesTx">
        <pc:chgData name="Jheyson Fabian Villavisan Buitrago" userId="b9abc243-2adc-4788-8ef1-b07bec73deff" providerId="ADAL" clId="{3215327A-3D14-4436-848D-437BA9825477}" dt="2023-02-21T01:48:51.206" v="635" actId="20577"/>
        <pc:sldMkLst>
          <pc:docMk/>
          <pc:sldMk cId="3440673900" sldId="257"/>
        </pc:sldMkLst>
      </pc:sldChg>
      <pc:sldChg chg="addSp modSp add mod">
        <pc:chgData name="Jheyson Fabian Villavisan Buitrago" userId="b9abc243-2adc-4788-8ef1-b07bec73deff" providerId="ADAL" clId="{3215327A-3D14-4436-848D-437BA9825477}" dt="2023-02-21T02:11:11.852" v="862" actId="20577"/>
        <pc:sldMkLst>
          <pc:docMk/>
          <pc:sldMk cId="3274533963" sldId="258"/>
        </pc:sldMkLst>
      </pc:sldChg>
      <pc:sldChg chg="del">
        <pc:chgData name="Jheyson Fabian Villavisan Buitrago" userId="b9abc243-2adc-4788-8ef1-b07bec73deff" providerId="ADAL" clId="{3215327A-3D14-4436-848D-437BA9825477}" dt="2023-02-21T01:23:11.402" v="37" actId="47"/>
        <pc:sldMkLst>
          <pc:docMk/>
          <pc:sldMk cId="4125752270" sldId="258"/>
        </pc:sldMkLst>
      </pc:sldChg>
      <pc:sldChg chg="del">
        <pc:chgData name="Jheyson Fabian Villavisan Buitrago" userId="b9abc243-2adc-4788-8ef1-b07bec73deff" providerId="ADAL" clId="{3215327A-3D14-4436-848D-437BA9825477}" dt="2023-02-21T01:23:11.402" v="37" actId="47"/>
        <pc:sldMkLst>
          <pc:docMk/>
          <pc:sldMk cId="956773145" sldId="259"/>
        </pc:sldMkLst>
      </pc:sldChg>
      <pc:sldChg chg="addSp delSp modSp add mod ord">
        <pc:chgData name="Jheyson Fabian Villavisan Buitrago" userId="b9abc243-2adc-4788-8ef1-b07bec73deff" providerId="ADAL" clId="{3215327A-3D14-4436-848D-437BA9825477}" dt="2023-02-21T02:09:32.513" v="828" actId="20577"/>
        <pc:sldMkLst>
          <pc:docMk/>
          <pc:sldMk cId="1457783989" sldId="259"/>
        </pc:sldMkLst>
      </pc:sldChg>
      <pc:sldChg chg="modSp add mod ord">
        <pc:chgData name="Jheyson Fabian Villavisan Buitrago" userId="b9abc243-2adc-4788-8ef1-b07bec73deff" providerId="ADAL" clId="{3215327A-3D14-4436-848D-437BA9825477}" dt="2023-02-21T02:06:35.217" v="816" actId="20577"/>
        <pc:sldMkLst>
          <pc:docMk/>
          <pc:sldMk cId="270398225" sldId="260"/>
        </pc:sldMkLst>
      </pc:sldChg>
      <pc:sldChg chg="modSp add mod">
        <pc:chgData name="Jheyson Fabian Villavisan Buitrago" userId="b9abc243-2adc-4788-8ef1-b07bec73deff" providerId="ADAL" clId="{3215327A-3D14-4436-848D-437BA9825477}" dt="2023-02-21T02:24:48.908" v="1089" actId="20577"/>
        <pc:sldMkLst>
          <pc:docMk/>
          <pc:sldMk cId="2446874551" sldId="261"/>
        </pc:sldMkLst>
      </pc:sldChg>
      <pc:sldChg chg="modSp add mod">
        <pc:chgData name="Jheyson Fabian Villavisan Buitrago" userId="b9abc243-2adc-4788-8ef1-b07bec73deff" providerId="ADAL" clId="{3215327A-3D14-4436-848D-437BA9825477}" dt="2023-02-21T02:22:44.928" v="1034" actId="20577"/>
        <pc:sldMkLst>
          <pc:docMk/>
          <pc:sldMk cId="3201851065" sldId="262"/>
        </pc:sldMkLst>
      </pc:sldChg>
      <pc:sldChg chg="add del">
        <pc:chgData name="Jheyson Fabian Villavisan Buitrago" userId="b9abc243-2adc-4788-8ef1-b07bec73deff" providerId="ADAL" clId="{3215327A-3D14-4436-848D-437BA9825477}" dt="2023-02-21T02:25:46.318" v="1104" actId="47"/>
        <pc:sldMkLst>
          <pc:docMk/>
          <pc:sldMk cId="3710127576" sldId="263"/>
        </pc:sldMkLst>
      </pc:sldChg>
      <pc:sldChg chg="modSp add mod ord">
        <pc:chgData name="Jheyson Fabian Villavisan Buitrago" userId="b9abc243-2adc-4788-8ef1-b07bec73deff" providerId="ADAL" clId="{3215327A-3D14-4436-848D-437BA9825477}" dt="2023-02-21T02:20:22.028" v="998" actId="1076"/>
        <pc:sldMkLst>
          <pc:docMk/>
          <pc:sldMk cId="1638959537" sldId="264"/>
        </pc:sldMkLst>
      </pc:sldChg>
      <pc:sldChg chg="modSp add del mod">
        <pc:chgData name="Jheyson Fabian Villavisan Buitrago" userId="b9abc243-2adc-4788-8ef1-b07bec73deff" providerId="ADAL" clId="{3215327A-3D14-4436-848D-437BA9825477}" dt="2023-02-21T02:31:50.819" v="1105" actId="47"/>
        <pc:sldMkLst>
          <pc:docMk/>
          <pc:sldMk cId="2427464278" sldId="265"/>
        </pc:sldMkLst>
      </pc:sldChg>
    </pc:docChg>
  </pc:docChgLst>
  <pc:docChgLst>
    <pc:chgData name="Jheyson Fabian Villavisan Buitrago" userId="b9abc243-2adc-4788-8ef1-b07bec73deff" providerId="ADAL" clId="{9C9B059E-92CB-4F33-884C-8AF173F66938}"/>
    <pc:docChg chg="custSel addSld delSld modSld modSection">
      <pc:chgData name="Jheyson Fabian Villavisan Buitrago" userId="b9abc243-2adc-4788-8ef1-b07bec73deff" providerId="ADAL" clId="{9C9B059E-92CB-4F33-884C-8AF173F66938}" dt="2023-02-14T02:35:01.748" v="117" actId="2890"/>
      <pc:docMkLst>
        <pc:docMk/>
      </pc:docMkLst>
      <pc:sldChg chg="addSp delSp modSp mod">
        <pc:chgData name="Jheyson Fabian Villavisan Buitrago" userId="b9abc243-2adc-4788-8ef1-b07bec73deff" providerId="ADAL" clId="{9C9B059E-92CB-4F33-884C-8AF173F66938}" dt="2023-02-14T02:31:20.832" v="74" actId="1076"/>
        <pc:sldMkLst>
          <pc:docMk/>
          <pc:sldMk cId="0" sldId="256"/>
        </pc:sldMkLst>
      </pc:sldChg>
      <pc:sldChg chg="addSp delSp modSp add mod">
        <pc:chgData name="Jheyson Fabian Villavisan Buitrago" userId="b9abc243-2adc-4788-8ef1-b07bec73deff" providerId="ADAL" clId="{9C9B059E-92CB-4F33-884C-8AF173F66938}" dt="2023-02-14T02:34:23.959" v="112" actId="14100"/>
        <pc:sldMkLst>
          <pc:docMk/>
          <pc:sldMk cId="3440673900" sldId="257"/>
        </pc:sldMkLst>
      </pc:sldChg>
      <pc:sldChg chg="addSp modSp add mod">
        <pc:chgData name="Jheyson Fabian Villavisan Buitrago" userId="b9abc243-2adc-4788-8ef1-b07bec73deff" providerId="ADAL" clId="{9C9B059E-92CB-4F33-884C-8AF173F66938}" dt="2023-02-14T02:34:51.876" v="116" actId="14100"/>
        <pc:sldMkLst>
          <pc:docMk/>
          <pc:sldMk cId="4125752270" sldId="258"/>
        </pc:sldMkLst>
      </pc:sldChg>
      <pc:sldChg chg="add">
        <pc:chgData name="Jheyson Fabian Villavisan Buitrago" userId="b9abc243-2adc-4788-8ef1-b07bec73deff" providerId="ADAL" clId="{9C9B059E-92CB-4F33-884C-8AF173F66938}" dt="2023-02-14T02:35:01.748" v="117" actId="2890"/>
        <pc:sldMkLst>
          <pc:docMk/>
          <pc:sldMk cId="956773145" sldId="259"/>
        </pc:sldMkLst>
      </pc:sldChg>
      <pc:sldChg chg="del">
        <pc:chgData name="Jheyson Fabian Villavisan Buitrago" userId="b9abc243-2adc-4788-8ef1-b07bec73deff" providerId="ADAL" clId="{9C9B059E-92CB-4F33-884C-8AF173F66938}" dt="2023-02-14T02:30:36.698" v="49" actId="47"/>
        <pc:sldMkLst>
          <pc:docMk/>
          <pc:sldMk cId="2446874551" sldId="261"/>
        </pc:sldMkLst>
      </pc:sldChg>
      <pc:sldChg chg="del">
        <pc:chgData name="Jheyson Fabian Villavisan Buitrago" userId="b9abc243-2adc-4788-8ef1-b07bec73deff" providerId="ADAL" clId="{9C9B059E-92CB-4F33-884C-8AF173F66938}" dt="2023-02-14T02:30:33.741" v="43" actId="47"/>
        <pc:sldMkLst>
          <pc:docMk/>
          <pc:sldMk cId="1638959537" sldId="264"/>
        </pc:sldMkLst>
      </pc:sldChg>
      <pc:sldChg chg="del">
        <pc:chgData name="Jheyson Fabian Villavisan Buitrago" userId="b9abc243-2adc-4788-8ef1-b07bec73deff" providerId="ADAL" clId="{9C9B059E-92CB-4F33-884C-8AF173F66938}" dt="2023-02-14T02:30:35.427" v="47" actId="47"/>
        <pc:sldMkLst>
          <pc:docMk/>
          <pc:sldMk cId="423957145" sldId="265"/>
        </pc:sldMkLst>
      </pc:sldChg>
      <pc:sldChg chg="del">
        <pc:chgData name="Jheyson Fabian Villavisan Buitrago" userId="b9abc243-2adc-4788-8ef1-b07bec73deff" providerId="ADAL" clId="{9C9B059E-92CB-4F33-884C-8AF173F66938}" dt="2023-02-14T02:30:33.873" v="44" actId="47"/>
        <pc:sldMkLst>
          <pc:docMk/>
          <pc:sldMk cId="4156492543" sldId="266"/>
        </pc:sldMkLst>
      </pc:sldChg>
      <pc:sldChg chg="del">
        <pc:chgData name="Jheyson Fabian Villavisan Buitrago" userId="b9abc243-2adc-4788-8ef1-b07bec73deff" providerId="ADAL" clId="{9C9B059E-92CB-4F33-884C-8AF173F66938}" dt="2023-02-14T02:30:35.002" v="46" actId="47"/>
        <pc:sldMkLst>
          <pc:docMk/>
          <pc:sldMk cId="3950163842" sldId="268"/>
        </pc:sldMkLst>
      </pc:sldChg>
      <pc:sldChg chg="del">
        <pc:chgData name="Jheyson Fabian Villavisan Buitrago" userId="b9abc243-2adc-4788-8ef1-b07bec73deff" providerId="ADAL" clId="{9C9B059E-92CB-4F33-884C-8AF173F66938}" dt="2023-02-14T02:30:33.543" v="42" actId="47"/>
        <pc:sldMkLst>
          <pc:docMk/>
          <pc:sldMk cId="2505371292" sldId="270"/>
        </pc:sldMkLst>
      </pc:sldChg>
      <pc:sldChg chg="del">
        <pc:chgData name="Jheyson Fabian Villavisan Buitrago" userId="b9abc243-2adc-4788-8ef1-b07bec73deff" providerId="ADAL" clId="{9C9B059E-92CB-4F33-884C-8AF173F66938}" dt="2023-02-14T02:30:33.320" v="41" actId="47"/>
        <pc:sldMkLst>
          <pc:docMk/>
          <pc:sldMk cId="3709177429" sldId="274"/>
        </pc:sldMkLst>
      </pc:sldChg>
      <pc:sldChg chg="del">
        <pc:chgData name="Jheyson Fabian Villavisan Buitrago" userId="b9abc243-2adc-4788-8ef1-b07bec73deff" providerId="ADAL" clId="{9C9B059E-92CB-4F33-884C-8AF173F66938}" dt="2023-02-14T02:30:36.180" v="48" actId="47"/>
        <pc:sldMkLst>
          <pc:docMk/>
          <pc:sldMk cId="2680639377" sldId="275"/>
        </pc:sldMkLst>
      </pc:sldChg>
      <pc:sldChg chg="del">
        <pc:chgData name="Jheyson Fabian Villavisan Buitrago" userId="b9abc243-2adc-4788-8ef1-b07bec73deff" providerId="ADAL" clId="{9C9B059E-92CB-4F33-884C-8AF173F66938}" dt="2023-02-14T02:30:34.061" v="45" actId="47"/>
        <pc:sldMkLst>
          <pc:docMk/>
          <pc:sldMk cId="1955606898" sldId="277"/>
        </pc:sldMkLst>
      </pc:sldChg>
      <pc:sldChg chg="del">
        <pc:chgData name="Jheyson Fabian Villavisan Buitrago" userId="b9abc243-2adc-4788-8ef1-b07bec73deff" providerId="ADAL" clId="{9C9B059E-92CB-4F33-884C-8AF173F66938}" dt="2023-02-14T02:30:37.148" v="50" actId="47"/>
        <pc:sldMkLst>
          <pc:docMk/>
          <pc:sldMk cId="214171354" sldId="278"/>
        </pc:sldMkLst>
      </pc:sldChg>
    </pc:docChg>
  </pc:docChgLst>
  <pc:docChgLst>
    <pc:chgData name="JHEYSON FABIAN VILLAVISAN BUITRAGO" userId="e5ced5c2-d787-455d-b115-4f08a699b8c8" providerId="ADAL" clId="{4B6F9D77-E7B4-42B1-BB20-01C7FCB2106F}"/>
    <pc:docChg chg="undo custSel addSld modSld modSection">
      <pc:chgData name="JHEYSON FABIAN VILLAVISAN BUITRAGO" userId="e5ced5c2-d787-455d-b115-4f08a699b8c8" providerId="ADAL" clId="{4B6F9D77-E7B4-42B1-BB20-01C7FCB2106F}" dt="2023-02-26T18:07:21.668" v="446" actId="20577"/>
      <pc:docMkLst>
        <pc:docMk/>
      </pc:docMkLst>
      <pc:sldChg chg="modSp mod">
        <pc:chgData name="JHEYSON FABIAN VILLAVISAN BUITRAGO" userId="e5ced5c2-d787-455d-b115-4f08a699b8c8" providerId="ADAL" clId="{4B6F9D77-E7B4-42B1-BB20-01C7FCB2106F}" dt="2023-02-26T17:57:22.077" v="178" actId="20577"/>
        <pc:sldMkLst>
          <pc:docMk/>
          <pc:sldMk cId="3440673900" sldId="257"/>
        </pc:sldMkLst>
      </pc:sldChg>
      <pc:sldChg chg="modSp mod">
        <pc:chgData name="JHEYSON FABIAN VILLAVISAN BUITRAGO" userId="e5ced5c2-d787-455d-b115-4f08a699b8c8" providerId="ADAL" clId="{4B6F9D77-E7B4-42B1-BB20-01C7FCB2106F}" dt="2023-02-26T17:57:28.421" v="181" actId="20577"/>
        <pc:sldMkLst>
          <pc:docMk/>
          <pc:sldMk cId="3274533963" sldId="258"/>
        </pc:sldMkLst>
      </pc:sldChg>
      <pc:sldChg chg="modSp mod">
        <pc:chgData name="JHEYSON FABIAN VILLAVISAN BUITRAGO" userId="e5ced5c2-d787-455d-b115-4f08a699b8c8" providerId="ADAL" clId="{4B6F9D77-E7B4-42B1-BB20-01C7FCB2106F}" dt="2023-02-26T17:57:35.769" v="182" actId="20577"/>
        <pc:sldMkLst>
          <pc:docMk/>
          <pc:sldMk cId="1457783989" sldId="259"/>
        </pc:sldMkLst>
      </pc:sldChg>
      <pc:sldChg chg="modSp mod">
        <pc:chgData name="JHEYSON FABIAN VILLAVISAN BUITRAGO" userId="e5ced5c2-d787-455d-b115-4f08a699b8c8" providerId="ADAL" clId="{4B6F9D77-E7B4-42B1-BB20-01C7FCB2106F}" dt="2023-02-26T17:57:25.149" v="179" actId="20577"/>
        <pc:sldMkLst>
          <pc:docMk/>
          <pc:sldMk cId="270398225" sldId="260"/>
        </pc:sldMkLst>
      </pc:sldChg>
      <pc:sldChg chg="modSp mod">
        <pc:chgData name="JHEYSON FABIAN VILLAVISAN BUITRAGO" userId="e5ced5c2-d787-455d-b115-4f08a699b8c8" providerId="ADAL" clId="{4B6F9D77-E7B4-42B1-BB20-01C7FCB2106F}" dt="2023-02-26T17:57:39.249" v="184" actId="20577"/>
        <pc:sldMkLst>
          <pc:docMk/>
          <pc:sldMk cId="2446874551" sldId="261"/>
        </pc:sldMkLst>
      </pc:sldChg>
      <pc:sldChg chg="addSp delSp modSp mod">
        <pc:chgData name="JHEYSON FABIAN VILLAVISAN BUITRAGO" userId="e5ced5c2-d787-455d-b115-4f08a699b8c8" providerId="ADAL" clId="{4B6F9D77-E7B4-42B1-BB20-01C7FCB2106F}" dt="2023-02-26T17:57:47.092" v="187" actId="20577"/>
        <pc:sldMkLst>
          <pc:docMk/>
          <pc:sldMk cId="3201851065" sldId="262"/>
        </pc:sldMkLst>
      </pc:sldChg>
      <pc:sldChg chg="modSp mod">
        <pc:chgData name="JHEYSON FABIAN VILLAVISAN BUITRAGO" userId="e5ced5c2-d787-455d-b115-4f08a699b8c8" providerId="ADAL" clId="{4B6F9D77-E7B4-42B1-BB20-01C7FCB2106F}" dt="2023-02-26T17:57:42.885" v="186" actId="20577"/>
        <pc:sldMkLst>
          <pc:docMk/>
          <pc:sldMk cId="1638959537" sldId="264"/>
        </pc:sldMkLst>
      </pc:sldChg>
      <pc:sldChg chg="modSp add mod">
        <pc:chgData name="JHEYSON FABIAN VILLAVISAN BUITRAGO" userId="e5ced5c2-d787-455d-b115-4f08a699b8c8" providerId="ADAL" clId="{4B6F9D77-E7B4-42B1-BB20-01C7FCB2106F}" dt="2023-02-26T17:57:50.664" v="188" actId="20577"/>
        <pc:sldMkLst>
          <pc:docMk/>
          <pc:sldMk cId="423957145" sldId="265"/>
        </pc:sldMkLst>
      </pc:sldChg>
      <pc:sldChg chg="modSp add mod">
        <pc:chgData name="JHEYSON FABIAN VILLAVISAN BUITRAGO" userId="e5ced5c2-d787-455d-b115-4f08a699b8c8" providerId="ADAL" clId="{4B6F9D77-E7B4-42B1-BB20-01C7FCB2106F}" dt="2023-02-26T18:07:21.668" v="446" actId="20577"/>
        <pc:sldMkLst>
          <pc:docMk/>
          <pc:sldMk cId="4156492543" sldId="266"/>
        </pc:sldMkLst>
      </pc:sldChg>
    </pc:docChg>
  </pc:docChgLst>
  <pc:docChgLst>
    <pc:chgData name="JHEYSON FABIAN VILLAVISAN BUITRAGO" userId="S::jfvillavisanb@itc.edu.co::e5ced5c2-d787-455d-b115-4f08a699b8c8" providerId="AD" clId="Web-{9A9F3DD6-D830-9385-0437-BE165C023103}"/>
    <pc:docChg chg="modSld">
      <pc:chgData name="JHEYSON FABIAN VILLAVISAN BUITRAGO" userId="S::jfvillavisanb@itc.edu.co::e5ced5c2-d787-455d-b115-4f08a699b8c8" providerId="AD" clId="Web-{9A9F3DD6-D830-9385-0437-BE165C023103}" dt="2024-10-05T01:34:02.859" v="19" actId="20577"/>
      <pc:docMkLst>
        <pc:docMk/>
      </pc:docMkLst>
      <pc:sldChg chg="modSp">
        <pc:chgData name="JHEYSON FABIAN VILLAVISAN BUITRAGO" userId="S::jfvillavisanb@itc.edu.co::e5ced5c2-d787-455d-b115-4f08a699b8c8" providerId="AD" clId="Web-{9A9F3DD6-D830-9385-0437-BE165C023103}" dt="2024-10-05T01:34:02.859" v="19" actId="20577"/>
        <pc:sldMkLst>
          <pc:docMk/>
          <pc:sldMk cId="1620913930" sldId="279"/>
        </pc:sldMkLst>
      </pc:sldChg>
    </pc:docChg>
  </pc:docChgLst>
  <pc:docChgLst>
    <pc:chgData name="MIGUEL ANGEL TORRES SANCHEZ" userId="S::matorressa@itc.edu.co::913580f6-6c3e-480e-8dae-e525cfe1de93" providerId="AD" clId="Web-{507C8009-B934-D500-D1F8-A61EA3CBC0AB}"/>
    <pc:docChg chg="sldOrd">
      <pc:chgData name="MIGUEL ANGEL TORRES SANCHEZ" userId="S::matorressa@itc.edu.co::913580f6-6c3e-480e-8dae-e525cfe1de93" providerId="AD" clId="Web-{507C8009-B934-D500-D1F8-A61EA3CBC0AB}" dt="2023-09-06T03:03:25.655" v="0"/>
      <pc:docMkLst>
        <pc:docMk/>
      </pc:docMkLst>
      <pc:sldChg chg="ord">
        <pc:chgData name="MIGUEL ANGEL TORRES SANCHEZ" userId="S::matorressa@itc.edu.co::913580f6-6c3e-480e-8dae-e525cfe1de93" providerId="AD" clId="Web-{507C8009-B934-D500-D1F8-A61EA3CBC0AB}" dt="2023-09-06T03:03:25.655" v="0"/>
        <pc:sldMkLst>
          <pc:docMk/>
          <pc:sldMk cId="1609935484" sldId="258"/>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2446874551" sldId="261"/>
        </pc:sldMkLst>
      </pc:sldChg>
      <pc:sldChg chg="addSp delSp modSp del">
        <pc:chgData name="Jheyson Fabian Villavisan Buitrago" userId="b9abc243-2adc-4788-8ef1-b07bec73deff" providerId="ADAL" clId="{33DDCE01-D5A0-4892-8419-FF73BDBED2B5}" dt="2023-02-12T21:25:48.745" v="723" actId="47"/>
        <pc:sldMkLst>
          <pc:docMk/>
          <pc:sldMk cId="1619453116" sldId="263"/>
        </pc:sldMkLst>
      </pc:sldChg>
      <pc:sldChg chg="addSp delSp modSp mod">
        <pc:chgData name="Jheyson Fabian Villavisan Buitrago" userId="b9abc243-2adc-4788-8ef1-b07bec73deff" providerId="ADAL" clId="{33DDCE01-D5A0-4892-8419-FF73BDBED2B5}" dt="2023-02-12T21:27:42.140" v="775" actId="20577"/>
        <pc:sldMkLst>
          <pc:docMk/>
          <pc:sldMk cId="1638959537" sldId="264"/>
        </pc:sldMkLst>
      </pc:sldChg>
      <pc:sldChg chg="addSp delSp modSp mod">
        <pc:chgData name="Jheyson Fabian Villavisan Buitrago" userId="b9abc243-2adc-4788-8ef1-b07bec73deff" providerId="ADAL" clId="{33DDCE01-D5A0-4892-8419-FF73BDBED2B5}" dt="2023-02-12T21:29:26.929" v="780" actId="20577"/>
        <pc:sldMkLst>
          <pc:docMk/>
          <pc:sldMk cId="423957145" sldId="265"/>
        </pc:sldMkLst>
      </pc:sldChg>
      <pc:sldChg chg="addSp delSp modSp mod">
        <pc:chgData name="Jheyson Fabian Villavisan Buitrago" userId="b9abc243-2adc-4788-8ef1-b07bec73deff" providerId="ADAL" clId="{33DDCE01-D5A0-4892-8419-FF73BDBED2B5}" dt="2023-02-12T20:26:28.068" v="263" actId="478"/>
        <pc:sldMkLst>
          <pc:docMk/>
          <pc:sldMk cId="4156492543" sldId="266"/>
        </pc:sldMkLst>
      </pc:sldChg>
      <pc:sldChg chg="addSp delSp modSp mod">
        <pc:chgData name="Jheyson Fabian Villavisan Buitrago" userId="b9abc243-2adc-4788-8ef1-b07bec73deff" providerId="ADAL" clId="{33DDCE01-D5A0-4892-8419-FF73BDBED2B5}" dt="2023-02-12T22:48:24.178" v="783"/>
        <pc:sldMkLst>
          <pc:docMk/>
          <pc:sldMk cId="3950163842" sldId="268"/>
        </pc:sldMkLst>
      </pc:sldChg>
      <pc:sldChg chg="modSp del">
        <pc:chgData name="Jheyson Fabian Villavisan Buitrago" userId="b9abc243-2adc-4788-8ef1-b07bec73deff" providerId="ADAL" clId="{33DDCE01-D5A0-4892-8419-FF73BDBED2B5}" dt="2023-02-12T20:16:51.698" v="89" actId="47"/>
        <pc:sldMkLst>
          <pc:docMk/>
          <pc:sldMk cId="697017796"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Jheyson Fabian Villavisan Buitrago" userId="b9abc243-2adc-4788-8ef1-b07bec73deff" providerId="ADAL" clId="{ED62E575-4A44-48FD-9F4F-9929064DEB60}"/>
    <pc:docChg chg="undo custSel modSld">
      <pc:chgData name="Jheyson Fabian Villavisan Buitrago" userId="b9abc243-2adc-4788-8ef1-b07bec73deff" providerId="ADAL" clId="{ED62E575-4A44-48FD-9F4F-9929064DEB60}" dt="2023-02-14T02:24:47.324" v="720"/>
      <pc:docMkLst>
        <pc:docMk/>
      </pc:docMkLst>
      <pc:sldChg chg="addSp delSp modSp mod">
        <pc:chgData name="Jheyson Fabian Villavisan Buitrago" userId="b9abc243-2adc-4788-8ef1-b07bec73deff" providerId="ADAL" clId="{ED62E575-4A44-48FD-9F4F-9929064DEB60}" dt="2023-02-14T02:02:27.386" v="18" actId="1076"/>
        <pc:sldMkLst>
          <pc:docMk/>
          <pc:sldMk cId="0" sldId="256"/>
        </pc:sldMkLst>
      </pc:sldChg>
      <pc:sldChg chg="addSp delSp modSp modNotesTx">
        <pc:chgData name="Jheyson Fabian Villavisan Buitrago" userId="b9abc243-2adc-4788-8ef1-b07bec73deff" providerId="ADAL" clId="{ED62E575-4A44-48FD-9F4F-9929064DEB60}" dt="2023-02-14T02:24:17.078" v="714" actId="313"/>
        <pc:sldMkLst>
          <pc:docMk/>
          <pc:sldMk cId="2446874551" sldId="261"/>
        </pc:sldMkLst>
      </pc:sldChg>
      <pc:sldChg chg="addSp delSp modSp mod">
        <pc:chgData name="Jheyson Fabian Villavisan Buitrago" userId="b9abc243-2adc-4788-8ef1-b07bec73deff" providerId="ADAL" clId="{ED62E575-4A44-48FD-9F4F-9929064DEB60}" dt="2023-02-14T02:24:47.324" v="720"/>
        <pc:sldMkLst>
          <pc:docMk/>
          <pc:sldMk cId="1638959537" sldId="264"/>
        </pc:sldMkLst>
      </pc:sldChg>
      <pc:sldChg chg="addSp delSp modSp">
        <pc:chgData name="Jheyson Fabian Villavisan Buitrago" userId="b9abc243-2adc-4788-8ef1-b07bec73deff" providerId="ADAL" clId="{ED62E575-4A44-48FD-9F4F-9929064DEB60}" dt="2023-02-14T02:09:00.495" v="101"/>
        <pc:sldMkLst>
          <pc:docMk/>
          <pc:sldMk cId="423957145" sldId="265"/>
        </pc:sldMkLst>
      </pc:sldChg>
      <pc:sldChg chg="addSp delSp modSp">
        <pc:chgData name="Jheyson Fabian Villavisan Buitrago" userId="b9abc243-2adc-4788-8ef1-b07bec73deff" providerId="ADAL" clId="{ED62E575-4A44-48FD-9F4F-9929064DEB60}" dt="2023-02-14T02:09:29.956" v="109"/>
        <pc:sldMkLst>
          <pc:docMk/>
          <pc:sldMk cId="4156492543" sldId="266"/>
        </pc:sldMkLst>
      </pc:sldChg>
      <pc:sldChg chg="addSp delSp modSp">
        <pc:chgData name="Jheyson Fabian Villavisan Buitrago" userId="b9abc243-2adc-4788-8ef1-b07bec73deff" providerId="ADAL" clId="{ED62E575-4A44-48FD-9F4F-9929064DEB60}" dt="2023-02-14T02:09:42.623" v="115"/>
        <pc:sldMkLst>
          <pc:docMk/>
          <pc:sldMk cId="3950163842" sldId="268"/>
        </pc:sldMkLst>
      </pc:sldChg>
      <pc:sldChg chg="addSp delSp modSp mod">
        <pc:chgData name="Jheyson Fabian Villavisan Buitrago" userId="b9abc243-2adc-4788-8ef1-b07bec73deff" providerId="ADAL" clId="{ED62E575-4A44-48FD-9F4F-9929064DEB60}" dt="2023-02-14T02:20:13.295" v="523" actId="20577"/>
        <pc:sldMkLst>
          <pc:docMk/>
          <pc:sldMk cId="2505371292" sldId="270"/>
        </pc:sldMkLst>
      </pc:sldChg>
      <pc:sldChg chg="addSp delSp modSp">
        <pc:chgData name="Jheyson Fabian Villavisan Buitrago" userId="b9abc243-2adc-4788-8ef1-b07bec73deff" providerId="ADAL" clId="{ED62E575-4A44-48FD-9F4F-9929064DEB60}" dt="2023-02-14T02:08:24.793" v="91"/>
        <pc:sldMkLst>
          <pc:docMk/>
          <pc:sldMk cId="3709177429" sldId="274"/>
        </pc:sldMkLst>
      </pc:sldChg>
      <pc:sldChg chg="addSp delSp modSp">
        <pc:chgData name="Jheyson Fabian Villavisan Buitrago" userId="b9abc243-2adc-4788-8ef1-b07bec73deff" providerId="ADAL" clId="{ED62E575-4A44-48FD-9F4F-9929064DEB60}" dt="2023-02-14T02:09:33.832" v="111"/>
        <pc:sldMkLst>
          <pc:docMk/>
          <pc:sldMk cId="2680639377" sldId="275"/>
        </pc:sldMkLst>
      </pc:sldChg>
      <pc:sldChg chg="addSp delSp modSp">
        <pc:chgData name="Jheyson Fabian Villavisan Buitrago" userId="b9abc243-2adc-4788-8ef1-b07bec73deff" providerId="ADAL" clId="{ED62E575-4A44-48FD-9F4F-9929064DEB60}" dt="2023-02-14T02:09:38.400" v="113"/>
        <pc:sldMkLst>
          <pc:docMk/>
          <pc:sldMk cId="1955606898" sldId="277"/>
        </pc:sldMkLst>
      </pc:sldChg>
      <pc:sldChg chg="addSp delSp modSp">
        <pc:chgData name="Jheyson Fabian Villavisan Buitrago" userId="b9abc243-2adc-4788-8ef1-b07bec73deff" providerId="ADAL" clId="{ED62E575-4A44-48FD-9F4F-9929064DEB60}" dt="2023-02-14T02:08:30.567" v="93"/>
        <pc:sldMkLst>
          <pc:docMk/>
          <pc:sldMk cId="214171354" sldId="2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20/01/2025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20/01/2025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3</a:t>
            </a:fld>
            <a:endParaRPr lang="es-CO" altLang="es-CO"/>
          </a:p>
        </p:txBody>
      </p:sp>
    </p:spTree>
    <p:extLst>
      <p:ext uri="{BB962C8B-B14F-4D97-AF65-F5344CB8AC3E}">
        <p14:creationId xmlns:p14="http://schemas.microsoft.com/office/powerpoint/2010/main" val="137526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4</a:t>
            </a:fld>
            <a:endParaRPr lang="es-CO" altLang="es-CO"/>
          </a:p>
        </p:txBody>
      </p:sp>
    </p:spTree>
    <p:extLst>
      <p:ext uri="{BB962C8B-B14F-4D97-AF65-F5344CB8AC3E}">
        <p14:creationId xmlns:p14="http://schemas.microsoft.com/office/powerpoint/2010/main" val="114312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5</a:t>
            </a:fld>
            <a:endParaRPr lang="es-CO" altLang="es-CO"/>
          </a:p>
        </p:txBody>
      </p:sp>
    </p:spTree>
    <p:extLst>
      <p:ext uri="{BB962C8B-B14F-4D97-AF65-F5344CB8AC3E}">
        <p14:creationId xmlns:p14="http://schemas.microsoft.com/office/powerpoint/2010/main" val="3659879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6</a:t>
            </a:fld>
            <a:endParaRPr lang="es-CO" altLang="es-CO"/>
          </a:p>
        </p:txBody>
      </p:sp>
    </p:spTree>
    <p:extLst>
      <p:ext uri="{BB962C8B-B14F-4D97-AF65-F5344CB8AC3E}">
        <p14:creationId xmlns:p14="http://schemas.microsoft.com/office/powerpoint/2010/main" val="4046479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7</a:t>
            </a:fld>
            <a:endParaRPr lang="es-CO" altLang="es-CO"/>
          </a:p>
        </p:txBody>
      </p:sp>
    </p:spTree>
    <p:extLst>
      <p:ext uri="{BB962C8B-B14F-4D97-AF65-F5344CB8AC3E}">
        <p14:creationId xmlns:p14="http://schemas.microsoft.com/office/powerpoint/2010/main" val="422565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20/01/2025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20/01/2025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a:extLst>
              <a:ext uri="{FF2B5EF4-FFF2-40B4-BE49-F238E27FC236}">
                <a16:creationId xmlns:a16="http://schemas.microsoft.com/office/drawing/2014/main" id="{D7893B5F-DA97-4045-739E-535799F409B9}"/>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2" name="CuadroTexto 1">
            <a:extLst>
              <a:ext uri="{FF2B5EF4-FFF2-40B4-BE49-F238E27FC236}">
                <a16:creationId xmlns:a16="http://schemas.microsoft.com/office/drawing/2014/main" id="{CD18F590-EE47-2020-A55D-D7EEE2DEE0C1}"/>
              </a:ext>
            </a:extLst>
          </p:cNvPr>
          <p:cNvSpPr txBox="1"/>
          <p:nvPr/>
        </p:nvSpPr>
        <p:spPr>
          <a:xfrm>
            <a:off x="4211960" y="1916832"/>
            <a:ext cx="2608263" cy="1323439"/>
          </a:xfrm>
          <a:prstGeom prst="rect">
            <a:avLst/>
          </a:prstGeom>
          <a:noFill/>
        </p:spPr>
        <p:txBody>
          <a:bodyPr wrap="square" rtlCol="0">
            <a:spAutoFit/>
          </a:bodyPr>
          <a:lstStyle/>
          <a:p>
            <a:r>
              <a:rPr lang="es-CO" sz="8000"/>
              <a:t>@</a:t>
            </a:r>
          </a:p>
        </p:txBody>
      </p:sp>
      <p:pic>
        <p:nvPicPr>
          <p:cNvPr id="5" name="Gráfico 4" descr="Cmd (terminal) con relleno sólido">
            <a:extLst>
              <a:ext uri="{FF2B5EF4-FFF2-40B4-BE49-F238E27FC236}">
                <a16:creationId xmlns:a16="http://schemas.microsoft.com/office/drawing/2014/main" id="{30AAF1E8-CD59-F2D5-AB39-8812203DA2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9872" y="472511"/>
            <a:ext cx="4249737" cy="42497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9">
            <a:extLst>
              <a:ext uri="{FF2B5EF4-FFF2-40B4-BE49-F238E27FC236}">
                <a16:creationId xmlns:a16="http://schemas.microsoft.com/office/drawing/2014/main" id="{5932E3F1-24A7-A01F-0773-6237BD556E80}"/>
              </a:ext>
            </a:extLst>
          </p:cNvPr>
          <p:cNvSpPr>
            <a:spLocks noChangeArrowheads="1"/>
          </p:cNvSpPr>
          <p:nvPr/>
        </p:nvSpPr>
        <p:spPr bwMode="auto">
          <a:xfrm>
            <a:off x="4355976" y="6353571"/>
            <a:ext cx="40100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800" dirty="0"/>
              <a:t> Viernes:       20:05 - 21:30</a:t>
            </a:r>
          </a:p>
        </p:txBody>
      </p:sp>
      <p:sp>
        <p:nvSpPr>
          <p:cNvPr id="9" name="2 Subtítulo">
            <a:extLst>
              <a:ext uri="{FF2B5EF4-FFF2-40B4-BE49-F238E27FC236}">
                <a16:creationId xmlns:a16="http://schemas.microsoft.com/office/drawing/2014/main" id="{79EF761A-FEAD-D9F3-BD56-49599C4CE1E2}"/>
              </a:ext>
            </a:extLst>
          </p:cNvPr>
          <p:cNvSpPr txBox="1">
            <a:spLocks/>
          </p:cNvSpPr>
          <p:nvPr/>
        </p:nvSpPr>
        <p:spPr bwMode="auto">
          <a:xfrm>
            <a:off x="2483768" y="28012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6020 INTRODUCCIÓN A LA PROGRAMACIÓN</a:t>
            </a:r>
          </a:p>
        </p:txBody>
      </p:sp>
      <p:graphicFrame>
        <p:nvGraphicFramePr>
          <p:cNvPr id="2" name="Tabla 3">
            <a:extLst>
              <a:ext uri="{FF2B5EF4-FFF2-40B4-BE49-F238E27FC236}">
                <a16:creationId xmlns:a16="http://schemas.microsoft.com/office/drawing/2014/main" id="{AD95D6F6-B57E-72C6-C4A1-D87E90D71724}"/>
              </a:ext>
            </a:extLst>
          </p:cNvPr>
          <p:cNvGraphicFramePr>
            <a:graphicFrameLocks noGrp="1"/>
          </p:cNvGraphicFramePr>
          <p:nvPr/>
        </p:nvGraphicFramePr>
        <p:xfrm>
          <a:off x="863588" y="692631"/>
          <a:ext cx="7416824" cy="5600668"/>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Definiciónes</a:t>
                      </a:r>
                      <a:r>
                        <a:rPr lang="es-CO" sz="1000" dirty="0"/>
                        <a:t> – </a:t>
                      </a:r>
                      <a:r>
                        <a:rPr lang="es-CO" sz="1000" dirty="0" err="1"/>
                        <a:t>Intro</a:t>
                      </a:r>
                      <a:r>
                        <a:rPr lang="es-CO" sz="1000" dirty="0"/>
                        <a:t> Python Google </a:t>
                      </a:r>
                      <a:r>
                        <a:rPr lang="es-CO" sz="1000" dirty="0" err="1"/>
                        <a:t>Colab</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Tipos de datos - Operadores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1000"/>
                        <a:t>3</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Tipos de datos - Operadores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Condicionales IF – ELSE 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Condicionales Anidados </a:t>
                      </a:r>
                    </a:p>
                    <a:p>
                      <a:pPr algn="ctr"/>
                      <a:r>
                        <a:rPr lang="es-CO" sz="1000" dirty="0"/>
                        <a:t>Condicionales En cascada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Ciclo </a:t>
                      </a:r>
                      <a:r>
                        <a:rPr lang="es-ES" sz="1000" dirty="0" err="1"/>
                        <a:t>For</a:t>
                      </a:r>
                      <a:endParaRPr lang="es-E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Ciclo </a:t>
                      </a:r>
                      <a:r>
                        <a:rPr lang="es-ES" sz="1000" dirty="0" err="1"/>
                        <a:t>For</a:t>
                      </a:r>
                      <a:r>
                        <a:rPr lang="es-ES" sz="1000" dirty="0"/>
                        <a:t> Anidado</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Ciclo </a:t>
                      </a:r>
                      <a:r>
                        <a:rPr lang="es-ES" sz="1000" dirty="0" err="1"/>
                        <a:t>For</a:t>
                      </a:r>
                      <a:r>
                        <a:rPr lang="es-ES" sz="1000" dirty="0"/>
                        <a:t> en Cascada</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Ciclo </a:t>
                      </a:r>
                      <a:r>
                        <a:rPr lang="es-ES" sz="1000" dirty="0" err="1"/>
                        <a:t>While</a:t>
                      </a:r>
                      <a:endParaRPr lang="es-E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Ciclo </a:t>
                      </a:r>
                      <a:r>
                        <a:rPr lang="es-CO" sz="1000" dirty="0" err="1"/>
                        <a:t>While</a:t>
                      </a:r>
                      <a:r>
                        <a:rPr lang="es-CO" sz="1000" dirty="0"/>
                        <a:t> Anidado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Ciclo </a:t>
                      </a:r>
                      <a:r>
                        <a:rPr lang="es-CO" sz="1000" dirty="0" err="1"/>
                        <a:t>While</a:t>
                      </a:r>
                      <a:r>
                        <a:rPr lang="es-CO" sz="1000" dirty="0"/>
                        <a:t> en cascada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Objetos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Constructor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0" u="none" dirty="0">
                          <a:solidFill>
                            <a:schemeClr val="tx1"/>
                          </a:solidFill>
                        </a:rPr>
                        <a:t>Destructor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0" u="none" dirty="0">
                          <a:solidFill>
                            <a:schemeClr val="tx1"/>
                          </a:solidFill>
                        </a:rPr>
                        <a:t>Métodos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0" u="none" dirty="0">
                          <a:solidFill>
                            <a:schemeClr val="tx1"/>
                          </a:solidFill>
                        </a:rPr>
                        <a:t>Clases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r h="269131">
                <a:tc>
                  <a:txBody>
                    <a:bodyPr/>
                    <a:lstStyle/>
                    <a:p>
                      <a:pPr algn="ctr"/>
                      <a:r>
                        <a:rPr lang="es-CO" sz="10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284738"/>
                  </a:ext>
                </a:extLst>
              </a:tr>
            </a:tbl>
          </a:graphicData>
        </a:graphic>
      </p:graphicFrame>
    </p:spTree>
    <p:extLst>
      <p:ext uri="{BB962C8B-B14F-4D97-AF65-F5344CB8AC3E}">
        <p14:creationId xmlns:p14="http://schemas.microsoft.com/office/powerpoint/2010/main" val="296540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3</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2585323"/>
          </a:xfrm>
          <a:prstGeom prst="rect">
            <a:avLst/>
          </a:prstGeom>
          <a:noFill/>
        </p:spPr>
        <p:txBody>
          <a:bodyPr wrap="square" lIns="91440" tIns="45720" rIns="91440" bIns="45720" anchor="t">
            <a:spAutoFit/>
          </a:bodyPr>
          <a:lstStyle/>
          <a:p>
            <a:r>
              <a:rPr lang="es-CO" dirty="0" err="1">
                <a:ea typeface="+mn-lt"/>
                <a:cs typeface="+mn-lt"/>
              </a:rPr>
              <a:t>While</a:t>
            </a:r>
            <a:r>
              <a:rPr lang="es-CO" dirty="0">
                <a:ea typeface="+mn-lt"/>
                <a:cs typeface="+mn-lt"/>
              </a:rPr>
              <a:t> </a:t>
            </a:r>
            <a:endParaRPr lang="en-US" dirty="0">
              <a:ea typeface="+mn-lt"/>
              <a:cs typeface="+mn-lt"/>
            </a:endParaRPr>
          </a:p>
          <a:p>
            <a:r>
              <a:rPr lang="es-CO" dirty="0">
                <a:ea typeface="+mn-lt"/>
                <a:cs typeface="+mn-lt"/>
              </a:rPr>
              <a:t>es una estructura de control de flujo en la programación que se utiliza para repetir un bloque de código mientras se cumple una condición. En otras palabras, el código dentro del bloque se ejecutará repetidamente mientras la condición se evalúe como verdadera. Una vez que la condición se evalúa como falsa, la ejecución del código salta fuera del bloque</a:t>
            </a:r>
            <a:endParaRPr lang="en-US" dirty="0">
              <a:cs typeface="Calibri"/>
            </a:endParaRPr>
          </a:p>
        </p:txBody>
      </p:sp>
    </p:spTree>
    <p:extLst>
      <p:ext uri="{BB962C8B-B14F-4D97-AF65-F5344CB8AC3E}">
        <p14:creationId xmlns:p14="http://schemas.microsoft.com/office/powerpoint/2010/main" val="293037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4</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558757" y="1034754"/>
            <a:ext cx="6021571" cy="3139321"/>
          </a:xfrm>
          <a:prstGeom prst="rect">
            <a:avLst/>
          </a:prstGeom>
          <a:noFill/>
        </p:spPr>
        <p:txBody>
          <a:bodyPr wrap="square" lIns="91440" tIns="45720" rIns="91440" bIns="45720" anchor="t">
            <a:spAutoFit/>
          </a:bodyPr>
          <a:lstStyle/>
          <a:p>
            <a:r>
              <a:rPr lang="es-CO" dirty="0"/>
              <a:t>Ciclo </a:t>
            </a:r>
            <a:r>
              <a:rPr lang="es-CO" dirty="0" err="1"/>
              <a:t>While</a:t>
            </a:r>
            <a:endParaRPr lang="es-CO" dirty="0">
              <a:cs typeface="Calibri"/>
            </a:endParaRPr>
          </a:p>
          <a:p>
            <a:endParaRPr lang="es-CO" dirty="0"/>
          </a:p>
          <a:p>
            <a:endParaRPr lang="es-CO" dirty="0">
              <a:ea typeface="+mn-lt"/>
              <a:cs typeface="+mn-lt"/>
            </a:endParaRPr>
          </a:p>
          <a:p>
            <a:r>
              <a:rPr lang="es-CO" dirty="0" err="1">
                <a:solidFill>
                  <a:srgbClr val="FF33CC"/>
                </a:solidFill>
                <a:ea typeface="+mn-lt"/>
                <a:cs typeface="+mn-lt"/>
              </a:rPr>
              <a:t>while</a:t>
            </a:r>
            <a:r>
              <a:rPr lang="es-CO" dirty="0">
                <a:ea typeface="+mn-lt"/>
                <a:cs typeface="+mn-lt"/>
              </a:rPr>
              <a:t> </a:t>
            </a:r>
            <a:r>
              <a:rPr lang="es-CO" dirty="0" err="1">
                <a:solidFill>
                  <a:srgbClr val="FFC000"/>
                </a:solidFill>
                <a:ea typeface="+mn-lt"/>
                <a:cs typeface="+mn-lt"/>
              </a:rPr>
              <a:t>condicion</a:t>
            </a:r>
            <a:r>
              <a:rPr lang="es-CO" dirty="0">
                <a:ea typeface="+mn-lt"/>
                <a:cs typeface="+mn-lt"/>
              </a:rPr>
              <a:t>:</a:t>
            </a:r>
            <a:endParaRPr lang="en-US" dirty="0">
              <a:ea typeface="+mn-lt"/>
              <a:cs typeface="+mn-lt"/>
            </a:endParaRPr>
          </a:p>
          <a:p>
            <a:r>
              <a:rPr lang="es-CO" dirty="0">
                <a:highlight>
                  <a:srgbClr val="00FF00"/>
                </a:highlight>
                <a:ea typeface="+mn-lt"/>
                <a:cs typeface="+mn-lt"/>
              </a:rPr>
              <a:t>    # Código a ejecutar mientras la condición sea verdadera</a:t>
            </a:r>
          </a:p>
          <a:p>
            <a:endParaRPr lang="es-CO" dirty="0">
              <a:highlight>
                <a:srgbClr val="00FF00"/>
              </a:highlight>
              <a:ea typeface="+mn-lt"/>
              <a:cs typeface="+mn-lt"/>
            </a:endParaRPr>
          </a:p>
          <a:p>
            <a:endParaRPr lang="es-CO" dirty="0">
              <a:highlight>
                <a:srgbClr val="00FF00"/>
              </a:highlight>
            </a:endParaRPr>
          </a:p>
          <a:p>
            <a:endParaRPr lang="es-CO" dirty="0">
              <a:ea typeface="+mn-lt"/>
              <a:cs typeface="+mn-lt"/>
            </a:endParaRPr>
          </a:p>
          <a:p>
            <a:endParaRPr lang="es-CO" dirty="0">
              <a:cs typeface="Calibri"/>
            </a:endParaRPr>
          </a:p>
          <a:p>
            <a:endParaRPr lang="es-CO" dirty="0">
              <a:cs typeface="Calibri"/>
            </a:endParaRPr>
          </a:p>
          <a:p>
            <a:endParaRPr lang="es-CO" dirty="0">
              <a:cs typeface="Calibri"/>
            </a:endParaRPr>
          </a:p>
        </p:txBody>
      </p:sp>
      <p:sp>
        <p:nvSpPr>
          <p:cNvPr id="6" name="CuadroTexto 5">
            <a:extLst>
              <a:ext uri="{FF2B5EF4-FFF2-40B4-BE49-F238E27FC236}">
                <a16:creationId xmlns:a16="http://schemas.microsoft.com/office/drawing/2014/main" id="{620FC93C-0194-95A6-5016-1CAFF39D4CDC}"/>
              </a:ext>
            </a:extLst>
          </p:cNvPr>
          <p:cNvSpPr txBox="1"/>
          <p:nvPr/>
        </p:nvSpPr>
        <p:spPr>
          <a:xfrm>
            <a:off x="2037222" y="2921810"/>
            <a:ext cx="4605452" cy="1014380"/>
          </a:xfrm>
          <a:prstGeom prst="rect">
            <a:avLst/>
          </a:prstGeom>
          <a:noFill/>
        </p:spPr>
        <p:txBody>
          <a:bodyPr wrap="square">
            <a:spAutoFit/>
          </a:bodyPr>
          <a:lstStyle/>
          <a:p>
            <a:pPr>
              <a:lnSpc>
                <a:spcPts val="1425"/>
              </a:lnSpc>
            </a:pPr>
            <a:r>
              <a:rPr lang="es-CO" b="0" dirty="0">
                <a:solidFill>
                  <a:srgbClr val="D4D4D4"/>
                </a:solidFill>
                <a:effectLst/>
                <a:latin typeface="+mj-lt"/>
              </a:rPr>
              <a:t>i=</a:t>
            </a:r>
            <a:r>
              <a:rPr lang="es-CO" b="0" dirty="0">
                <a:solidFill>
                  <a:srgbClr val="569CD6"/>
                </a:solidFill>
                <a:effectLst/>
                <a:latin typeface="+mj-lt"/>
              </a:rPr>
              <a:t>True</a:t>
            </a:r>
            <a:endParaRPr lang="es-CO" b="0" dirty="0">
              <a:solidFill>
                <a:srgbClr val="D4D4D4"/>
              </a:solidFill>
              <a:effectLst/>
              <a:latin typeface="+mj-lt"/>
            </a:endParaRPr>
          </a:p>
          <a:p>
            <a:pPr>
              <a:lnSpc>
                <a:spcPts val="1425"/>
              </a:lnSpc>
            </a:pPr>
            <a:r>
              <a:rPr lang="es-CO" b="0" dirty="0" err="1">
                <a:solidFill>
                  <a:srgbClr val="C586C0"/>
                </a:solidFill>
                <a:effectLst/>
                <a:latin typeface="+mj-lt"/>
              </a:rPr>
              <a:t>while</a:t>
            </a:r>
            <a:r>
              <a:rPr lang="es-CO" b="0" dirty="0">
                <a:solidFill>
                  <a:srgbClr val="D4D4D4"/>
                </a:solidFill>
                <a:effectLst/>
                <a:latin typeface="+mj-lt"/>
              </a:rPr>
              <a:t> i==</a:t>
            </a:r>
            <a:r>
              <a:rPr lang="es-CO" b="0" dirty="0">
                <a:solidFill>
                  <a:srgbClr val="569CD6"/>
                </a:solidFill>
                <a:effectLst/>
                <a:latin typeface="+mj-lt"/>
              </a:rPr>
              <a:t>True</a:t>
            </a:r>
            <a:r>
              <a:rPr lang="es-CO" b="0" dirty="0">
                <a:solidFill>
                  <a:srgbClr val="DCDCDC"/>
                </a:solidFill>
                <a:effectLst/>
                <a:latin typeface="+mj-lt"/>
              </a:rPr>
              <a:t>:</a:t>
            </a:r>
            <a:endParaRPr lang="es-CO" b="0" dirty="0">
              <a:solidFill>
                <a:srgbClr val="D4D4D4"/>
              </a:solidFill>
              <a:effectLst/>
              <a:latin typeface="+mj-lt"/>
            </a:endParaRPr>
          </a:p>
          <a:p>
            <a:pPr>
              <a:lnSpc>
                <a:spcPts val="1425"/>
              </a:lnSpc>
            </a:pPr>
            <a:r>
              <a:rPr lang="es-CO" b="0" dirty="0">
                <a:solidFill>
                  <a:srgbClr val="D4D4D4"/>
                </a:solidFill>
                <a:effectLst/>
                <a:latin typeface="+mj-lt"/>
              </a:rPr>
              <a:t>   </a:t>
            </a:r>
          </a:p>
          <a:p>
            <a:pPr>
              <a:lnSpc>
                <a:spcPts val="1425"/>
              </a:lnSpc>
            </a:pPr>
            <a:r>
              <a:rPr lang="es-CO" b="0" dirty="0">
                <a:solidFill>
                  <a:srgbClr val="D4D4D4"/>
                </a:solidFill>
                <a:effectLst/>
                <a:latin typeface="+mj-lt"/>
              </a:rPr>
              <a:t>    </a:t>
            </a:r>
            <a:r>
              <a:rPr lang="es-CO" b="0" dirty="0" err="1">
                <a:solidFill>
                  <a:srgbClr val="DCDCAA"/>
                </a:solidFill>
                <a:effectLst/>
                <a:latin typeface="+mj-lt"/>
              </a:rPr>
              <a:t>print</a:t>
            </a:r>
            <a:r>
              <a:rPr lang="es-CO" b="0" dirty="0">
                <a:solidFill>
                  <a:srgbClr val="DCDCDC"/>
                </a:solidFill>
                <a:effectLst/>
                <a:latin typeface="+mj-lt"/>
              </a:rPr>
              <a:t>(</a:t>
            </a:r>
            <a:r>
              <a:rPr lang="es-CO" b="0" dirty="0">
                <a:solidFill>
                  <a:srgbClr val="CE9178"/>
                </a:solidFill>
                <a:effectLst/>
                <a:latin typeface="+mj-lt"/>
              </a:rPr>
              <a:t>"Hola Mundo"</a:t>
            </a:r>
            <a:r>
              <a:rPr lang="es-CO" b="0" dirty="0">
                <a:solidFill>
                  <a:srgbClr val="DCDCDC"/>
                </a:solidFill>
                <a:effectLst/>
                <a:latin typeface="+mj-lt"/>
              </a:rPr>
              <a:t>)</a:t>
            </a:r>
            <a:endParaRPr lang="es-CO" b="0" dirty="0">
              <a:solidFill>
                <a:srgbClr val="D4D4D4"/>
              </a:solidFill>
              <a:effectLst/>
              <a:latin typeface="+mj-lt"/>
            </a:endParaRPr>
          </a:p>
          <a:p>
            <a:pPr>
              <a:lnSpc>
                <a:spcPts val="1425"/>
              </a:lnSpc>
            </a:pPr>
            <a:r>
              <a:rPr lang="es-CO" b="0" dirty="0">
                <a:solidFill>
                  <a:srgbClr val="D4D4D4"/>
                </a:solidFill>
                <a:effectLst/>
                <a:latin typeface="+mj-lt"/>
              </a:rPr>
              <a:t>    i=</a:t>
            </a:r>
            <a:r>
              <a:rPr lang="es-CO" b="0" dirty="0">
                <a:solidFill>
                  <a:srgbClr val="569CD6"/>
                </a:solidFill>
                <a:effectLst/>
                <a:latin typeface="+mj-lt"/>
              </a:rPr>
              <a:t>False</a:t>
            </a:r>
            <a:endParaRPr lang="es-CO" b="0" dirty="0">
              <a:solidFill>
                <a:srgbClr val="D4D4D4"/>
              </a:solidFill>
              <a:effectLst/>
              <a:latin typeface="+mj-lt"/>
            </a:endParaRPr>
          </a:p>
        </p:txBody>
      </p:sp>
    </p:spTree>
    <p:extLst>
      <p:ext uri="{BB962C8B-B14F-4D97-AF65-F5344CB8AC3E}">
        <p14:creationId xmlns:p14="http://schemas.microsoft.com/office/powerpoint/2010/main" val="182259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5</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923330"/>
          </a:xfrm>
          <a:prstGeom prst="rect">
            <a:avLst/>
          </a:prstGeom>
          <a:noFill/>
        </p:spPr>
        <p:txBody>
          <a:bodyPr wrap="square" lIns="91440" tIns="45720" rIns="91440" bIns="45720" anchor="t">
            <a:spAutoFit/>
          </a:bodyPr>
          <a:lstStyle/>
          <a:p>
            <a:r>
              <a:rPr lang="es-CO" dirty="0"/>
              <a:t>Ejercicio</a:t>
            </a:r>
          </a:p>
          <a:p>
            <a:r>
              <a:rPr lang="es-CO" dirty="0">
                <a:cs typeface="Calibri"/>
              </a:rPr>
              <a:t>Diseñe un algoritmo tal que sume los primeros 5 números e imprima en consola el total.</a:t>
            </a:r>
          </a:p>
        </p:txBody>
      </p:sp>
    </p:spTree>
    <p:extLst>
      <p:ext uri="{BB962C8B-B14F-4D97-AF65-F5344CB8AC3E}">
        <p14:creationId xmlns:p14="http://schemas.microsoft.com/office/powerpoint/2010/main" val="3003904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6</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558757" y="1034754"/>
            <a:ext cx="6021571" cy="2831544"/>
          </a:xfrm>
          <a:prstGeom prst="rect">
            <a:avLst/>
          </a:prstGeom>
          <a:noFill/>
        </p:spPr>
        <p:txBody>
          <a:bodyPr wrap="square" lIns="91440" tIns="45720" rIns="91440" bIns="45720" anchor="t">
            <a:spAutoFit/>
          </a:bodyPr>
          <a:lstStyle/>
          <a:p>
            <a:r>
              <a:rPr lang="es-CO" dirty="0"/>
              <a:t>Ciclo </a:t>
            </a:r>
            <a:r>
              <a:rPr lang="es-CO" dirty="0" err="1"/>
              <a:t>While</a:t>
            </a:r>
            <a:endParaRPr lang="es-CO" dirty="0" err="1">
              <a:cs typeface="Calibri"/>
            </a:endParaRPr>
          </a:p>
          <a:p>
            <a:endParaRPr lang="es-CO" dirty="0"/>
          </a:p>
          <a:p>
            <a:endParaRPr lang="es-CO" dirty="0"/>
          </a:p>
          <a:p>
            <a:pPr>
              <a:lnSpc>
                <a:spcPts val="1425"/>
              </a:lnSpc>
            </a:pPr>
            <a:r>
              <a:rPr lang="es-CO" dirty="0"/>
              <a:t>suma = 0</a:t>
            </a:r>
          </a:p>
          <a:p>
            <a:pPr>
              <a:lnSpc>
                <a:spcPts val="1425"/>
              </a:lnSpc>
            </a:pPr>
            <a:r>
              <a:rPr lang="es-CO" dirty="0"/>
              <a:t>i = 0</a:t>
            </a:r>
          </a:p>
          <a:p>
            <a:pPr>
              <a:lnSpc>
                <a:spcPts val="1425"/>
              </a:lnSpc>
            </a:pPr>
            <a:r>
              <a:rPr lang="es-CO" dirty="0" err="1"/>
              <a:t>while</a:t>
            </a:r>
            <a:r>
              <a:rPr lang="es-CO" dirty="0"/>
              <a:t> i &lt;= 4:</a:t>
            </a:r>
          </a:p>
          <a:p>
            <a:pPr>
              <a:lnSpc>
                <a:spcPts val="1425"/>
              </a:lnSpc>
            </a:pPr>
            <a:r>
              <a:rPr lang="es-CO" dirty="0"/>
              <a:t>  suma += i</a:t>
            </a:r>
          </a:p>
          <a:p>
            <a:pPr>
              <a:lnSpc>
                <a:spcPts val="1425"/>
              </a:lnSpc>
            </a:pPr>
            <a:r>
              <a:rPr lang="es-CO" dirty="0"/>
              <a:t>  i += 1</a:t>
            </a:r>
          </a:p>
          <a:p>
            <a:pPr>
              <a:lnSpc>
                <a:spcPts val="1425"/>
              </a:lnSpc>
            </a:pPr>
            <a:r>
              <a:rPr lang="es-CO" dirty="0" err="1"/>
              <a:t>print</a:t>
            </a:r>
            <a:r>
              <a:rPr lang="es-CO" dirty="0"/>
              <a:t>(</a:t>
            </a:r>
            <a:r>
              <a:rPr lang="es-CO" dirty="0" err="1"/>
              <a:t>f"La</a:t>
            </a:r>
            <a:r>
              <a:rPr lang="es-CO" dirty="0"/>
              <a:t> suma de los primeros 5 números es: {suma}")</a:t>
            </a:r>
          </a:p>
          <a:p>
            <a:endParaRPr lang="es-CO" dirty="0">
              <a:cs typeface="Calibri" panose="020F0502020204030204"/>
            </a:endParaRPr>
          </a:p>
          <a:p>
            <a:endParaRPr lang="es-CO" dirty="0">
              <a:cs typeface="Calibri" panose="020F0502020204030204"/>
            </a:endParaRPr>
          </a:p>
          <a:p>
            <a:endParaRPr lang="es-CO" dirty="0">
              <a:cs typeface="Calibri" panose="020F0502020204030204"/>
            </a:endParaRPr>
          </a:p>
        </p:txBody>
      </p:sp>
    </p:spTree>
    <p:extLst>
      <p:ext uri="{BB962C8B-B14F-4D97-AF65-F5344CB8AC3E}">
        <p14:creationId xmlns:p14="http://schemas.microsoft.com/office/powerpoint/2010/main" val="162091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7</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416320"/>
          </a:xfrm>
          <a:prstGeom prst="rect">
            <a:avLst/>
          </a:prstGeom>
          <a:noFill/>
        </p:spPr>
        <p:txBody>
          <a:bodyPr wrap="square" lIns="91440" tIns="45720" rIns="91440" bIns="45720" anchor="t">
            <a:spAutoFit/>
          </a:bodyPr>
          <a:lstStyle/>
          <a:p>
            <a:r>
              <a:rPr lang="es-CO" dirty="0">
                <a:ea typeface="+mn-lt"/>
                <a:cs typeface="+mn-lt"/>
              </a:rPr>
              <a:t>Ejercicio USANDO EL CICLO WHILE</a:t>
            </a:r>
          </a:p>
          <a:p>
            <a:r>
              <a:rPr lang="es-CO" dirty="0">
                <a:ea typeface="+mn-lt"/>
                <a:cs typeface="+mn-lt"/>
              </a:rPr>
              <a:t>*Escriba un programa que genere un número aleatorio entre 1 y 100. El usuario debe adivinar el número y el programa debe indicar si el número es “muy alto” o “muy bajo”.</a:t>
            </a:r>
          </a:p>
          <a:p>
            <a:endParaRPr lang="es-CO" dirty="0">
              <a:ea typeface="+mn-lt"/>
              <a:cs typeface="+mn-lt"/>
            </a:endParaRPr>
          </a:p>
          <a:p>
            <a:r>
              <a:rPr lang="es-CO" dirty="0">
                <a:ea typeface="+mn-lt"/>
                <a:cs typeface="+mn-lt"/>
              </a:rPr>
              <a:t>*Escriba un programa que genere los primeros n números de la serie de Fibonacci.</a:t>
            </a:r>
          </a:p>
          <a:p>
            <a:endParaRPr lang="es-CO" dirty="0">
              <a:ea typeface="+mn-lt"/>
              <a:cs typeface="+mn-lt"/>
            </a:endParaRPr>
          </a:p>
          <a:p>
            <a:r>
              <a:rPr lang="en-US" dirty="0">
                <a:cs typeface="Calibri"/>
              </a:rPr>
              <a:t>*</a:t>
            </a:r>
            <a:r>
              <a:rPr lang="en-US" dirty="0" err="1">
                <a:cs typeface="Calibri"/>
              </a:rPr>
              <a:t>Diseñe</a:t>
            </a:r>
            <a:r>
              <a:rPr lang="en-US" dirty="0">
                <a:cs typeface="Calibri"/>
              </a:rPr>
              <a:t> un </a:t>
            </a:r>
            <a:r>
              <a:rPr lang="en-US" dirty="0" err="1">
                <a:cs typeface="Calibri"/>
              </a:rPr>
              <a:t>programa</a:t>
            </a:r>
            <a:r>
              <a:rPr lang="en-US" dirty="0">
                <a:cs typeface="Calibri"/>
              </a:rPr>
              <a:t> que </a:t>
            </a:r>
            <a:r>
              <a:rPr lang="en-US" dirty="0" err="1">
                <a:cs typeface="Calibri"/>
              </a:rPr>
              <a:t>imprima</a:t>
            </a:r>
            <a:r>
              <a:rPr lang="en-US" dirty="0">
                <a:cs typeface="Calibri"/>
              </a:rPr>
              <a:t> </a:t>
            </a:r>
            <a:r>
              <a:rPr lang="en-US" dirty="0" err="1">
                <a:cs typeface="Calibri"/>
              </a:rPr>
              <a:t>los</a:t>
            </a:r>
            <a:r>
              <a:rPr lang="en-US" dirty="0">
                <a:cs typeface="Calibri"/>
              </a:rPr>
              <a:t> </a:t>
            </a:r>
            <a:r>
              <a:rPr lang="en-US" dirty="0" err="1">
                <a:cs typeface="Calibri"/>
              </a:rPr>
              <a:t>numeros</a:t>
            </a:r>
            <a:r>
              <a:rPr lang="en-US" dirty="0">
                <a:cs typeface="Calibri"/>
              </a:rPr>
              <a:t> </a:t>
            </a:r>
            <a:r>
              <a:rPr lang="en-US" dirty="0" err="1">
                <a:cs typeface="Calibri"/>
              </a:rPr>
              <a:t>primos</a:t>
            </a:r>
            <a:r>
              <a:rPr lang="en-US" dirty="0">
                <a:cs typeface="Calibri"/>
              </a:rPr>
              <a:t> de 1 a n de forma </a:t>
            </a:r>
            <a:r>
              <a:rPr lang="en-US" dirty="0" err="1">
                <a:cs typeface="Calibri"/>
              </a:rPr>
              <a:t>descendente</a:t>
            </a:r>
            <a:r>
              <a:rPr lang="en-US" dirty="0">
                <a:cs typeface="Calibri"/>
              </a:rPr>
              <a:t>.</a:t>
            </a:r>
          </a:p>
          <a:p>
            <a:endParaRPr lang="en-US" dirty="0">
              <a:cs typeface="Calibri"/>
            </a:endParaRPr>
          </a:p>
        </p:txBody>
      </p:sp>
    </p:spTree>
    <p:extLst>
      <p:ext uri="{BB962C8B-B14F-4D97-AF65-F5344CB8AC3E}">
        <p14:creationId xmlns:p14="http://schemas.microsoft.com/office/powerpoint/2010/main" val="21772690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E8623C8-32E1-48B0-9F0A-13F2E9582B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TotalTime>
  <Words>440</Words>
  <Application>Microsoft Office PowerPoint</Application>
  <PresentationFormat>Carta (216 x 279 mm)</PresentationFormat>
  <Paragraphs>120</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1</vt:lpstr>
      <vt:lpstr>2</vt:lpstr>
      <vt:lpstr>3</vt:lpstr>
      <vt:lpstr>4</vt:lpstr>
      <vt:lpstr>5</vt:lpstr>
      <vt:lpstr>6</vt:lpstr>
      <vt:lpstr>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9</cp:revision>
  <dcterms:created xsi:type="dcterms:W3CDTF">2008-03-11T21:51:34Z</dcterms:created>
  <dcterms:modified xsi:type="dcterms:W3CDTF">2025-01-20T18:09:24Z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