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57" r:id="rId7"/>
    <p:sldId id="259" r:id="rId8"/>
    <p:sldId id="258" r:id="rId9"/>
    <p:sldId id="285" r:id="rId10"/>
    <p:sldId id="261" r:id="rId11"/>
    <p:sldId id="260" r:id="rId12"/>
    <p:sldId id="286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4"/>
            <p14:sldId id="257"/>
            <p14:sldId id="259"/>
            <p14:sldId id="258"/>
            <p14:sldId id="285"/>
            <p14:sldId id="261"/>
            <p14:sldId id="260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FD061-E270-4444-92F3-0E47E8F417D2}" v="10" dt="2025-01-20T15:57:14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DAVID VARGAS BEDOYA" userId="S::jdvargasb@itc.edu.co::f7ab2062-aeee-4432-b765-8f54c4230f42" providerId="AD" clId="Web-{028F8D7B-F838-6D8C-E171-7638E25322FF}"/>
    <pc:docChg chg="modSld">
      <pc:chgData name="JULIAN DAVID VARGAS BEDOYA" userId="S::jdvargasb@itc.edu.co::f7ab2062-aeee-4432-b765-8f54c4230f42" providerId="AD" clId="Web-{028F8D7B-F838-6D8C-E171-7638E25322FF}" dt="2023-09-02T02:10:23.547" v="4" actId="1076"/>
      <pc:docMkLst>
        <pc:docMk/>
      </pc:docMkLst>
      <pc:sldChg chg="modSp">
        <pc:chgData name="JULIAN DAVID VARGAS BEDOYA" userId="S::jdvargasb@itc.edu.co::f7ab2062-aeee-4432-b765-8f54c4230f42" providerId="AD" clId="Web-{028F8D7B-F838-6D8C-E171-7638E25322FF}" dt="2023-09-02T02:10:23.547" v="4" actId="1076"/>
        <pc:sldMkLst>
          <pc:docMk/>
          <pc:sldMk cId="3720722372" sldId="273"/>
        </pc:sldMkLst>
      </pc:sldChg>
    </pc:docChg>
  </pc:docChgLst>
  <pc:docChgLst>
    <pc:chgData name="JHEYSON FABIAN VILLAVISAN BUITRAGO" userId="S::jfvillavisanb@itc.edu.co::e5ced5c2-d787-455d-b115-4f08a699b8c8" providerId="AD" clId="Web-{4574C869-5A4D-B0EF-AE6D-B1366452AAFA}"/>
    <pc:docChg chg="modSld">
      <pc:chgData name="JHEYSON FABIAN VILLAVISAN BUITRAGO" userId="S::jfvillavisanb@itc.edu.co::e5ced5c2-d787-455d-b115-4f08a699b8c8" providerId="AD" clId="Web-{4574C869-5A4D-B0EF-AE6D-B1366452AAFA}" dt="2023-08-26T02:10:28.129" v="1" actId="20577"/>
      <pc:docMkLst>
        <pc:docMk/>
      </pc:docMkLst>
      <pc:sldChg chg="modSp">
        <pc:chgData name="JHEYSON FABIAN VILLAVISAN BUITRAGO" userId="S::jfvillavisanb@itc.edu.co::e5ced5c2-d787-455d-b115-4f08a699b8c8" providerId="AD" clId="Web-{4574C869-5A4D-B0EF-AE6D-B1366452AAFA}" dt="2023-08-26T02:10:28.129" v="1" actId="20577"/>
        <pc:sldMkLst>
          <pc:docMk/>
          <pc:sldMk cId="1609935484" sldId="258"/>
        </pc:sldMkLst>
      </pc:sldChg>
    </pc:docChg>
  </pc:docChgLst>
  <pc:docChgLst>
    <pc:chgData name="JHEYSON FABIAN VILLAVISAN BUITRAGO" userId="e5ced5c2-d787-455d-b115-4f08a699b8c8" providerId="ADAL" clId="{7075C47C-7D19-4E37-9BB5-866C9054C96F}"/>
    <pc:docChg chg="custSel addSld delSld modSld modSection">
      <pc:chgData name="JHEYSON FABIAN VILLAVISAN BUITRAGO" userId="e5ced5c2-d787-455d-b115-4f08a699b8c8" providerId="ADAL" clId="{7075C47C-7D19-4E37-9BB5-866C9054C96F}" dt="2023-09-02T02:01:02.328" v="115" actId="115"/>
      <pc:docMkLst>
        <pc:docMk/>
      </pc:docMkLst>
      <pc:sldChg chg="modSp mod">
        <pc:chgData name="JHEYSON FABIAN VILLAVISAN BUITRAGO" userId="e5ced5c2-d787-455d-b115-4f08a699b8c8" providerId="ADAL" clId="{7075C47C-7D19-4E37-9BB5-866C9054C96F}" dt="2023-09-02T01:53:38.242" v="82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7075C47C-7D19-4E37-9BB5-866C9054C96F}" dt="2023-09-02T02:01:02.328" v="115" actId="115"/>
        <pc:sldMkLst>
          <pc:docMk/>
          <pc:sldMk cId="2369163642" sldId="270"/>
        </pc:sldMkLst>
      </pc:sldChg>
      <pc:sldChg chg="modSp mod">
        <pc:chgData name="JHEYSON FABIAN VILLAVISAN BUITRAGO" userId="e5ced5c2-d787-455d-b115-4f08a699b8c8" providerId="ADAL" clId="{7075C47C-7D19-4E37-9BB5-866C9054C96F}" dt="2023-09-02T01:54:07.472" v="108" actId="20577"/>
        <pc:sldMkLst>
          <pc:docMk/>
          <pc:sldMk cId="318970871" sldId="272"/>
        </pc:sldMkLst>
      </pc:sldChg>
      <pc:sldChg chg="modSp mod">
        <pc:chgData name="JHEYSON FABIAN VILLAVISAN BUITRAGO" userId="e5ced5c2-d787-455d-b115-4f08a699b8c8" providerId="ADAL" clId="{7075C47C-7D19-4E37-9BB5-866C9054C96F}" dt="2023-09-02T01:57:34.116" v="113" actId="20577"/>
        <pc:sldMkLst>
          <pc:docMk/>
          <pc:sldMk cId="3323885922" sldId="274"/>
        </pc:sldMkLst>
      </pc:sldChg>
      <pc:sldChg chg="modSp del mod">
        <pc:chgData name="JHEYSON FABIAN VILLAVISAN BUITRAGO" userId="e5ced5c2-d787-455d-b115-4f08a699b8c8" providerId="ADAL" clId="{7075C47C-7D19-4E37-9BB5-866C9054C96F}" dt="2023-08-25T21:40:18.095" v="32" actId="2696"/>
        <pc:sldMkLst>
          <pc:docMk/>
          <pc:sldMk cId="1428125479" sldId="280"/>
        </pc:sldMkLst>
      </pc:sldChg>
      <pc:sldChg chg="addSp delSp modSp add mod">
        <pc:chgData name="JHEYSON FABIAN VILLAVISAN BUITRAGO" userId="e5ced5c2-d787-455d-b115-4f08a699b8c8" providerId="ADAL" clId="{7075C47C-7D19-4E37-9BB5-866C9054C96F}" dt="2023-09-02T01:50:08.246" v="40" actId="403"/>
        <pc:sldMkLst>
          <pc:docMk/>
          <pc:sldMk cId="2916209098" sldId="280"/>
        </pc:sldMkLst>
      </pc:sldChg>
    </pc:docChg>
  </pc:docChgLst>
  <pc:docChgLst>
    <pc:chgData name="JHEYSON FABIAN VILLAVISAN BUITRAGO" userId="e5ced5c2-d787-455d-b115-4f08a699b8c8" providerId="ADAL" clId="{E19FD061-E270-4444-92F3-0E47E8F417D2}"/>
    <pc:docChg chg="undo custSel addSld delSld modSld sldOrd modSection">
      <pc:chgData name="JHEYSON FABIAN VILLAVISAN BUITRAGO" userId="e5ced5c2-d787-455d-b115-4f08a699b8c8" providerId="ADAL" clId="{E19FD061-E270-4444-92F3-0E47E8F417D2}" dt="2025-01-20T17:12:31.337" v="173" actId="47"/>
      <pc:docMkLst>
        <pc:docMk/>
      </pc:docMkLst>
      <pc:sldChg chg="modSp mod">
        <pc:chgData name="JHEYSON FABIAN VILLAVISAN BUITRAGO" userId="e5ced5c2-d787-455d-b115-4f08a699b8c8" providerId="ADAL" clId="{E19FD061-E270-4444-92F3-0E47E8F417D2}" dt="2025-01-20T15:40:57.546" v="8" actId="14100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E19FD061-E270-4444-92F3-0E47E8F417D2}" dt="2025-01-20T15:40:57.546" v="8" actId="14100"/>
          <ac:spMkLst>
            <pc:docMk/>
            <pc:sldMk cId="3440673900" sldId="257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39:54.036" v="7" actId="20577"/>
          <ac:spMkLst>
            <pc:docMk/>
            <pc:sldMk cId="3440673900" sldId="257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51:19.276" v="96" actId="20577"/>
        <pc:sldMkLst>
          <pc:docMk/>
          <pc:sldMk cId="1609935484" sldId="258"/>
        </pc:sldMkLst>
        <pc:spChg chg="mod">
          <ac:chgData name="JHEYSON FABIAN VILLAVISAN BUITRAGO" userId="e5ced5c2-d787-455d-b115-4f08a699b8c8" providerId="ADAL" clId="{E19FD061-E270-4444-92F3-0E47E8F417D2}" dt="2025-01-20T15:44:42.829" v="60" actId="1076"/>
          <ac:spMkLst>
            <pc:docMk/>
            <pc:sldMk cId="1609935484" sldId="258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E19FD061-E270-4444-92F3-0E47E8F417D2}" dt="2025-01-20T15:51:19.276" v="96" actId="20577"/>
          <ac:spMkLst>
            <pc:docMk/>
            <pc:sldMk cId="1609935484" sldId="25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42:35.665" v="41" actId="20577"/>
          <ac:spMkLst>
            <pc:docMk/>
            <pc:sldMk cId="1609935484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41:02.632" v="15" actId="20577"/>
        <pc:sldMkLst>
          <pc:docMk/>
          <pc:sldMk cId="1249697515" sldId="259"/>
        </pc:sldMkLst>
        <pc:spChg chg="mod">
          <ac:chgData name="JHEYSON FABIAN VILLAVISAN BUITRAGO" userId="e5ced5c2-d787-455d-b115-4f08a699b8c8" providerId="ADAL" clId="{E19FD061-E270-4444-92F3-0E47E8F417D2}" dt="2025-01-20T15:41:02.632" v="15" actId="20577"/>
          <ac:spMkLst>
            <pc:docMk/>
            <pc:sldMk cId="1249697515" sldId="259"/>
            <ac:spMk id="5" creationId="{0BFE988D-E0D0-BC10-5B79-0B658874D14B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52:32.147" v="109" actId="207"/>
        <pc:sldMkLst>
          <pc:docMk/>
          <pc:sldMk cId="1174833738" sldId="260"/>
        </pc:sldMkLst>
        <pc:spChg chg="mod">
          <ac:chgData name="JHEYSON FABIAN VILLAVISAN BUITRAGO" userId="e5ced5c2-d787-455d-b115-4f08a699b8c8" providerId="ADAL" clId="{E19FD061-E270-4444-92F3-0E47E8F417D2}" dt="2025-01-20T15:52:32.147" v="109" actId="207"/>
          <ac:spMkLst>
            <pc:docMk/>
            <pc:sldMk cId="1174833738" sldId="260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46:40.506" v="77" actId="20577"/>
          <ac:spMkLst>
            <pc:docMk/>
            <pc:sldMk cId="1174833738" sldId="260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46:20.006" v="76" actId="207"/>
        <pc:sldMkLst>
          <pc:docMk/>
          <pc:sldMk cId="3545755960" sldId="261"/>
        </pc:sldMkLst>
        <pc:spChg chg="mod">
          <ac:chgData name="JHEYSON FABIAN VILLAVISAN BUITRAGO" userId="e5ced5c2-d787-455d-b115-4f08a699b8c8" providerId="ADAL" clId="{E19FD061-E270-4444-92F3-0E47E8F417D2}" dt="2025-01-20T15:46:20.006" v="76" actId="207"/>
          <ac:spMkLst>
            <pc:docMk/>
            <pc:sldMk cId="3545755960" sldId="261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44:15.641" v="57" actId="20577"/>
          <ac:spMkLst>
            <pc:docMk/>
            <pc:sldMk cId="3545755960" sldId="261"/>
            <ac:spMk id="5122" creationId="{612B5792-076C-452D-8592-DDADCC263C58}"/>
          </ac:spMkLst>
        </pc:spChg>
      </pc:sldChg>
      <pc:sldChg chg="modSp del mod">
        <pc:chgData name="JHEYSON FABIAN VILLAVISAN BUITRAGO" userId="e5ced5c2-d787-455d-b115-4f08a699b8c8" providerId="ADAL" clId="{E19FD061-E270-4444-92F3-0E47E8F417D2}" dt="2025-01-20T17:12:31.337" v="173" actId="47"/>
        <pc:sldMkLst>
          <pc:docMk/>
          <pc:sldMk cId="2945622641" sldId="262"/>
        </pc:sldMkLst>
        <pc:spChg chg="mod">
          <ac:chgData name="JHEYSON FABIAN VILLAVISAN BUITRAGO" userId="e5ced5c2-d787-455d-b115-4f08a699b8c8" providerId="ADAL" clId="{E19FD061-E270-4444-92F3-0E47E8F417D2}" dt="2025-01-20T15:52:50.380" v="111"/>
          <ac:spMkLst>
            <pc:docMk/>
            <pc:sldMk cId="2945622641" sldId="262"/>
            <ac:spMk id="2" creationId="{F42B6312-7321-A33F-CFE7-E56DC99D41C3}"/>
          </ac:spMkLst>
        </pc:spChg>
        <pc:spChg chg="mod">
          <ac:chgData name="JHEYSON FABIAN VILLAVISAN BUITRAGO" userId="e5ced5c2-d787-455d-b115-4f08a699b8c8" providerId="ADAL" clId="{E19FD061-E270-4444-92F3-0E47E8F417D2}" dt="2025-01-20T15:53:04.968" v="112" actId="14100"/>
          <ac:spMkLst>
            <pc:docMk/>
            <pc:sldMk cId="2945622641" sldId="262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E19FD061-E270-4444-92F3-0E47E8F417D2}" dt="2025-01-20T15:55:47.546" v="129" actId="20577"/>
          <ac:spMkLst>
            <pc:docMk/>
            <pc:sldMk cId="2945622641" sldId="262"/>
            <ac:spMk id="5122" creationId="{612B5792-076C-452D-8592-DDADCC263C58}"/>
          </ac:spMkLst>
        </pc:spChg>
      </pc:sldChg>
      <pc:sldChg chg="modSp del mod">
        <pc:chgData name="JHEYSON FABIAN VILLAVISAN BUITRAGO" userId="e5ced5c2-d787-455d-b115-4f08a699b8c8" providerId="ADAL" clId="{E19FD061-E270-4444-92F3-0E47E8F417D2}" dt="2025-01-20T17:12:30.867" v="172" actId="47"/>
        <pc:sldMkLst>
          <pc:docMk/>
          <pc:sldMk cId="1619453116" sldId="263"/>
        </pc:sldMkLst>
        <pc:spChg chg="mod">
          <ac:chgData name="JHEYSON FABIAN VILLAVISAN BUITRAGO" userId="e5ced5c2-d787-455d-b115-4f08a699b8c8" providerId="ADAL" clId="{E19FD061-E270-4444-92F3-0E47E8F417D2}" dt="2025-01-20T15:57:14.853" v="148" actId="14100"/>
          <ac:spMkLst>
            <pc:docMk/>
            <pc:sldMk cId="1619453116" sldId="263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E19FD061-E270-4444-92F3-0E47E8F417D2}" dt="2025-01-20T15:57:10.195" v="147" actId="207"/>
          <ac:spMkLst>
            <pc:docMk/>
            <pc:sldMk cId="1619453116" sldId="263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57:20.473" v="150" actId="20577"/>
          <ac:spMkLst>
            <pc:docMk/>
            <pc:sldMk cId="1619453116" sldId="263"/>
            <ac:spMk id="5122" creationId="{612B5792-076C-452D-8592-DDADCC263C58}"/>
          </ac:spMkLst>
        </pc:spChg>
      </pc:sldChg>
      <pc:sldChg chg="modSp del mod">
        <pc:chgData name="JHEYSON FABIAN VILLAVISAN BUITRAGO" userId="e5ced5c2-d787-455d-b115-4f08a699b8c8" providerId="ADAL" clId="{E19FD061-E270-4444-92F3-0E47E8F417D2}" dt="2025-01-20T17:12:30.618" v="171" actId="47"/>
        <pc:sldMkLst>
          <pc:docMk/>
          <pc:sldMk cId="1583425945" sldId="264"/>
        </pc:sldMkLst>
        <pc:spChg chg="mod">
          <ac:chgData name="JHEYSON FABIAN VILLAVISAN BUITRAGO" userId="e5ced5c2-d787-455d-b115-4f08a699b8c8" providerId="ADAL" clId="{E19FD061-E270-4444-92F3-0E47E8F417D2}" dt="2025-01-20T15:58:14.449" v="152" actId="20577"/>
          <ac:spMkLst>
            <pc:docMk/>
            <pc:sldMk cId="1583425945" sldId="264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E19FD061-E270-4444-92F3-0E47E8F417D2}" dt="2025-01-20T15:58:49.124" v="153" actId="47"/>
        <pc:sldMkLst>
          <pc:docMk/>
          <pc:sldMk cId="1449454565" sldId="265"/>
        </pc:sldMkLst>
      </pc:sldChg>
      <pc:sldChg chg="del">
        <pc:chgData name="JHEYSON FABIAN VILLAVISAN BUITRAGO" userId="e5ced5c2-d787-455d-b115-4f08a699b8c8" providerId="ADAL" clId="{E19FD061-E270-4444-92F3-0E47E8F417D2}" dt="2025-01-20T15:58:49.923" v="154" actId="4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E19FD061-E270-4444-92F3-0E47E8F417D2}" dt="2025-01-20T15:58:57.322" v="170" actId="47"/>
        <pc:sldMkLst>
          <pc:docMk/>
          <pc:sldMk cId="848225137" sldId="267"/>
        </pc:sldMkLst>
      </pc:sldChg>
      <pc:sldChg chg="del">
        <pc:chgData name="JHEYSON FABIAN VILLAVISAN BUITRAGO" userId="e5ced5c2-d787-455d-b115-4f08a699b8c8" providerId="ADAL" clId="{E19FD061-E270-4444-92F3-0E47E8F417D2}" dt="2025-01-20T15:58:55.621" v="168" actId="47"/>
        <pc:sldMkLst>
          <pc:docMk/>
          <pc:sldMk cId="3950163842" sldId="268"/>
        </pc:sldMkLst>
      </pc:sldChg>
      <pc:sldChg chg="del">
        <pc:chgData name="JHEYSON FABIAN VILLAVISAN BUITRAGO" userId="e5ced5c2-d787-455d-b115-4f08a699b8c8" providerId="ADAL" clId="{E19FD061-E270-4444-92F3-0E47E8F417D2}" dt="2025-01-20T15:58:56.684" v="169" actId="47"/>
        <pc:sldMkLst>
          <pc:docMk/>
          <pc:sldMk cId="697017796" sldId="269"/>
        </pc:sldMkLst>
      </pc:sldChg>
      <pc:sldChg chg="del">
        <pc:chgData name="JHEYSON FABIAN VILLAVISAN BUITRAGO" userId="e5ced5c2-d787-455d-b115-4f08a699b8c8" providerId="ADAL" clId="{E19FD061-E270-4444-92F3-0E47E8F417D2}" dt="2025-01-20T15:58:54.276" v="164" actId="47"/>
        <pc:sldMkLst>
          <pc:docMk/>
          <pc:sldMk cId="2369163642" sldId="270"/>
        </pc:sldMkLst>
      </pc:sldChg>
      <pc:sldChg chg="del">
        <pc:chgData name="JHEYSON FABIAN VILLAVISAN BUITRAGO" userId="e5ced5c2-d787-455d-b115-4f08a699b8c8" providerId="ADAL" clId="{E19FD061-E270-4444-92F3-0E47E8F417D2}" dt="2025-01-20T15:58:54.945" v="167" actId="47"/>
        <pc:sldMkLst>
          <pc:docMk/>
          <pc:sldMk cId="2788574265" sldId="271"/>
        </pc:sldMkLst>
      </pc:sldChg>
      <pc:sldChg chg="del">
        <pc:chgData name="JHEYSON FABIAN VILLAVISAN BUITRAGO" userId="e5ced5c2-d787-455d-b115-4f08a699b8c8" providerId="ADAL" clId="{E19FD061-E270-4444-92F3-0E47E8F417D2}" dt="2025-01-20T15:58:54.694" v="166" actId="47"/>
        <pc:sldMkLst>
          <pc:docMk/>
          <pc:sldMk cId="318970871" sldId="272"/>
        </pc:sldMkLst>
      </pc:sldChg>
      <pc:sldChg chg="del">
        <pc:chgData name="JHEYSON FABIAN VILLAVISAN BUITRAGO" userId="e5ced5c2-d787-455d-b115-4f08a699b8c8" providerId="ADAL" clId="{E19FD061-E270-4444-92F3-0E47E8F417D2}" dt="2025-01-20T15:58:54.073" v="163" actId="47"/>
        <pc:sldMkLst>
          <pc:docMk/>
          <pc:sldMk cId="3720722372" sldId="273"/>
        </pc:sldMkLst>
      </pc:sldChg>
      <pc:sldChg chg="del">
        <pc:chgData name="JHEYSON FABIAN VILLAVISAN BUITRAGO" userId="e5ced5c2-d787-455d-b115-4f08a699b8c8" providerId="ADAL" clId="{E19FD061-E270-4444-92F3-0E47E8F417D2}" dt="2025-01-20T15:58:54.486" v="165" actId="47"/>
        <pc:sldMkLst>
          <pc:docMk/>
          <pc:sldMk cId="3323885922" sldId="274"/>
        </pc:sldMkLst>
      </pc:sldChg>
      <pc:sldChg chg="del">
        <pc:chgData name="JHEYSON FABIAN VILLAVISAN BUITRAGO" userId="e5ced5c2-d787-455d-b115-4f08a699b8c8" providerId="ADAL" clId="{E19FD061-E270-4444-92F3-0E47E8F417D2}" dt="2025-01-20T15:58:53.887" v="162" actId="47"/>
        <pc:sldMkLst>
          <pc:docMk/>
          <pc:sldMk cId="3054628638" sldId="275"/>
        </pc:sldMkLst>
      </pc:sldChg>
      <pc:sldChg chg="del">
        <pc:chgData name="JHEYSON FABIAN VILLAVISAN BUITRAGO" userId="e5ced5c2-d787-455d-b115-4f08a699b8c8" providerId="ADAL" clId="{E19FD061-E270-4444-92F3-0E47E8F417D2}" dt="2025-01-20T15:58:53.704" v="161" actId="47"/>
        <pc:sldMkLst>
          <pc:docMk/>
          <pc:sldMk cId="3907818372" sldId="276"/>
        </pc:sldMkLst>
      </pc:sldChg>
      <pc:sldChg chg="del">
        <pc:chgData name="JHEYSON FABIAN VILLAVISAN BUITRAGO" userId="e5ced5c2-d787-455d-b115-4f08a699b8c8" providerId="ADAL" clId="{E19FD061-E270-4444-92F3-0E47E8F417D2}" dt="2025-01-20T15:58:53.515" v="160" actId="47"/>
        <pc:sldMkLst>
          <pc:docMk/>
          <pc:sldMk cId="967436263" sldId="277"/>
        </pc:sldMkLst>
      </pc:sldChg>
      <pc:sldChg chg="del">
        <pc:chgData name="JHEYSON FABIAN VILLAVISAN BUITRAGO" userId="e5ced5c2-d787-455d-b115-4f08a699b8c8" providerId="ADAL" clId="{E19FD061-E270-4444-92F3-0E47E8F417D2}" dt="2025-01-20T15:58:53.121" v="158" actId="47"/>
        <pc:sldMkLst>
          <pc:docMk/>
          <pc:sldMk cId="1822591205" sldId="278"/>
        </pc:sldMkLst>
      </pc:sldChg>
      <pc:sldChg chg="del">
        <pc:chgData name="JHEYSON FABIAN VILLAVISAN BUITRAGO" userId="e5ced5c2-d787-455d-b115-4f08a699b8c8" providerId="ADAL" clId="{E19FD061-E270-4444-92F3-0E47E8F417D2}" dt="2025-01-20T15:58:52.716" v="156" actId="47"/>
        <pc:sldMkLst>
          <pc:docMk/>
          <pc:sldMk cId="1620913930" sldId="279"/>
        </pc:sldMkLst>
      </pc:sldChg>
      <pc:sldChg chg="addSp modSp del mod">
        <pc:chgData name="JHEYSON FABIAN VILLAVISAN BUITRAGO" userId="e5ced5c2-d787-455d-b115-4f08a699b8c8" providerId="ADAL" clId="{E19FD061-E270-4444-92F3-0E47E8F417D2}" dt="2025-01-20T15:39:50.253" v="6" actId="47"/>
        <pc:sldMkLst>
          <pc:docMk/>
          <pc:sldMk cId="2916209098" sldId="280"/>
        </pc:sldMkLst>
        <pc:spChg chg="add mod">
          <ac:chgData name="JHEYSON FABIAN VILLAVISAN BUITRAGO" userId="e5ced5c2-d787-455d-b115-4f08a699b8c8" providerId="ADAL" clId="{E19FD061-E270-4444-92F3-0E47E8F417D2}" dt="2025-01-20T15:39:45.007" v="5" actId="20577"/>
          <ac:spMkLst>
            <pc:docMk/>
            <pc:sldMk cId="2916209098" sldId="280"/>
            <ac:spMk id="2" creationId="{11D852F5-95DD-237F-B1FB-5B3673D7B5FD}"/>
          </ac:spMkLst>
        </pc:spChg>
      </pc:sldChg>
      <pc:sldChg chg="del">
        <pc:chgData name="JHEYSON FABIAN VILLAVISAN BUITRAGO" userId="e5ced5c2-d787-455d-b115-4f08a699b8c8" providerId="ADAL" clId="{E19FD061-E270-4444-92F3-0E47E8F417D2}" dt="2025-01-20T15:58:53.317" v="159" actId="47"/>
        <pc:sldMkLst>
          <pc:docMk/>
          <pc:sldMk cId="2930375733" sldId="281"/>
        </pc:sldMkLst>
      </pc:sldChg>
      <pc:sldChg chg="del">
        <pc:chgData name="JHEYSON FABIAN VILLAVISAN BUITRAGO" userId="e5ced5c2-d787-455d-b115-4f08a699b8c8" providerId="ADAL" clId="{E19FD061-E270-4444-92F3-0E47E8F417D2}" dt="2025-01-20T15:58:52.922" v="157" actId="47"/>
        <pc:sldMkLst>
          <pc:docMk/>
          <pc:sldMk cId="3003904549" sldId="282"/>
        </pc:sldMkLst>
      </pc:sldChg>
      <pc:sldChg chg="del">
        <pc:chgData name="JHEYSON FABIAN VILLAVISAN BUITRAGO" userId="e5ced5c2-d787-455d-b115-4f08a699b8c8" providerId="ADAL" clId="{E19FD061-E270-4444-92F3-0E47E8F417D2}" dt="2025-01-20T15:58:52.487" v="155" actId="47"/>
        <pc:sldMkLst>
          <pc:docMk/>
          <pc:sldMk cId="2177269051" sldId="283"/>
        </pc:sldMkLst>
      </pc:sldChg>
      <pc:sldChg chg="addSp modSp add">
        <pc:chgData name="JHEYSON FABIAN VILLAVISAN BUITRAGO" userId="e5ced5c2-d787-455d-b115-4f08a699b8c8" providerId="ADAL" clId="{E19FD061-E270-4444-92F3-0E47E8F417D2}" dt="2025-01-20T15:39:40.928" v="2"/>
        <pc:sldMkLst>
          <pc:docMk/>
          <pc:sldMk cId="2965408220" sldId="284"/>
        </pc:sldMkLst>
        <pc:spChg chg="add mod">
          <ac:chgData name="JHEYSON FABIAN VILLAVISAN BUITRAGO" userId="e5ced5c2-d787-455d-b115-4f08a699b8c8" providerId="ADAL" clId="{E19FD061-E270-4444-92F3-0E47E8F417D2}" dt="2025-01-20T15:39:40.928" v="2"/>
          <ac:spMkLst>
            <pc:docMk/>
            <pc:sldMk cId="2965408220" sldId="284"/>
            <ac:spMk id="3" creationId="{C4FBD94A-3539-F92C-6D65-DC5F1A88348E}"/>
          </ac:spMkLst>
        </pc:spChg>
      </pc:sldChg>
      <pc:sldChg chg="modSp add mod ord">
        <pc:chgData name="JHEYSON FABIAN VILLAVISAN BUITRAGO" userId="e5ced5c2-d787-455d-b115-4f08a699b8c8" providerId="ADAL" clId="{E19FD061-E270-4444-92F3-0E47E8F417D2}" dt="2025-01-20T15:45:03.609" v="64" actId="20577"/>
        <pc:sldMkLst>
          <pc:docMk/>
          <pc:sldMk cId="2911640872" sldId="285"/>
        </pc:sldMkLst>
        <pc:spChg chg="mod">
          <ac:chgData name="JHEYSON FABIAN VILLAVISAN BUITRAGO" userId="e5ced5c2-d787-455d-b115-4f08a699b8c8" providerId="ADAL" clId="{E19FD061-E270-4444-92F3-0E47E8F417D2}" dt="2025-01-20T15:45:03.609" v="64" actId="20577"/>
          <ac:spMkLst>
            <pc:docMk/>
            <pc:sldMk cId="2911640872" sldId="285"/>
            <ac:spMk id="5" creationId="{26DD06E7-9A48-FFF7-184B-0191F014DB2E}"/>
          </ac:spMkLst>
        </pc:spChg>
        <pc:spChg chg="mod">
          <ac:chgData name="JHEYSON FABIAN VILLAVISAN BUITRAGO" userId="e5ced5c2-d787-455d-b115-4f08a699b8c8" providerId="ADAL" clId="{E19FD061-E270-4444-92F3-0E47E8F417D2}" dt="2025-01-20T15:43:51.301" v="54" actId="20577"/>
          <ac:spMkLst>
            <pc:docMk/>
            <pc:sldMk cId="2911640872" sldId="285"/>
            <ac:spMk id="5122" creationId="{28B591B0-2321-D302-60A3-2018E5D31ABA}"/>
          </ac:spMkLst>
        </pc:spChg>
      </pc:sldChg>
      <pc:sldChg chg="modSp add mod ord">
        <pc:chgData name="JHEYSON FABIAN VILLAVISAN BUITRAGO" userId="e5ced5c2-d787-455d-b115-4f08a699b8c8" providerId="ADAL" clId="{E19FD061-E270-4444-92F3-0E47E8F417D2}" dt="2025-01-20T15:55:42.506" v="127" actId="20577"/>
        <pc:sldMkLst>
          <pc:docMk/>
          <pc:sldMk cId="1118997824" sldId="286"/>
        </pc:sldMkLst>
        <pc:spChg chg="mod">
          <ac:chgData name="JHEYSON FABIAN VILLAVISAN BUITRAGO" userId="e5ced5c2-d787-455d-b115-4f08a699b8c8" providerId="ADAL" clId="{E19FD061-E270-4444-92F3-0E47E8F417D2}" dt="2025-01-20T15:55:36.729" v="126" actId="20577"/>
          <ac:spMkLst>
            <pc:docMk/>
            <pc:sldMk cId="1118997824" sldId="286"/>
            <ac:spMk id="5" creationId="{9E25358B-44DE-C917-087E-5B02D0D3FF81}"/>
          </ac:spMkLst>
        </pc:spChg>
        <pc:spChg chg="mod">
          <ac:chgData name="JHEYSON FABIAN VILLAVISAN BUITRAGO" userId="e5ced5c2-d787-455d-b115-4f08a699b8c8" providerId="ADAL" clId="{E19FD061-E270-4444-92F3-0E47E8F417D2}" dt="2025-01-20T15:55:42.506" v="127" actId="20577"/>
          <ac:spMkLst>
            <pc:docMk/>
            <pc:sldMk cId="1118997824" sldId="286"/>
            <ac:spMk id="5122" creationId="{C04EED8E-7DA2-2589-8878-97D8240735CC}"/>
          </ac:spMkLst>
        </pc:spChg>
      </pc:sldChg>
    </pc:docChg>
  </pc:docChgLst>
  <pc:docChgLst>
    <pc:chgData name="JHEYSON FABIAN VILLAVISAN BUITRAGO" userId="e5ced5c2-d787-455d-b115-4f08a699b8c8" providerId="ADAL" clId="{FFDFE3EC-EBF7-4B18-8EF4-5EA2AD5DA7E2}"/>
    <pc:docChg chg="undo redo custSel addSld delSld modSld sldOrd modSection">
      <pc:chgData name="JHEYSON FABIAN VILLAVISAN BUITRAGO" userId="e5ced5c2-d787-455d-b115-4f08a699b8c8" providerId="ADAL" clId="{FFDFE3EC-EBF7-4B18-8EF4-5EA2AD5DA7E2}" dt="2023-03-05T14:00:33.130" v="1611" actId="20577"/>
      <pc:docMkLst>
        <pc:docMk/>
      </pc:docMkLst>
      <pc:sldChg chg="modSp mod">
        <pc:chgData name="JHEYSON FABIAN VILLAVISAN BUITRAGO" userId="e5ced5c2-d787-455d-b115-4f08a699b8c8" providerId="ADAL" clId="{FFDFE3EC-EBF7-4B18-8EF4-5EA2AD5DA7E2}" dt="2023-02-26T19:25:27.816" v="12" actId="20577"/>
        <pc:sldMkLst>
          <pc:docMk/>
          <pc:sldMk cId="0" sldId="256"/>
        </pc:sldMkLst>
      </pc:sldChg>
      <pc:sldChg chg="addSp delSp modSp add del mod modNotesTx">
        <pc:chgData name="JHEYSON FABIAN VILLAVISAN BUITRAGO" userId="e5ced5c2-d787-455d-b115-4f08a699b8c8" providerId="ADAL" clId="{FFDFE3EC-EBF7-4B18-8EF4-5EA2AD5DA7E2}" dt="2023-02-26T19:40:26.766" v="645" actId="20577"/>
        <pc:sldMkLst>
          <pc:docMk/>
          <pc:sldMk cId="3440673900" sldId="257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0:23.421" v="644" actId="20577"/>
        <pc:sldMkLst>
          <pc:docMk/>
          <pc:sldMk cId="1609935484" sldId="258"/>
        </pc:sldMkLst>
      </pc:sldChg>
      <pc:sldChg chg="del">
        <pc:chgData name="JHEYSON FABIAN VILLAVISAN BUITRAGO" userId="e5ced5c2-d787-455d-b115-4f08a699b8c8" providerId="ADAL" clId="{FFDFE3EC-EBF7-4B18-8EF4-5EA2AD5DA7E2}" dt="2023-02-26T19:26:11.329" v="14" actId="47"/>
        <pc:sldMkLst>
          <pc:docMk/>
          <pc:sldMk cId="3274533963" sldId="258"/>
        </pc:sldMkLst>
      </pc:sldChg>
      <pc:sldChg chg="addSp delSp modSp add mod ord modNotesTx">
        <pc:chgData name="JHEYSON FABIAN VILLAVISAN BUITRAGO" userId="e5ced5c2-d787-455d-b115-4f08a699b8c8" providerId="ADAL" clId="{FFDFE3EC-EBF7-4B18-8EF4-5EA2AD5DA7E2}" dt="2023-02-26T20:37:06.129" v="850" actId="20577"/>
        <pc:sldMkLst>
          <pc:docMk/>
          <pc:sldMk cId="1249697515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486" v="15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172" v="13" actId="47"/>
        <pc:sldMkLst>
          <pc:docMk/>
          <pc:sldMk cId="270398225" sldId="260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4:42.327" v="816" actId="15"/>
        <pc:sldMkLst>
          <pc:docMk/>
          <pc:sldMk cId="1174833738" sldId="260"/>
        </pc:sldMkLst>
      </pc:sldChg>
      <pc:sldChg chg="del">
        <pc:chgData name="JHEYSON FABIAN VILLAVISAN BUITRAGO" userId="e5ced5c2-d787-455d-b115-4f08a699b8c8" providerId="ADAL" clId="{FFDFE3EC-EBF7-4B18-8EF4-5EA2AD5DA7E2}" dt="2023-02-26T19:26:11.628" v="16" actId="47"/>
        <pc:sldMkLst>
          <pc:docMk/>
          <pc:sldMk cId="2446874551" sldId="261"/>
        </pc:sldMkLst>
      </pc:sldChg>
      <pc:sldChg chg="modSp add mod">
        <pc:chgData name="JHEYSON FABIAN VILLAVISAN BUITRAGO" userId="e5ced5c2-d787-455d-b115-4f08a699b8c8" providerId="ADAL" clId="{FFDFE3EC-EBF7-4B18-8EF4-5EA2AD5DA7E2}" dt="2023-02-26T19:42:22.063" v="801" actId="20577"/>
        <pc:sldMkLst>
          <pc:docMk/>
          <pc:sldMk cId="3545755960" sldId="261"/>
        </pc:sldMkLst>
      </pc:sldChg>
      <pc:sldChg chg="addSp delSp modSp add mod">
        <pc:chgData name="JHEYSON FABIAN VILLAVISAN BUITRAGO" userId="e5ced5c2-d787-455d-b115-4f08a699b8c8" providerId="ADAL" clId="{FFDFE3EC-EBF7-4B18-8EF4-5EA2AD5DA7E2}" dt="2023-02-26T20:37:54.527" v="860"/>
        <pc:sldMkLst>
          <pc:docMk/>
          <pc:sldMk cId="2945622641" sldId="262"/>
        </pc:sldMkLst>
      </pc:sldChg>
      <pc:sldChg chg="del">
        <pc:chgData name="JHEYSON FABIAN VILLAVISAN BUITRAGO" userId="e5ced5c2-d787-455d-b115-4f08a699b8c8" providerId="ADAL" clId="{FFDFE3EC-EBF7-4B18-8EF4-5EA2AD5DA7E2}" dt="2023-02-26T19:26:11.957" v="18" actId="47"/>
        <pc:sldMkLst>
          <pc:docMk/>
          <pc:sldMk cId="3201851065" sldId="262"/>
        </pc:sldMkLst>
      </pc:sldChg>
      <pc:sldChg chg="delSp modSp add mod">
        <pc:chgData name="JHEYSON FABIAN VILLAVISAN BUITRAGO" userId="e5ced5c2-d787-455d-b115-4f08a699b8c8" providerId="ADAL" clId="{FFDFE3EC-EBF7-4B18-8EF4-5EA2AD5DA7E2}" dt="2023-02-26T20:39:23.119" v="975" actId="20577"/>
        <pc:sldMkLst>
          <pc:docMk/>
          <pc:sldMk cId="1619453116" sldId="263"/>
        </pc:sldMkLst>
      </pc:sldChg>
      <pc:sldChg chg="new del">
        <pc:chgData name="JHEYSON FABIAN VILLAVISAN BUITRAGO" userId="e5ced5c2-d787-455d-b115-4f08a699b8c8" providerId="ADAL" clId="{FFDFE3EC-EBF7-4B18-8EF4-5EA2AD5DA7E2}" dt="2023-02-26T20:38:17.898" v="874" actId="680"/>
        <pc:sldMkLst>
          <pc:docMk/>
          <pc:sldMk cId="1217701167" sldId="264"/>
        </pc:sldMkLst>
      </pc:sldChg>
      <pc:sldChg chg="modSp add mod">
        <pc:chgData name="JHEYSON FABIAN VILLAVISAN BUITRAGO" userId="e5ced5c2-d787-455d-b115-4f08a699b8c8" providerId="ADAL" clId="{FFDFE3EC-EBF7-4B18-8EF4-5EA2AD5DA7E2}" dt="2023-02-26T20:57:48.657" v="1030" actId="20577"/>
        <pc:sldMkLst>
          <pc:docMk/>
          <pc:sldMk cId="1583425945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1.800" v="17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2.115" v="19" actId="4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8:30.857" v="1083" actId="20577"/>
        <pc:sldMkLst>
          <pc:docMk/>
          <pc:sldMk cId="144945456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9:50.695" v="1285" actId="2057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FFDFE3EC-EBF7-4B18-8EF4-5EA2AD5DA7E2}" dt="2023-02-26T19:26:12.286" v="20" actId="47"/>
        <pc:sldMkLst>
          <pc:docMk/>
          <pc:sldMk cId="4156492543" sldId="266"/>
        </pc:sldMkLst>
      </pc:sldChg>
      <pc:sldChg chg="delSp modSp add mod">
        <pc:chgData name="JHEYSON FABIAN VILLAVISAN BUITRAGO" userId="e5ced5c2-d787-455d-b115-4f08a699b8c8" providerId="ADAL" clId="{FFDFE3EC-EBF7-4B18-8EF4-5EA2AD5DA7E2}" dt="2023-03-05T13:59:23.440" v="1598" actId="20577"/>
        <pc:sldMkLst>
          <pc:docMk/>
          <pc:sldMk cId="848225137" sldId="267"/>
        </pc:sldMkLst>
      </pc:sldChg>
      <pc:sldChg chg="modSp add mod">
        <pc:chgData name="JHEYSON FABIAN VILLAVISAN BUITRAGO" userId="e5ced5c2-d787-455d-b115-4f08a699b8c8" providerId="ADAL" clId="{FFDFE3EC-EBF7-4B18-8EF4-5EA2AD5DA7E2}" dt="2023-03-05T13:59:36.488" v="1602" actId="20577"/>
        <pc:sldMkLst>
          <pc:docMk/>
          <pc:sldMk cId="3950163842" sldId="268"/>
        </pc:sldMkLst>
      </pc:sldChg>
      <pc:sldChg chg="modSp add mod ord">
        <pc:chgData name="JHEYSON FABIAN VILLAVISAN BUITRAGO" userId="e5ced5c2-d787-455d-b115-4f08a699b8c8" providerId="ADAL" clId="{FFDFE3EC-EBF7-4B18-8EF4-5EA2AD5DA7E2}" dt="2023-03-05T14:00:33.130" v="1611" actId="20577"/>
        <pc:sldMkLst>
          <pc:docMk/>
          <pc:sldMk cId="697017796" sldId="269"/>
        </pc:sldMkLst>
      </pc:sldChg>
    </pc:docChg>
  </pc:docChgLst>
  <pc:docChgLst>
    <pc:chgData name="JHEYSON FABIAN VILLAVISAN BUITRAGO" userId="S::jfvillavisanb@itc.edu.co::e5ced5c2-d787-455d-b115-4f08a699b8c8" providerId="AD" clId="Web-{7C4BBFAF-09F6-B709-D8CF-321BBF7652A6}"/>
    <pc:docChg chg="addSld delSld modSld sldOrd modSection">
      <pc:chgData name="JHEYSON FABIAN VILLAVISAN BUITRAGO" userId="S::jfvillavisanb@itc.edu.co::e5ced5c2-d787-455d-b115-4f08a699b8c8" providerId="AD" clId="Web-{7C4BBFAF-09F6-B709-D8CF-321BBF7652A6}" dt="2023-03-07T12:11:26.128" v="595" actId="20577"/>
      <pc:docMkLst>
        <pc:docMk/>
      </pc:docMkLst>
      <pc:sldChg chg="modSp add replId">
        <pc:chgData name="JHEYSON FABIAN VILLAVISAN BUITRAGO" userId="S::jfvillavisanb@itc.edu.co::e5ced5c2-d787-455d-b115-4f08a699b8c8" providerId="AD" clId="Web-{7C4BBFAF-09F6-B709-D8CF-321BBF7652A6}" dt="2023-03-07T11:45:03.642" v="148" actId="20577"/>
        <pc:sldMkLst>
          <pc:docMk/>
          <pc:sldMk cId="2369163642" sldId="270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13.260" v="29" actId="20577"/>
        <pc:sldMkLst>
          <pc:docMk/>
          <pc:sldMk cId="2788574265" sldId="271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53.308" v="46" actId="20577"/>
        <pc:sldMkLst>
          <pc:docMk/>
          <pc:sldMk cId="318970871" sldId="272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5:09.080" v="149" actId="20577"/>
        <pc:sldMkLst>
          <pc:docMk/>
          <pc:sldMk cId="3720722372" sldId="273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5:00.408" v="147" actId="20577"/>
        <pc:sldMkLst>
          <pc:docMk/>
          <pc:sldMk cId="3323885922" sldId="274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6:36.769" v="178"/>
        <pc:sldMkLst>
          <pc:docMk/>
          <pc:sldMk cId="3054628638" sldId="275"/>
        </pc:sldMkLst>
      </pc:sldChg>
      <pc:sldChg chg="add del replId">
        <pc:chgData name="JHEYSON FABIAN VILLAVISAN BUITRAGO" userId="S::jfvillavisanb@itc.edu.co::e5ced5c2-d787-455d-b115-4f08a699b8c8" providerId="AD" clId="Web-{7C4BBFAF-09F6-B709-D8CF-321BBF7652A6}" dt="2023-03-07T11:46:22.285" v="167"/>
        <pc:sldMkLst>
          <pc:docMk/>
          <pc:sldMk cId="3334791069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6:58.395" v="183" actId="20577"/>
        <pc:sldMkLst>
          <pc:docMk/>
          <pc:sldMk cId="3907818372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0:11.164" v="192" actId="20577"/>
        <pc:sldMkLst>
          <pc:docMk/>
          <pc:sldMk cId="967436263" sldId="277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52:00.807" v="214" actId="20577"/>
        <pc:sldMkLst>
          <pc:docMk/>
          <pc:sldMk cId="1822591205" sldId="278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2:35.620" v="224" actId="20577"/>
        <pc:sldMkLst>
          <pc:docMk/>
          <pc:sldMk cId="1620913930" sldId="279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2:11:26.128" v="595" actId="20577"/>
        <pc:sldMkLst>
          <pc:docMk/>
          <pc:sldMk cId="1428125479" sldId="280"/>
        </pc:sldMkLst>
      </pc:sldChg>
    </pc:docChg>
  </pc:docChgLst>
  <pc:docChgLst>
    <pc:chgData name="JHEYSON FABIAN VILLAVISAN BUITRAGO" userId="e5ced5c2-d787-455d-b115-4f08a699b8c8" providerId="ADAL" clId="{92ED0FDF-13DC-4A2E-A513-F21157160D91}"/>
    <pc:docChg chg="undo custSel addSld modSld sldOrd modSection">
      <pc:chgData name="JHEYSON FABIAN VILLAVISAN BUITRAGO" userId="e5ced5c2-d787-455d-b115-4f08a699b8c8" providerId="ADAL" clId="{92ED0FDF-13DC-4A2E-A513-F21157160D91}" dt="2024-09-27T21:10:31.823" v="990" actId="20577"/>
      <pc:docMkLst>
        <pc:docMk/>
      </pc:docMkLst>
      <pc:sldChg chg="modSp mod">
        <pc:chgData name="JHEYSON FABIAN VILLAVISAN BUITRAGO" userId="e5ced5c2-d787-455d-b115-4f08a699b8c8" providerId="ADAL" clId="{92ED0FDF-13DC-4A2E-A513-F21157160D91}" dt="2024-09-20T19:42:16.571" v="1" actId="20577"/>
        <pc:sldMkLst>
          <pc:docMk/>
          <pc:sldMk cId="1619453116" sldId="263"/>
        </pc:sldMkLst>
      </pc:sldChg>
      <pc:sldChg chg="modSp mod">
        <pc:chgData name="JHEYSON FABIAN VILLAVISAN BUITRAGO" userId="e5ced5c2-d787-455d-b115-4f08a699b8c8" providerId="ADAL" clId="{92ED0FDF-13DC-4A2E-A513-F21157160D91}" dt="2024-09-20T19:58:21.978" v="538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92ED0FDF-13DC-4A2E-A513-F21157160D91}" dt="2024-09-27T21:00:21.833" v="637" actId="20577"/>
        <pc:sldMkLst>
          <pc:docMk/>
          <pc:sldMk cId="967436263" sldId="277"/>
        </pc:sldMkLst>
      </pc:sldChg>
      <pc:sldChg chg="add">
        <pc:chgData name="JHEYSON FABIAN VILLAVISAN BUITRAGO" userId="e5ced5c2-d787-455d-b115-4f08a699b8c8" providerId="ADAL" clId="{92ED0FDF-13DC-4A2E-A513-F21157160D91}" dt="2024-09-20T19:55:03.403" v="2" actId="2890"/>
        <pc:sldMkLst>
          <pc:docMk/>
          <pc:sldMk cId="2930375733" sldId="281"/>
        </pc:sldMkLst>
      </pc:sldChg>
      <pc:sldChg chg="modSp add mod ord">
        <pc:chgData name="JHEYSON FABIAN VILLAVISAN BUITRAGO" userId="e5ced5c2-d787-455d-b115-4f08a699b8c8" providerId="ADAL" clId="{92ED0FDF-13DC-4A2E-A513-F21157160D91}" dt="2024-09-27T21:03:51.514" v="642" actId="20577"/>
        <pc:sldMkLst>
          <pc:docMk/>
          <pc:sldMk cId="3003904549" sldId="282"/>
        </pc:sldMkLst>
      </pc:sldChg>
      <pc:sldChg chg="modSp add mod ord">
        <pc:chgData name="JHEYSON FABIAN VILLAVISAN BUITRAGO" userId="e5ced5c2-d787-455d-b115-4f08a699b8c8" providerId="ADAL" clId="{92ED0FDF-13DC-4A2E-A513-F21157160D91}" dt="2024-09-27T21:10:31.823" v="990" actId="20577"/>
        <pc:sldMkLst>
          <pc:docMk/>
          <pc:sldMk cId="2177269051" sldId="283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3950163842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S::jfvillavisanb@itc.edu.co::e5ced5c2-d787-455d-b115-4f08a699b8c8" providerId="AD" clId="Web-{9A9F3DD6-D830-9385-0437-BE165C023103}"/>
    <pc:docChg chg="modSld">
      <pc:chgData name="JHEYSON FABIAN VILLAVISAN BUITRAGO" userId="S::jfvillavisanb@itc.edu.co::e5ced5c2-d787-455d-b115-4f08a699b8c8" providerId="AD" clId="Web-{9A9F3DD6-D830-9385-0437-BE165C023103}" dt="2024-10-05T01:34:02.859" v="19" actId="20577"/>
      <pc:docMkLst>
        <pc:docMk/>
      </pc:docMkLst>
      <pc:sldChg chg="modSp">
        <pc:chgData name="JHEYSON FABIAN VILLAVISAN BUITRAGO" userId="S::jfvillavisanb@itc.edu.co::e5ced5c2-d787-455d-b115-4f08a699b8c8" providerId="AD" clId="Web-{9A9F3DD6-D830-9385-0437-BE165C023103}" dt="2024-10-05T01:34:02.859" v="19" actId="20577"/>
        <pc:sldMkLst>
          <pc:docMk/>
          <pc:sldMk cId="1620913930" sldId="279"/>
        </pc:sldMkLst>
      </pc:sldChg>
    </pc:docChg>
  </pc:docChgLst>
  <pc:docChgLst>
    <pc:chgData name="MIGUEL ANGEL TORRES SANCHEZ" userId="S::matorressa@itc.edu.co::913580f6-6c3e-480e-8dae-e525cfe1de93" providerId="AD" clId="Web-{507C8009-B934-D500-D1F8-A61EA3CBC0AB}"/>
    <pc:docChg chg="sldOrd">
      <pc:chgData name="MIGUEL ANGEL TORRES SANCHEZ" userId="S::matorressa@itc.edu.co::913580f6-6c3e-480e-8dae-e525cfe1de93" providerId="AD" clId="Web-{507C8009-B934-D500-D1F8-A61EA3CBC0AB}" dt="2023-09-06T03:03:25.655" v="0"/>
      <pc:docMkLst>
        <pc:docMk/>
      </pc:docMkLst>
      <pc:sldChg chg="ord">
        <pc:chgData name="MIGUEL ANGEL TORRES SANCHEZ" userId="S::matorressa@itc.edu.co::913580f6-6c3e-480e-8dae-e525cfe1de93" providerId="AD" clId="Web-{507C8009-B934-D500-D1F8-A61EA3CBC0AB}" dt="2023-09-06T03:03:25.655" v="0"/>
        <pc:sldMkLst>
          <pc:docMk/>
          <pc:sldMk cId="1609935484" sldId="25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1619453116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3950163842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697017796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3950163842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8680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7718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E074-40CD-99A7-CC8E-D8E714CCF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676CD715-041F-5233-6580-04EAFBCAFB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902EF144-54AD-6C84-C692-C56374E152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3AEB397F-15FB-D0B0-8DB4-C00FF70AE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4568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0816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817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52D97-B720-572E-5848-351FA4D7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9B5368D1-B053-584B-8B4A-7CE86C7B3A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0C8D1D31-2051-A5D1-1543-403F3042A0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DD595062-9DB4-8DA2-7BF1-15FE0EE2C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7112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20:05 - 21:30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AD95D6F6-B57E-72C6-C4A1-D87E90D71724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863355" y="2807571"/>
            <a:ext cx="5752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Los condicionales nos permiten que el programa tome decisiones según el contexto de ejecución. Es decir, puede comportarse de una manera u otra según el contexto. </a:t>
            </a: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348880"/>
            <a:ext cx="4896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Ejemplo</a:t>
            </a:r>
          </a:p>
          <a:p>
            <a:r>
              <a:rPr lang="es-CO" dirty="0"/>
              <a:t>Diseñe un algoritmo que determine e imprima en consola, si el número asignado a una variable entera sin signo es o no positivo.</a:t>
            </a:r>
          </a:p>
        </p:txBody>
      </p:sp>
    </p:spTree>
    <p:extLst>
      <p:ext uri="{BB962C8B-B14F-4D97-AF65-F5344CB8AC3E}">
        <p14:creationId xmlns:p14="http://schemas.microsoft.com/office/powerpoint/2010/main" val="124969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3687714" y="5160181"/>
            <a:ext cx="451177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371600" y="1781185"/>
            <a:ext cx="5648546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400" dirty="0"/>
              <a:t>La sentencia básica es “</a:t>
            </a:r>
            <a:r>
              <a:rPr lang="es-CO" sz="2400" dirty="0" err="1"/>
              <a:t>if</a:t>
            </a:r>
            <a:r>
              <a:rPr lang="es-CO" sz="2400" dirty="0"/>
              <a:t>”</a:t>
            </a:r>
          </a:p>
          <a:p>
            <a:endParaRPr lang="es-CO" sz="2400" dirty="0"/>
          </a:p>
          <a:p>
            <a:r>
              <a:rPr lang="es-CO" sz="2400" dirty="0" err="1">
                <a:solidFill>
                  <a:srgbClr val="FF66FF"/>
                </a:solidFill>
              </a:rPr>
              <a:t>if</a:t>
            </a:r>
            <a:r>
              <a:rPr lang="es-CO" sz="2400" dirty="0"/>
              <a:t> </a:t>
            </a:r>
            <a:r>
              <a:rPr lang="es-CO" sz="2400" dirty="0">
                <a:solidFill>
                  <a:srgbClr val="FFC000"/>
                </a:solidFill>
              </a:rPr>
              <a:t>Condición booleana</a:t>
            </a:r>
            <a:r>
              <a:rPr lang="es-CO" sz="2400" dirty="0">
                <a:solidFill>
                  <a:srgbClr val="C00000"/>
                </a:solidFill>
              </a:rPr>
              <a:t>:</a:t>
            </a:r>
          </a:p>
          <a:p>
            <a:r>
              <a:rPr lang="es-CO" sz="2400" dirty="0"/>
              <a:t>    </a:t>
            </a:r>
            <a:r>
              <a:rPr lang="es-CO" sz="2400" dirty="0">
                <a:highlight>
                  <a:srgbClr val="00FF00"/>
                </a:highlight>
              </a:rPr>
              <a:t>Sentencia</a:t>
            </a:r>
          </a:p>
          <a:p>
            <a:endParaRPr lang="es-CO" sz="2400" dirty="0"/>
          </a:p>
          <a:p>
            <a:r>
              <a:rPr lang="es-CO" sz="2400" dirty="0"/>
              <a:t>Ejemplo</a:t>
            </a:r>
          </a:p>
          <a:p>
            <a:endParaRPr lang="es-CO" sz="2400" dirty="0"/>
          </a:p>
          <a:p>
            <a:r>
              <a:rPr lang="es-CO" sz="2400" dirty="0" err="1">
                <a:solidFill>
                  <a:srgbClr val="FF66FF"/>
                </a:solidFill>
              </a:rPr>
              <a:t>If</a:t>
            </a:r>
            <a:r>
              <a:rPr lang="es-CO" sz="2400" dirty="0"/>
              <a:t> </a:t>
            </a:r>
            <a:r>
              <a:rPr lang="es-CO" sz="2400" dirty="0">
                <a:solidFill>
                  <a:srgbClr val="FFC000"/>
                </a:solidFill>
              </a:rPr>
              <a:t>x&gt;0</a:t>
            </a:r>
            <a:r>
              <a:rPr lang="es-CO" sz="2400" dirty="0">
                <a:solidFill>
                  <a:srgbClr val="C00000"/>
                </a:solidFill>
              </a:rPr>
              <a:t>:</a:t>
            </a:r>
            <a:endParaRPr lang="es-CO" sz="2400" dirty="0">
              <a:solidFill>
                <a:srgbClr val="C00000"/>
              </a:solidFill>
              <a:cs typeface="Calibri"/>
            </a:endParaRPr>
          </a:p>
          <a:p>
            <a:r>
              <a:rPr lang="es-CO" sz="2400" dirty="0"/>
              <a:t>   </a:t>
            </a:r>
            <a:r>
              <a:rPr lang="es-CO" sz="2400" dirty="0" err="1">
                <a:highlight>
                  <a:srgbClr val="00FF00"/>
                </a:highlight>
              </a:rPr>
              <a:t>print</a:t>
            </a:r>
            <a:r>
              <a:rPr lang="es-CO" sz="2400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9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85F0-256D-EE87-4448-1AA0BC03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28B591B0-2321-D302-60A3-2018E5D31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1814AD82-2078-52B9-0432-D44B98DA6B33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682AFB79-D796-4523-AC1E-7DF774A2B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35893E0B-0A5D-EDE8-EFB9-B184744E0DA2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DD06E7-9A48-FFF7-184B-0191F014DB2E}"/>
              </a:ext>
            </a:extLst>
          </p:cNvPr>
          <p:cNvSpPr txBox="1"/>
          <p:nvPr/>
        </p:nvSpPr>
        <p:spPr>
          <a:xfrm>
            <a:off x="1070517" y="2612181"/>
            <a:ext cx="6679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/>
              <a:t>Diseñe un algoritmo que determine e imprima en consola, si el número asignado a una variable entera signo es positivo o negativo.</a:t>
            </a:r>
          </a:p>
        </p:txBody>
      </p:sp>
    </p:spTree>
    <p:extLst>
      <p:ext uri="{BB962C8B-B14F-4D97-AF65-F5344CB8AC3E}">
        <p14:creationId xmlns:p14="http://schemas.microsoft.com/office/powerpoint/2010/main" val="291164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427356" y="2348880"/>
            <a:ext cx="6110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¿Qué pasa si el valor de la variable cambia dentro de la sentencia </a:t>
            </a:r>
            <a:r>
              <a:rPr lang="es-CO" dirty="0" err="1"/>
              <a:t>if</a:t>
            </a:r>
            <a:r>
              <a:rPr lang="es-CO" dirty="0"/>
              <a:t>?</a:t>
            </a:r>
          </a:p>
          <a:p>
            <a:endParaRPr lang="es-CO" dirty="0"/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>
                <a:highlight>
                  <a:srgbClr val="00FF00"/>
                </a:highlight>
              </a:rPr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>
                <a:highlight>
                  <a:srgbClr val="00FF00"/>
                </a:highlight>
              </a:rPr>
              <a:t>   x=-1</a:t>
            </a:r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x&lt;0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negativo”)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575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248937" y="1443841"/>
            <a:ext cx="57712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La sentencia condicional alternativa “IF ELSE” </a:t>
            </a:r>
            <a:r>
              <a:rPr lang="es-ES" dirty="0"/>
              <a:t>permite ejecutar un bloque de código u otro según se cumpla una condición o su complemento</a:t>
            </a:r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Condición booleana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>
                <a:highlight>
                  <a:srgbClr val="00FF00"/>
                </a:highlight>
              </a:rPr>
              <a:t>Sentencia 1</a:t>
            </a:r>
          </a:p>
          <a:p>
            <a:r>
              <a:rPr lang="es-CO" dirty="0">
                <a:solidFill>
                  <a:srgbClr val="FF66FF"/>
                </a:solidFill>
              </a:rPr>
              <a:t>ELSE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>
                <a:highlight>
                  <a:srgbClr val="00FF00"/>
                </a:highlight>
              </a:rPr>
              <a:t>Sentencia 2</a:t>
            </a:r>
          </a:p>
          <a:p>
            <a:endParaRPr lang="es-CO" dirty="0"/>
          </a:p>
          <a:p>
            <a:r>
              <a:rPr lang="es-CO" dirty="0"/>
              <a:t>Ejemplo: </a:t>
            </a:r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>
                <a:highlight>
                  <a:srgbClr val="00FF00"/>
                </a:highlight>
              </a:rPr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else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 (“El número no es positivo”)</a:t>
            </a:r>
          </a:p>
        </p:txBody>
      </p:sp>
    </p:spTree>
    <p:extLst>
      <p:ext uri="{BB962C8B-B14F-4D97-AF65-F5344CB8AC3E}">
        <p14:creationId xmlns:p14="http://schemas.microsoft.com/office/powerpoint/2010/main" val="117483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66127-8C3F-CB8D-D849-722127A5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C04EED8E-7DA2-2589-8878-97D824073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B6A7D1B4-2E58-253A-7396-8E44DF10104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78FDC19D-9C73-8C57-254F-51702144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4D1329DD-018D-16DA-8411-5202094CDA2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25358B-44DE-C917-087E-5B02D0D3FF81}"/>
              </a:ext>
            </a:extLst>
          </p:cNvPr>
          <p:cNvSpPr txBox="1"/>
          <p:nvPr/>
        </p:nvSpPr>
        <p:spPr>
          <a:xfrm>
            <a:off x="1070517" y="2612181"/>
            <a:ext cx="6679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/>
              <a:t>Diseñe un algoritmo que determine e imprima en consola, si el número asignado a una variable entera signo es positivo negativo o cero.</a:t>
            </a:r>
          </a:p>
        </p:txBody>
      </p:sp>
    </p:spTree>
    <p:extLst>
      <p:ext uri="{BB962C8B-B14F-4D97-AF65-F5344CB8AC3E}">
        <p14:creationId xmlns:p14="http://schemas.microsoft.com/office/powerpoint/2010/main" val="1118997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466</Words>
  <Application>Microsoft Office PowerPoint</Application>
  <PresentationFormat>Carta (216 x 279 mm)</PresentationFormat>
  <Paragraphs>135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</cp:revision>
  <dcterms:created xsi:type="dcterms:W3CDTF">2008-03-11T21:51:34Z</dcterms:created>
  <dcterms:modified xsi:type="dcterms:W3CDTF">2025-01-20T17:12:36Z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