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1" r:id="rId15"/>
    <p:sldId id="272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4"/>
            <p14:sldId id="262"/>
            <p14:sldId id="263"/>
            <p14:sldId id="264"/>
            <p14:sldId id="265"/>
            <p14:sldId id="266"/>
            <p14:sldId id="267"/>
            <p14:sldId id="269"/>
            <p14:sldId id="268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42EEB-763F-4746-B0AA-F28AF0F81B45}" v="2" dt="2025-01-20T17:12:17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DAVID VARGAS BEDOYA" userId="S::jdvargasb@itc.edu.co::f7ab2062-aeee-4432-b765-8f54c4230f42" providerId="AD" clId="Web-{028F8D7B-F838-6D8C-E171-7638E25322FF}"/>
    <pc:docChg chg="modSld">
      <pc:chgData name="JULIAN DAVID VARGAS BEDOYA" userId="S::jdvargasb@itc.edu.co::f7ab2062-aeee-4432-b765-8f54c4230f42" providerId="AD" clId="Web-{028F8D7B-F838-6D8C-E171-7638E25322FF}" dt="2023-09-02T02:10:23.547" v="4" actId="1076"/>
      <pc:docMkLst>
        <pc:docMk/>
      </pc:docMkLst>
      <pc:sldChg chg="modSp">
        <pc:chgData name="JULIAN DAVID VARGAS BEDOYA" userId="S::jdvargasb@itc.edu.co::f7ab2062-aeee-4432-b765-8f54c4230f42" providerId="AD" clId="Web-{028F8D7B-F838-6D8C-E171-7638E25322FF}" dt="2023-09-02T02:10:23.547" v="4" actId="1076"/>
        <pc:sldMkLst>
          <pc:docMk/>
          <pc:sldMk cId="3720722372" sldId="273"/>
        </pc:sldMkLst>
      </pc:sldChg>
    </pc:docChg>
  </pc:docChgLst>
  <pc:docChgLst>
    <pc:chgData name="JHEYSON FABIAN VILLAVISAN BUITRAGO" userId="S::jfvillavisanb@itc.edu.co::e5ced5c2-d787-455d-b115-4f08a699b8c8" providerId="AD" clId="Web-{4574C869-5A4D-B0EF-AE6D-B1366452AAFA}"/>
    <pc:docChg chg="modSld">
      <pc:chgData name="JHEYSON FABIAN VILLAVISAN BUITRAGO" userId="S::jfvillavisanb@itc.edu.co::e5ced5c2-d787-455d-b115-4f08a699b8c8" providerId="AD" clId="Web-{4574C869-5A4D-B0EF-AE6D-B1366452AAFA}" dt="2023-08-26T02:10:28.129" v="1" actId="20577"/>
      <pc:docMkLst>
        <pc:docMk/>
      </pc:docMkLst>
      <pc:sldChg chg="modSp">
        <pc:chgData name="JHEYSON FABIAN VILLAVISAN BUITRAGO" userId="S::jfvillavisanb@itc.edu.co::e5ced5c2-d787-455d-b115-4f08a699b8c8" providerId="AD" clId="Web-{4574C869-5A4D-B0EF-AE6D-B1366452AAFA}" dt="2023-08-26T02:10:28.129" v="1" actId="20577"/>
        <pc:sldMkLst>
          <pc:docMk/>
          <pc:sldMk cId="1609935484" sldId="258"/>
        </pc:sldMkLst>
      </pc:sldChg>
    </pc:docChg>
  </pc:docChgLst>
  <pc:docChgLst>
    <pc:chgData name="JHEYSON FABIAN VILLAVISAN BUITRAGO" userId="e5ced5c2-d787-455d-b115-4f08a699b8c8" providerId="ADAL" clId="{7075C47C-7D19-4E37-9BB5-866C9054C96F}"/>
    <pc:docChg chg="custSel addSld delSld modSld modSection">
      <pc:chgData name="JHEYSON FABIAN VILLAVISAN BUITRAGO" userId="e5ced5c2-d787-455d-b115-4f08a699b8c8" providerId="ADAL" clId="{7075C47C-7D19-4E37-9BB5-866C9054C96F}" dt="2023-09-02T02:01:02.328" v="115" actId="115"/>
      <pc:docMkLst>
        <pc:docMk/>
      </pc:docMkLst>
      <pc:sldChg chg="modSp mod">
        <pc:chgData name="JHEYSON FABIAN VILLAVISAN BUITRAGO" userId="e5ced5c2-d787-455d-b115-4f08a699b8c8" providerId="ADAL" clId="{7075C47C-7D19-4E37-9BB5-866C9054C96F}" dt="2023-09-02T01:53:38.242" v="82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7075C47C-7D19-4E37-9BB5-866C9054C96F}" dt="2023-09-02T02:01:02.328" v="115" actId="115"/>
        <pc:sldMkLst>
          <pc:docMk/>
          <pc:sldMk cId="2369163642" sldId="270"/>
        </pc:sldMkLst>
      </pc:sldChg>
      <pc:sldChg chg="modSp mod">
        <pc:chgData name="JHEYSON FABIAN VILLAVISAN BUITRAGO" userId="e5ced5c2-d787-455d-b115-4f08a699b8c8" providerId="ADAL" clId="{7075C47C-7D19-4E37-9BB5-866C9054C96F}" dt="2023-09-02T01:54:07.472" v="108" actId="20577"/>
        <pc:sldMkLst>
          <pc:docMk/>
          <pc:sldMk cId="318970871" sldId="272"/>
        </pc:sldMkLst>
      </pc:sldChg>
      <pc:sldChg chg="modSp mod">
        <pc:chgData name="JHEYSON FABIAN VILLAVISAN BUITRAGO" userId="e5ced5c2-d787-455d-b115-4f08a699b8c8" providerId="ADAL" clId="{7075C47C-7D19-4E37-9BB5-866C9054C96F}" dt="2023-09-02T01:57:34.116" v="113" actId="20577"/>
        <pc:sldMkLst>
          <pc:docMk/>
          <pc:sldMk cId="3323885922" sldId="274"/>
        </pc:sldMkLst>
      </pc:sldChg>
      <pc:sldChg chg="modSp del mod">
        <pc:chgData name="JHEYSON FABIAN VILLAVISAN BUITRAGO" userId="e5ced5c2-d787-455d-b115-4f08a699b8c8" providerId="ADAL" clId="{7075C47C-7D19-4E37-9BB5-866C9054C96F}" dt="2023-08-25T21:40:18.095" v="32" actId="2696"/>
        <pc:sldMkLst>
          <pc:docMk/>
          <pc:sldMk cId="1428125479" sldId="280"/>
        </pc:sldMkLst>
      </pc:sldChg>
      <pc:sldChg chg="addSp delSp modSp add mod">
        <pc:chgData name="JHEYSON FABIAN VILLAVISAN BUITRAGO" userId="e5ced5c2-d787-455d-b115-4f08a699b8c8" providerId="ADAL" clId="{7075C47C-7D19-4E37-9BB5-866C9054C96F}" dt="2023-09-02T01:50:08.246" v="40" actId="403"/>
        <pc:sldMkLst>
          <pc:docMk/>
          <pc:sldMk cId="2916209098" sldId="280"/>
        </pc:sldMkLst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</pc:sld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92ED0FDF-13DC-4A2E-A513-F21157160D91}"/>
    <pc:docChg chg="undo custSel addSld modSld sldOrd modSection">
      <pc:chgData name="JHEYSON FABIAN VILLAVISAN BUITRAGO" userId="e5ced5c2-d787-455d-b115-4f08a699b8c8" providerId="ADAL" clId="{92ED0FDF-13DC-4A2E-A513-F21157160D91}" dt="2024-09-27T21:10:31.823" v="990" actId="20577"/>
      <pc:docMkLst>
        <pc:docMk/>
      </pc:docMkLst>
      <pc:sldChg chg="modSp mod">
        <pc:chgData name="JHEYSON FABIAN VILLAVISAN BUITRAGO" userId="e5ced5c2-d787-455d-b115-4f08a699b8c8" providerId="ADAL" clId="{92ED0FDF-13DC-4A2E-A513-F21157160D91}" dt="2024-09-20T19:42:16.571" v="1" actId="20577"/>
        <pc:sldMkLst>
          <pc:docMk/>
          <pc:sldMk cId="1619453116" sldId="263"/>
        </pc:sldMkLst>
      </pc:sldChg>
      <pc:sldChg chg="modSp mod">
        <pc:chgData name="JHEYSON FABIAN VILLAVISAN BUITRAGO" userId="e5ced5c2-d787-455d-b115-4f08a699b8c8" providerId="ADAL" clId="{92ED0FDF-13DC-4A2E-A513-F21157160D91}" dt="2024-09-20T19:58:21.978" v="538" actId="20577"/>
        <pc:sldMkLst>
          <pc:docMk/>
          <pc:sldMk cId="3950163842" sldId="268"/>
        </pc:sldMkLst>
      </pc:sldChg>
      <pc:sldChg chg="modSp mod">
        <pc:chgData name="JHEYSON FABIAN VILLAVISAN BUITRAGO" userId="e5ced5c2-d787-455d-b115-4f08a699b8c8" providerId="ADAL" clId="{92ED0FDF-13DC-4A2E-A513-F21157160D91}" dt="2024-09-27T21:00:21.833" v="637" actId="20577"/>
        <pc:sldMkLst>
          <pc:docMk/>
          <pc:sldMk cId="967436263" sldId="277"/>
        </pc:sldMkLst>
      </pc:sldChg>
      <pc:sldChg chg="add">
        <pc:chgData name="JHEYSON FABIAN VILLAVISAN BUITRAGO" userId="e5ced5c2-d787-455d-b115-4f08a699b8c8" providerId="ADAL" clId="{92ED0FDF-13DC-4A2E-A513-F21157160D91}" dt="2024-09-20T19:55:03.403" v="2" actId="2890"/>
        <pc:sldMkLst>
          <pc:docMk/>
          <pc:sldMk cId="2930375733" sldId="281"/>
        </pc:sldMkLst>
      </pc:sldChg>
      <pc:sldChg chg="modSp add mod ord">
        <pc:chgData name="JHEYSON FABIAN VILLAVISAN BUITRAGO" userId="e5ced5c2-d787-455d-b115-4f08a699b8c8" providerId="ADAL" clId="{92ED0FDF-13DC-4A2E-A513-F21157160D91}" dt="2024-09-27T21:03:51.514" v="642" actId="20577"/>
        <pc:sldMkLst>
          <pc:docMk/>
          <pc:sldMk cId="3003904549" sldId="282"/>
        </pc:sldMkLst>
      </pc:sldChg>
      <pc:sldChg chg="modSp add mod ord">
        <pc:chgData name="JHEYSON FABIAN VILLAVISAN BUITRAGO" userId="e5ced5c2-d787-455d-b115-4f08a699b8c8" providerId="ADAL" clId="{92ED0FDF-13DC-4A2E-A513-F21157160D91}" dt="2024-09-27T21:10:31.823" v="990" actId="20577"/>
        <pc:sldMkLst>
          <pc:docMk/>
          <pc:sldMk cId="2177269051" sldId="283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S::jfvillavisanb@itc.edu.co::e5ced5c2-d787-455d-b115-4f08a699b8c8" providerId="AD" clId="Web-{9A9F3DD6-D830-9385-0437-BE165C023103}"/>
    <pc:docChg chg="modSld">
      <pc:chgData name="JHEYSON FABIAN VILLAVISAN BUITRAGO" userId="S::jfvillavisanb@itc.edu.co::e5ced5c2-d787-455d-b115-4f08a699b8c8" providerId="AD" clId="Web-{9A9F3DD6-D830-9385-0437-BE165C023103}" dt="2024-10-05T01:34:02.859" v="19" actId="20577"/>
      <pc:docMkLst>
        <pc:docMk/>
      </pc:docMkLst>
      <pc:sldChg chg="modSp">
        <pc:chgData name="JHEYSON FABIAN VILLAVISAN BUITRAGO" userId="S::jfvillavisanb@itc.edu.co::e5ced5c2-d787-455d-b115-4f08a699b8c8" providerId="AD" clId="Web-{9A9F3DD6-D830-9385-0437-BE165C023103}" dt="2024-10-05T01:34:02.859" v="19" actId="20577"/>
        <pc:sldMkLst>
          <pc:docMk/>
          <pc:sldMk cId="1620913930" sldId="279"/>
        </pc:sldMkLst>
      </pc:sldChg>
    </pc:docChg>
  </pc:docChgLst>
  <pc:docChgLst>
    <pc:chgData name="MIGUEL ANGEL TORRES SANCHEZ" userId="S::matorressa@itc.edu.co::913580f6-6c3e-480e-8dae-e525cfe1de93" providerId="AD" clId="Web-{507C8009-B934-D500-D1F8-A61EA3CBC0AB}"/>
    <pc:docChg chg="sldOrd">
      <pc:chgData name="MIGUEL ANGEL TORRES SANCHEZ" userId="S::matorressa@itc.edu.co::913580f6-6c3e-480e-8dae-e525cfe1de93" providerId="AD" clId="Web-{507C8009-B934-D500-D1F8-A61EA3CBC0AB}" dt="2023-09-06T03:03:25.655" v="0"/>
      <pc:docMkLst>
        <pc:docMk/>
      </pc:docMkLst>
      <pc:sldChg chg="ord">
        <pc:chgData name="MIGUEL ANGEL TORRES SANCHEZ" userId="S::matorressa@itc.edu.co::913580f6-6c3e-480e-8dae-e525cfe1de93" providerId="AD" clId="Web-{507C8009-B934-D500-D1F8-A61EA3CBC0AB}" dt="2023-09-06T03:03:25.655" v="0"/>
        <pc:sldMkLst>
          <pc:docMk/>
          <pc:sldMk cId="1609935484" sldId="258"/>
        </pc:sldMkLst>
      </pc:sldChg>
    </pc:docChg>
  </pc:docChgLst>
  <pc:docChgLst>
    <pc:chgData name="JHEYSON FABIAN VILLAVISAN BUITRAGO" userId="e5ced5c2-d787-455d-b115-4f08a699b8c8" providerId="ADAL" clId="{D6D42EEB-763F-4746-B0AA-F28AF0F81B45}"/>
    <pc:docChg chg="undo custSel addSld delSld modSld sldOrd modSection">
      <pc:chgData name="JHEYSON FABIAN VILLAVISAN BUITRAGO" userId="e5ced5c2-d787-455d-b115-4f08a699b8c8" providerId="ADAL" clId="{D6D42EEB-763F-4746-B0AA-F28AF0F81B45}" dt="2025-01-20T17:23:33.691" v="361" actId="20577"/>
      <pc:docMkLst>
        <pc:docMk/>
      </pc:docMkLst>
      <pc:sldChg chg="del">
        <pc:chgData name="JHEYSON FABIAN VILLAVISAN BUITRAGO" userId="e5ced5c2-d787-455d-b115-4f08a699b8c8" providerId="ADAL" clId="{D6D42EEB-763F-4746-B0AA-F28AF0F81B45}" dt="2025-01-20T17:09:31.196" v="2" actId="47"/>
        <pc:sldMkLst>
          <pc:docMk/>
          <pc:sldMk cId="3440673900" sldId="257"/>
        </pc:sldMkLst>
      </pc:sldChg>
      <pc:sldChg chg="del">
        <pc:chgData name="JHEYSON FABIAN VILLAVISAN BUITRAGO" userId="e5ced5c2-d787-455d-b115-4f08a699b8c8" providerId="ADAL" clId="{D6D42EEB-763F-4746-B0AA-F28AF0F81B45}" dt="2025-01-20T17:09:31.196" v="2" actId="47"/>
        <pc:sldMkLst>
          <pc:docMk/>
          <pc:sldMk cId="1609935484" sldId="258"/>
        </pc:sldMkLst>
      </pc:sldChg>
      <pc:sldChg chg="del">
        <pc:chgData name="JHEYSON FABIAN VILLAVISAN BUITRAGO" userId="e5ced5c2-d787-455d-b115-4f08a699b8c8" providerId="ADAL" clId="{D6D42EEB-763F-4746-B0AA-F28AF0F81B45}" dt="2025-01-20T17:09:31.196" v="2" actId="47"/>
        <pc:sldMkLst>
          <pc:docMk/>
          <pc:sldMk cId="1249697515" sldId="259"/>
        </pc:sldMkLst>
      </pc:sldChg>
      <pc:sldChg chg="del">
        <pc:chgData name="JHEYSON FABIAN VILLAVISAN BUITRAGO" userId="e5ced5c2-d787-455d-b115-4f08a699b8c8" providerId="ADAL" clId="{D6D42EEB-763F-4746-B0AA-F28AF0F81B45}" dt="2025-01-20T17:09:31.196" v="2" actId="47"/>
        <pc:sldMkLst>
          <pc:docMk/>
          <pc:sldMk cId="1174833738" sldId="260"/>
        </pc:sldMkLst>
      </pc:sldChg>
      <pc:sldChg chg="del">
        <pc:chgData name="JHEYSON FABIAN VILLAVISAN BUITRAGO" userId="e5ced5c2-d787-455d-b115-4f08a699b8c8" providerId="ADAL" clId="{D6D42EEB-763F-4746-B0AA-F28AF0F81B45}" dt="2025-01-20T17:09:31.196" v="2" actId="47"/>
        <pc:sldMkLst>
          <pc:docMk/>
          <pc:sldMk cId="3545755960" sldId="261"/>
        </pc:sldMkLst>
      </pc:sldChg>
      <pc:sldChg chg="modSp add del mod">
        <pc:chgData name="JHEYSON FABIAN VILLAVISAN BUITRAGO" userId="e5ced5c2-d787-455d-b115-4f08a699b8c8" providerId="ADAL" clId="{D6D42EEB-763F-4746-B0AA-F28AF0F81B45}" dt="2025-01-20T17:12:27.349" v="18" actId="20577"/>
        <pc:sldMkLst>
          <pc:docMk/>
          <pc:sldMk cId="2945622641" sldId="262"/>
        </pc:sldMkLst>
        <pc:spChg chg="mod">
          <ac:chgData name="JHEYSON FABIAN VILLAVISAN BUITRAGO" userId="e5ced5c2-d787-455d-b115-4f08a699b8c8" providerId="ADAL" clId="{D6D42EEB-763F-4746-B0AA-F28AF0F81B45}" dt="2025-01-20T17:12:27.349" v="18" actId="20577"/>
          <ac:spMkLst>
            <pc:docMk/>
            <pc:sldMk cId="2945622641" sldId="262"/>
            <ac:spMk id="5122" creationId="{612B5792-076C-452D-8592-DDADCC263C58}"/>
          </ac:spMkLst>
        </pc:spChg>
      </pc:sldChg>
      <pc:sldChg chg="modSp add del mod">
        <pc:chgData name="JHEYSON FABIAN VILLAVISAN BUITRAGO" userId="e5ced5c2-d787-455d-b115-4f08a699b8c8" providerId="ADAL" clId="{D6D42EEB-763F-4746-B0AA-F28AF0F81B45}" dt="2025-01-20T17:13:04.934" v="56" actId="20577"/>
        <pc:sldMkLst>
          <pc:docMk/>
          <pc:sldMk cId="1619453116" sldId="263"/>
        </pc:sldMkLst>
        <pc:spChg chg="mod">
          <ac:chgData name="JHEYSON FABIAN VILLAVISAN BUITRAGO" userId="e5ced5c2-d787-455d-b115-4f08a699b8c8" providerId="ADAL" clId="{D6D42EEB-763F-4746-B0AA-F28AF0F81B45}" dt="2025-01-20T17:13:04.934" v="56" actId="20577"/>
          <ac:spMkLst>
            <pc:docMk/>
            <pc:sldMk cId="1619453116" sldId="26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D6D42EEB-763F-4746-B0AA-F28AF0F81B45}" dt="2025-01-20T17:12:41.186" v="19" actId="20577"/>
          <ac:spMkLst>
            <pc:docMk/>
            <pc:sldMk cId="1619453116" sldId="263"/>
            <ac:spMk id="5122" creationId="{612B5792-076C-452D-8592-DDADCC263C58}"/>
          </ac:spMkLst>
        </pc:spChg>
      </pc:sldChg>
      <pc:sldChg chg="modSp add del mod">
        <pc:chgData name="JHEYSON FABIAN VILLAVISAN BUITRAGO" userId="e5ced5c2-d787-455d-b115-4f08a699b8c8" providerId="ADAL" clId="{D6D42EEB-763F-4746-B0AA-F28AF0F81B45}" dt="2025-01-20T17:12:43.689" v="20" actId="20577"/>
        <pc:sldMkLst>
          <pc:docMk/>
          <pc:sldMk cId="1583425945" sldId="264"/>
        </pc:sldMkLst>
        <pc:spChg chg="mod">
          <ac:chgData name="JHEYSON FABIAN VILLAVISAN BUITRAGO" userId="e5ced5c2-d787-455d-b115-4f08a699b8c8" providerId="ADAL" clId="{D6D42EEB-763F-4746-B0AA-F28AF0F81B45}" dt="2025-01-20T17:12:43.689" v="20" actId="20577"/>
          <ac:spMkLst>
            <pc:docMk/>
            <pc:sldMk cId="1583425945" sldId="264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12:48.728" v="22" actId="1076"/>
        <pc:sldMkLst>
          <pc:docMk/>
          <pc:sldMk cId="1449454565" sldId="265"/>
        </pc:sldMkLst>
        <pc:spChg chg="mod">
          <ac:chgData name="JHEYSON FABIAN VILLAVISAN BUITRAGO" userId="e5ced5c2-d787-455d-b115-4f08a699b8c8" providerId="ADAL" clId="{D6D42EEB-763F-4746-B0AA-F28AF0F81B45}" dt="2025-01-20T17:12:48.728" v="22" actId="1076"/>
          <ac:spMkLst>
            <pc:docMk/>
            <pc:sldMk cId="1449454565" sldId="265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D6D42EEB-763F-4746-B0AA-F28AF0F81B45}" dt="2025-01-20T17:12:46.254" v="21" actId="20577"/>
          <ac:spMkLst>
            <pc:docMk/>
            <pc:sldMk cId="1449454565" sldId="265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15:34.068" v="145" actId="207"/>
        <pc:sldMkLst>
          <pc:docMk/>
          <pc:sldMk cId="1675651689" sldId="266"/>
        </pc:sldMkLst>
        <pc:spChg chg="mod">
          <ac:chgData name="JHEYSON FABIAN VILLAVISAN BUITRAGO" userId="e5ced5c2-d787-455d-b115-4f08a699b8c8" providerId="ADAL" clId="{D6D42EEB-763F-4746-B0AA-F28AF0F81B45}" dt="2025-01-20T17:15:34.068" v="145" actId="207"/>
          <ac:spMkLst>
            <pc:docMk/>
            <pc:sldMk cId="1675651689" sldId="266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D6D42EEB-763F-4746-B0AA-F28AF0F81B45}" dt="2025-01-20T17:13:23.310" v="57" actId="20577"/>
          <ac:spMkLst>
            <pc:docMk/>
            <pc:sldMk cId="1675651689" sldId="266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23:13.320" v="355" actId="20577"/>
        <pc:sldMkLst>
          <pc:docMk/>
          <pc:sldMk cId="848225137" sldId="267"/>
        </pc:sldMkLst>
        <pc:spChg chg="mod">
          <ac:chgData name="JHEYSON FABIAN VILLAVISAN BUITRAGO" userId="e5ced5c2-d787-455d-b115-4f08a699b8c8" providerId="ADAL" clId="{D6D42EEB-763F-4746-B0AA-F28AF0F81B45}" dt="2025-01-20T17:23:13.320" v="355" actId="20577"/>
          <ac:spMkLst>
            <pc:docMk/>
            <pc:sldMk cId="848225137" sldId="26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D6D42EEB-763F-4746-B0AA-F28AF0F81B45}" dt="2025-01-20T17:13:25.230" v="58" actId="20577"/>
          <ac:spMkLst>
            <pc:docMk/>
            <pc:sldMk cId="848225137" sldId="26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23:33.691" v="361" actId="20577"/>
        <pc:sldMkLst>
          <pc:docMk/>
          <pc:sldMk cId="3950163842" sldId="268"/>
        </pc:sldMkLst>
        <pc:spChg chg="mod">
          <ac:chgData name="JHEYSON FABIAN VILLAVISAN BUITRAGO" userId="e5ced5c2-d787-455d-b115-4f08a699b8c8" providerId="ADAL" clId="{D6D42EEB-763F-4746-B0AA-F28AF0F81B45}" dt="2025-01-20T17:23:33.691" v="361" actId="20577"/>
          <ac:spMkLst>
            <pc:docMk/>
            <pc:sldMk cId="3950163842" sldId="26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D6D42EEB-763F-4746-B0AA-F28AF0F81B45}" dt="2025-01-20T17:13:30.667" v="63" actId="20577"/>
          <ac:spMkLst>
            <pc:docMk/>
            <pc:sldMk cId="3950163842" sldId="26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13:27.916" v="61" actId="20577"/>
        <pc:sldMkLst>
          <pc:docMk/>
          <pc:sldMk cId="697017796" sldId="269"/>
        </pc:sldMkLst>
        <pc:spChg chg="mod">
          <ac:chgData name="JHEYSON FABIAN VILLAVISAN BUITRAGO" userId="e5ced5c2-d787-455d-b115-4f08a699b8c8" providerId="ADAL" clId="{D6D42EEB-763F-4746-B0AA-F28AF0F81B45}" dt="2025-01-20T17:13:27.916" v="61" actId="20577"/>
          <ac:spMkLst>
            <pc:docMk/>
            <pc:sldMk cId="697017796" sldId="269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2369163642" sldId="270"/>
        </pc:sldMkLst>
      </pc:sldChg>
      <pc:sldChg chg="modSp mod">
        <pc:chgData name="JHEYSON FABIAN VILLAVISAN BUITRAGO" userId="e5ced5c2-d787-455d-b115-4f08a699b8c8" providerId="ADAL" clId="{D6D42EEB-763F-4746-B0AA-F28AF0F81B45}" dt="2025-01-20T17:13:32.548" v="65" actId="20577"/>
        <pc:sldMkLst>
          <pc:docMk/>
          <pc:sldMk cId="2788574265" sldId="271"/>
        </pc:sldMkLst>
        <pc:spChg chg="mod">
          <ac:chgData name="JHEYSON FABIAN VILLAVISAN BUITRAGO" userId="e5ced5c2-d787-455d-b115-4f08a699b8c8" providerId="ADAL" clId="{D6D42EEB-763F-4746-B0AA-F28AF0F81B45}" dt="2025-01-20T17:13:32.548" v="65" actId="20577"/>
          <ac:spMkLst>
            <pc:docMk/>
            <pc:sldMk cId="2788574265" sldId="271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D6D42EEB-763F-4746-B0AA-F28AF0F81B45}" dt="2025-01-20T17:13:34.583" v="67" actId="20577"/>
        <pc:sldMkLst>
          <pc:docMk/>
          <pc:sldMk cId="318970871" sldId="272"/>
        </pc:sldMkLst>
        <pc:spChg chg="mod">
          <ac:chgData name="JHEYSON FABIAN VILLAVISAN BUITRAGO" userId="e5ced5c2-d787-455d-b115-4f08a699b8c8" providerId="ADAL" clId="{D6D42EEB-763F-4746-B0AA-F28AF0F81B45}" dt="2025-01-20T17:13:34.583" v="67" actId="20577"/>
          <ac:spMkLst>
            <pc:docMk/>
            <pc:sldMk cId="318970871" sldId="272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3720722372" sldId="273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3323885922" sldId="274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3054628638" sldId="275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3907818372" sldId="276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967436263" sldId="277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1822591205" sldId="278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1620913930" sldId="279"/>
        </pc:sldMkLst>
      </pc:sldChg>
      <pc:sldChg chg="del">
        <pc:chgData name="JHEYSON FABIAN VILLAVISAN BUITRAGO" userId="e5ced5c2-d787-455d-b115-4f08a699b8c8" providerId="ADAL" clId="{D6D42EEB-763F-4746-B0AA-F28AF0F81B45}" dt="2025-01-20T17:09:22.251" v="1" actId="47"/>
        <pc:sldMkLst>
          <pc:docMk/>
          <pc:sldMk cId="2916209098" sldId="280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2930375733" sldId="281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3003904549" sldId="282"/>
        </pc:sldMkLst>
      </pc:sldChg>
      <pc:sldChg chg="del">
        <pc:chgData name="JHEYSON FABIAN VILLAVISAN BUITRAGO" userId="e5ced5c2-d787-455d-b115-4f08a699b8c8" providerId="ADAL" clId="{D6D42EEB-763F-4746-B0AA-F28AF0F81B45}" dt="2025-01-20T17:09:55.672" v="3" actId="47"/>
        <pc:sldMkLst>
          <pc:docMk/>
          <pc:sldMk cId="2177269051" sldId="283"/>
        </pc:sldMkLst>
      </pc:sldChg>
      <pc:sldChg chg="addSp delSp add mod ord">
        <pc:chgData name="JHEYSON FABIAN VILLAVISAN BUITRAGO" userId="e5ced5c2-d787-455d-b115-4f08a699b8c8" providerId="ADAL" clId="{D6D42EEB-763F-4746-B0AA-F28AF0F81B45}" dt="2025-01-20T17:12:20.662" v="17"/>
        <pc:sldMkLst>
          <pc:docMk/>
          <pc:sldMk cId="2965408220" sldId="284"/>
        </pc:sldMkLst>
        <pc:spChg chg="add del">
          <ac:chgData name="JHEYSON FABIAN VILLAVISAN BUITRAGO" userId="e5ced5c2-d787-455d-b115-4f08a699b8c8" providerId="ADAL" clId="{D6D42EEB-763F-4746-B0AA-F28AF0F81B45}" dt="2025-01-20T17:12:11.976" v="14" actId="22"/>
          <ac:spMkLst>
            <pc:docMk/>
            <pc:sldMk cId="2965408220" sldId="284"/>
            <ac:spMk id="6" creationId="{4330D16B-2CCD-49E6-4152-A536CE5B4377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413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745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5436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02057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4902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4664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03645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8328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81926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626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10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Taller</a:t>
            </a:r>
          </a:p>
          <a:p>
            <a:endParaRPr lang="es-CO" dirty="0"/>
          </a:p>
          <a:p>
            <a:r>
              <a:rPr lang="es-CO" dirty="0"/>
              <a:t>Diseñe una calculadora de bonificación </a:t>
            </a:r>
          </a:p>
          <a:p>
            <a:endParaRPr lang="es-CO" dirty="0"/>
          </a:p>
          <a:p>
            <a:r>
              <a:rPr lang="es-CO" dirty="0"/>
              <a:t>Escriba un programa que calcule la bonificación de año para los empleados. La bonificación se basa en el salario y los años de servicio. La política es la siguiente: </a:t>
            </a:r>
          </a:p>
          <a:p>
            <a:endParaRPr lang="es-CO" dirty="0"/>
          </a:p>
          <a:p>
            <a:r>
              <a:rPr lang="es-CO" dirty="0"/>
              <a:t>Menos de 2 años de servicio bonificación 0</a:t>
            </a:r>
          </a:p>
          <a:p>
            <a:r>
              <a:rPr lang="es-CO" dirty="0"/>
              <a:t>De 2 a 5 años de servicio 10% de bonificación </a:t>
            </a:r>
          </a:p>
          <a:p>
            <a:r>
              <a:rPr lang="es-CO" dirty="0"/>
              <a:t>Mas de 5 años 20% de bonificación </a:t>
            </a:r>
          </a:p>
        </p:txBody>
      </p:sp>
    </p:spTree>
    <p:extLst>
      <p:ext uri="{BB962C8B-B14F-4D97-AF65-F5344CB8AC3E}">
        <p14:creationId xmlns:p14="http://schemas.microsoft.com/office/powerpoint/2010/main" val="395016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11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44827" y="1371453"/>
            <a:ext cx="6597501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La estructura Switch</a:t>
            </a:r>
            <a:endParaRPr lang="en-US"/>
          </a:p>
          <a:p>
            <a:r>
              <a:rPr lang="es-CO">
                <a:ea typeface="+mn-lt"/>
                <a:cs typeface="+mn-lt"/>
              </a:rPr>
              <a:t>es una estructura de control de flujo que se utiliza en algunos lenguajes de programación para tomar decisiones basadas en el valor de una variable o expresión. En particular, se utiliza para comparar una variable o expresión con una lista de valores posibles y ejecutar diferentes acciones según el valor que coincida.</a:t>
            </a:r>
            <a:endParaRPr lang="es-CO"/>
          </a:p>
          <a:p>
            <a:r>
              <a:rPr lang="es-CO">
                <a:ea typeface="+mn-lt"/>
                <a:cs typeface="+mn-lt"/>
              </a:rPr>
              <a:t>La estructura switch también se conoce como switch case o case </a:t>
            </a:r>
            <a:r>
              <a:rPr lang="es-CO" err="1">
                <a:ea typeface="+mn-lt"/>
                <a:cs typeface="+mn-lt"/>
              </a:rPr>
              <a:t>statement</a:t>
            </a:r>
            <a:r>
              <a:rPr lang="es-CO">
                <a:ea typeface="+mn-lt"/>
                <a:cs typeface="+mn-lt"/>
              </a:rPr>
              <a:t>. En algunos lenguajes de programación, como C, C++ y Java, es una característica importante, mientras que, en otros lenguajes, como Python, no está disponible.</a:t>
            </a:r>
            <a:endParaRPr lang="es-CO"/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857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12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44827" y="1371453"/>
            <a:ext cx="6597501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La estructura Switch</a:t>
            </a:r>
            <a:endParaRPr lang="en-US"/>
          </a:p>
          <a:p>
            <a:r>
              <a:rPr lang="es-CO">
                <a:ea typeface="+mn-lt"/>
                <a:cs typeface="+mn-lt"/>
              </a:rPr>
              <a:t>switch (nota) {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 case nota==0: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nota=D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break;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 case 2: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sentencia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break;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 case 3: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sentencia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break;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 default: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valor = 0;</a:t>
            </a:r>
            <a:endParaRPr lang="es-CO"/>
          </a:p>
          <a:p>
            <a:r>
              <a:rPr lang="es-CO">
                <a:ea typeface="+mn-lt"/>
                <a:cs typeface="+mn-lt"/>
              </a:rPr>
              <a:t>        break;</a:t>
            </a:r>
            <a:endParaRPr lang="es-CO"/>
          </a:p>
          <a:p>
            <a:r>
              <a:rPr lang="es-CO">
                <a:ea typeface="+mn-lt"/>
                <a:cs typeface="+mn-lt"/>
              </a:rPr>
              <a:t>}</a:t>
            </a:r>
            <a:endParaRPr lang="es-CO"/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9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976" y="6353571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Viernes:       20:05 - 21:30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483768" y="28012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6020 INTRODUCCIÓN A LA PROGRAMACIÓN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D95D6F6-B57E-72C6-C4A1-D87E90D71724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92631"/>
          <a:ext cx="7416824" cy="56006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Definiciónes</a:t>
                      </a:r>
                      <a:r>
                        <a:rPr lang="es-CO" sz="1000" dirty="0"/>
                        <a:t> – </a:t>
                      </a: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Python Google </a:t>
                      </a:r>
                      <a:r>
                        <a:rPr lang="es-CO" sz="1000" dirty="0" err="1"/>
                        <a:t>Colab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/>
                        <a:t>3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Tipos de datos - Operadores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IF – ELSE IF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Condicionales Anidados </a:t>
                      </a:r>
                    </a:p>
                    <a:p>
                      <a:pPr algn="ctr"/>
                      <a:r>
                        <a:rPr lang="es-CO" sz="1000" dirty="0"/>
                        <a:t>Condicionales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Anidado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For</a:t>
                      </a:r>
                      <a:r>
                        <a:rPr lang="es-ES" sz="1000" dirty="0"/>
                        <a:t> en Cascada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Ciclo </a:t>
                      </a:r>
                      <a:r>
                        <a:rPr lang="es-ES" sz="1000" dirty="0" err="1"/>
                        <a:t>While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Anidado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Ciclo </a:t>
                      </a:r>
                      <a:r>
                        <a:rPr lang="es-CO" sz="1000" dirty="0" err="1"/>
                        <a:t>While</a:t>
                      </a:r>
                      <a:r>
                        <a:rPr lang="es-CO" sz="1000" dirty="0"/>
                        <a:t> en cascada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Objetos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Constructor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Destructor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Métodos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u="none" dirty="0">
                          <a:solidFill>
                            <a:schemeClr val="tx1"/>
                          </a:solidFill>
                        </a:rPr>
                        <a:t>Clases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1014760" y="5160887"/>
            <a:ext cx="753375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2B6312-7321-A33F-CFE7-E56DC99D41C3}"/>
              </a:ext>
            </a:extLst>
          </p:cNvPr>
          <p:cNvSpPr txBox="1"/>
          <p:nvPr/>
        </p:nvSpPr>
        <p:spPr>
          <a:xfrm>
            <a:off x="2037222" y="2348880"/>
            <a:ext cx="48962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¿Qué pasa si el valor de la variable es 0?</a:t>
            </a:r>
          </a:p>
          <a:p>
            <a:endParaRPr lang="es-CO" dirty="0"/>
          </a:p>
          <a:p>
            <a:r>
              <a:rPr lang="es-CO" dirty="0" err="1">
                <a:solidFill>
                  <a:srgbClr val="FF66FF"/>
                </a:solidFill>
              </a:rPr>
              <a:t>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>
                <a:highlight>
                  <a:srgbClr val="00FF00"/>
                </a:highlight>
              </a:rPr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456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1817648" y="5160887"/>
            <a:ext cx="673086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Condicionales Cascada</a:t>
            </a:r>
          </a:p>
          <a:p>
            <a:r>
              <a:rPr lang="es-ES" dirty="0"/>
              <a:t>La sentencia “</a:t>
            </a:r>
            <a:r>
              <a:rPr lang="es-ES" dirty="0" err="1"/>
              <a:t>elif</a:t>
            </a:r>
            <a:r>
              <a:rPr lang="es-ES" dirty="0"/>
              <a:t>” nos servirá cuando tengamos más de 2 condiciones disjuntas</a:t>
            </a:r>
          </a:p>
          <a:p>
            <a:endParaRPr lang="es-ES" dirty="0"/>
          </a:p>
          <a:p>
            <a:r>
              <a:rPr lang="es-ES" dirty="0" err="1">
                <a:solidFill>
                  <a:srgbClr val="FF66FF"/>
                </a:solidFill>
              </a:rPr>
              <a:t>If</a:t>
            </a:r>
            <a:r>
              <a:rPr lang="es-ES" dirty="0"/>
              <a:t> </a:t>
            </a:r>
            <a:r>
              <a:rPr lang="es-ES" dirty="0">
                <a:solidFill>
                  <a:srgbClr val="FFC000"/>
                </a:solidFill>
              </a:rPr>
              <a:t>x==0</a:t>
            </a:r>
            <a:r>
              <a:rPr lang="es-ES" dirty="0">
                <a:solidFill>
                  <a:srgbClr val="C00000"/>
                </a:solidFill>
              </a:rPr>
              <a:t>:</a:t>
            </a:r>
          </a:p>
          <a:p>
            <a:r>
              <a:rPr lang="es-ES" dirty="0"/>
              <a:t>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no es ni positivo ni negativo”)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Elif</a:t>
            </a:r>
            <a:r>
              <a:rPr lang="es-CO" dirty="0"/>
              <a:t> </a:t>
            </a:r>
            <a:r>
              <a:rPr lang="es-CO" dirty="0">
                <a:solidFill>
                  <a:srgbClr val="FFC000"/>
                </a:solidFill>
              </a:rPr>
              <a:t>x&gt;0 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(“El número es positivo”)</a:t>
            </a:r>
          </a:p>
          <a:p>
            <a:r>
              <a:rPr lang="es-CO" dirty="0" err="1">
                <a:solidFill>
                  <a:srgbClr val="FF66FF"/>
                </a:solidFill>
              </a:rPr>
              <a:t>Else</a:t>
            </a:r>
            <a:r>
              <a:rPr lang="es-CO" dirty="0"/>
              <a:t> </a:t>
            </a:r>
            <a:r>
              <a:rPr lang="es-CO" dirty="0">
                <a:solidFill>
                  <a:srgbClr val="C00000"/>
                </a:solidFill>
              </a:rPr>
              <a:t>:</a:t>
            </a:r>
          </a:p>
          <a:p>
            <a:r>
              <a:rPr lang="es-CO" dirty="0"/>
              <a:t>    </a:t>
            </a:r>
            <a:r>
              <a:rPr lang="es-CO" dirty="0" err="1">
                <a:highlight>
                  <a:srgbClr val="00FF00"/>
                </a:highlight>
              </a:rPr>
              <a:t>print</a:t>
            </a:r>
            <a:r>
              <a:rPr lang="es-CO" dirty="0">
                <a:highlight>
                  <a:srgbClr val="00FF00"/>
                </a:highlight>
              </a:rPr>
              <a:t> (“El número no es positivo”)</a:t>
            </a:r>
          </a:p>
        </p:txBody>
      </p:sp>
    </p:spTree>
    <p:extLst>
      <p:ext uri="{BB962C8B-B14F-4D97-AF65-F5344CB8AC3E}">
        <p14:creationId xmlns:p14="http://schemas.microsoft.com/office/powerpoint/2010/main" val="161945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168894"/>
            <a:ext cx="489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El condicional ELSE IF nos permite </a:t>
            </a:r>
            <a:r>
              <a:rPr lang="es-ES" dirty="0"/>
              <a:t>hacer condicionales encadenados con la sentencia </a:t>
            </a:r>
            <a:r>
              <a:rPr lang="es-ES" dirty="0" err="1"/>
              <a:t>elif</a:t>
            </a:r>
            <a:r>
              <a:rPr lang="es-ES" dirty="0"/>
              <a:t>. Esta forma de escribir los condicionales nos servirá cuando tengamos más de 2 condiciones disjuntas.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8342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2741852"/>
            <a:ext cx="4896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¿Qué pasa si el usuario ingresa una letra?</a:t>
            </a:r>
          </a:p>
        </p:txBody>
      </p:sp>
    </p:spTree>
    <p:extLst>
      <p:ext uri="{BB962C8B-B14F-4D97-AF65-F5344CB8AC3E}">
        <p14:creationId xmlns:p14="http://schemas.microsoft.com/office/powerpoint/2010/main" val="144945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948011" y="2021566"/>
            <a:ext cx="592474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Condicionales anidados</a:t>
            </a:r>
          </a:p>
          <a:p>
            <a:r>
              <a:rPr lang="es-ES" dirty="0"/>
              <a:t>Dentro de las sentencias que se ejecutan dentro del cuerpo del </a:t>
            </a:r>
            <a:r>
              <a:rPr lang="es-ES" dirty="0" err="1"/>
              <a:t>if</a:t>
            </a:r>
            <a:r>
              <a:rPr lang="es-ES" dirty="0"/>
              <a:t> y/o del </a:t>
            </a:r>
            <a:r>
              <a:rPr lang="es-ES" dirty="0" err="1"/>
              <a:t>else</a:t>
            </a:r>
            <a:r>
              <a:rPr lang="es-ES" dirty="0"/>
              <a:t> poner otro condicional. </a:t>
            </a:r>
          </a:p>
          <a:p>
            <a:r>
              <a:rPr lang="es-ES" dirty="0" err="1">
                <a:solidFill>
                  <a:srgbClr val="FF00FF"/>
                </a:solidFill>
              </a:rPr>
              <a:t>if</a:t>
            </a:r>
            <a:r>
              <a:rPr lang="es-ES" dirty="0"/>
              <a:t> </a:t>
            </a:r>
            <a:r>
              <a:rPr lang="es-CO" sz="1800" dirty="0">
                <a:solidFill>
                  <a:srgbClr val="FFC000"/>
                </a:solidFill>
              </a:rPr>
              <a:t>Condición booleana</a:t>
            </a:r>
            <a:r>
              <a:rPr lang="es-ES" sz="1800" dirty="0">
                <a:solidFill>
                  <a:srgbClr val="FFC000"/>
                </a:solidFill>
              </a:rPr>
              <a:t> :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>
                <a:highlight>
                  <a:srgbClr val="00FF00"/>
                </a:highlight>
              </a:rPr>
              <a:t>sentencias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FF00FF"/>
                </a:solidFill>
              </a:rPr>
              <a:t>if</a:t>
            </a:r>
            <a:r>
              <a:rPr lang="es-ES" dirty="0"/>
              <a:t> </a:t>
            </a:r>
            <a:r>
              <a:rPr lang="es-CO" sz="1800" dirty="0">
                <a:solidFill>
                  <a:srgbClr val="FFC000"/>
                </a:solidFill>
              </a:rPr>
              <a:t>Condición booleana :</a:t>
            </a:r>
          </a:p>
          <a:p>
            <a:r>
              <a:rPr lang="es-ES" dirty="0"/>
              <a:t>           </a:t>
            </a:r>
            <a:r>
              <a:rPr lang="es-ES" dirty="0">
                <a:highlight>
                  <a:srgbClr val="00FF00"/>
                </a:highlight>
              </a:rPr>
              <a:t>sentencias</a:t>
            </a:r>
            <a:r>
              <a:rPr lang="es-ES" dirty="0"/>
              <a:t>   </a:t>
            </a:r>
          </a:p>
          <a:p>
            <a:r>
              <a:rPr lang="es-ES" dirty="0"/>
              <a:t>    </a:t>
            </a:r>
            <a:r>
              <a:rPr lang="es-ES" dirty="0" err="1">
                <a:solidFill>
                  <a:srgbClr val="FF00FF"/>
                </a:solidFill>
              </a:rPr>
              <a:t>else</a:t>
            </a:r>
            <a:r>
              <a:rPr lang="es-ES" dirty="0"/>
              <a:t>:</a:t>
            </a:r>
          </a:p>
          <a:p>
            <a:r>
              <a:rPr lang="es-ES" dirty="0"/>
              <a:t>            </a:t>
            </a:r>
            <a:r>
              <a:rPr lang="es-ES" dirty="0">
                <a:highlight>
                  <a:srgbClr val="00FF00"/>
                </a:highlight>
              </a:rPr>
              <a:t>sentencias</a:t>
            </a:r>
          </a:p>
          <a:p>
            <a:r>
              <a:rPr lang="es-ES" dirty="0" err="1">
                <a:solidFill>
                  <a:srgbClr val="FF00FF"/>
                </a:solidFill>
              </a:rPr>
              <a:t>Elif</a:t>
            </a:r>
            <a:r>
              <a:rPr lang="es-ES" dirty="0"/>
              <a:t> </a:t>
            </a:r>
            <a:r>
              <a:rPr lang="es-CO" sz="1800" dirty="0">
                <a:solidFill>
                  <a:srgbClr val="FFC000"/>
                </a:solidFill>
              </a:rPr>
              <a:t>Condición booleana :</a:t>
            </a:r>
            <a:endParaRPr lang="es-ES" dirty="0"/>
          </a:p>
          <a:p>
            <a:r>
              <a:rPr lang="es-ES" dirty="0"/>
              <a:t>     </a:t>
            </a:r>
            <a:r>
              <a:rPr lang="es-ES" dirty="0">
                <a:highlight>
                  <a:srgbClr val="00FF00"/>
                </a:highlight>
              </a:rPr>
              <a:t>sentencias</a:t>
            </a:r>
            <a:endParaRPr lang="es-CO" dirty="0">
              <a:highlight>
                <a:srgbClr val="00FF00"/>
              </a:highlight>
            </a:endParaRPr>
          </a:p>
          <a:p>
            <a:r>
              <a:rPr lang="es-CO" dirty="0" err="1">
                <a:solidFill>
                  <a:srgbClr val="FF00FF"/>
                </a:solidFill>
              </a:rPr>
              <a:t>Else</a:t>
            </a:r>
            <a:r>
              <a:rPr lang="es-CO" dirty="0"/>
              <a:t>:</a:t>
            </a:r>
          </a:p>
          <a:p>
            <a:r>
              <a:rPr lang="es-CO" dirty="0"/>
              <a:t>     </a:t>
            </a:r>
            <a:r>
              <a:rPr lang="es-ES" dirty="0">
                <a:highlight>
                  <a:srgbClr val="00FF00"/>
                </a:highlight>
              </a:rPr>
              <a:t>sentencias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65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13836" y="1510972"/>
            <a:ext cx="64007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Ejercicio</a:t>
            </a:r>
          </a:p>
          <a:p>
            <a:endParaRPr lang="es-CO" dirty="0"/>
          </a:p>
          <a:p>
            <a:r>
              <a:rPr lang="es-CO" dirty="0"/>
              <a:t>Se pretende realizar un cambio al sistema de calificación: las notas normalmente se asignan de 0 a 5, pero se requiere utilizar una asignación con letras: </a:t>
            </a:r>
          </a:p>
          <a:p>
            <a:r>
              <a:rPr lang="es-CO" dirty="0"/>
              <a:t>0 – 1.5: D</a:t>
            </a:r>
          </a:p>
          <a:p>
            <a:r>
              <a:rPr lang="es-CO" dirty="0"/>
              <a:t>1,5-2,9: I</a:t>
            </a:r>
          </a:p>
          <a:p>
            <a:r>
              <a:rPr lang="es-CO" dirty="0"/>
              <a:t>3,0-3,5: A</a:t>
            </a:r>
          </a:p>
          <a:p>
            <a:r>
              <a:rPr lang="es-CO" dirty="0"/>
              <a:t>3,6-4,4: S</a:t>
            </a:r>
          </a:p>
          <a:p>
            <a:r>
              <a:rPr lang="es-CO" dirty="0"/>
              <a:t>4,5-5,0: E</a:t>
            </a:r>
          </a:p>
          <a:p>
            <a:r>
              <a:rPr lang="es-CO" dirty="0"/>
              <a:t>Si el estudiante obtuvo una calificación de:</a:t>
            </a:r>
          </a:p>
          <a:p>
            <a:r>
              <a:rPr lang="es-CO" dirty="0"/>
              <a:t>D o I, el sistema debe imprimir que el estudiante perdió la materia</a:t>
            </a:r>
          </a:p>
          <a:p>
            <a:r>
              <a:rPr lang="es-CO" dirty="0"/>
              <a:t>A, S o E, el sistema debe imprimir que el estudiante aprobó la materia.</a:t>
            </a:r>
          </a:p>
        </p:txBody>
      </p:sp>
    </p:spTree>
    <p:extLst>
      <p:ext uri="{BB962C8B-B14F-4D97-AF65-F5344CB8AC3E}">
        <p14:creationId xmlns:p14="http://schemas.microsoft.com/office/powerpoint/2010/main" val="84822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CONDICIONALES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863356" y="2807571"/>
            <a:ext cx="489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Los condicionales nos permiten que el programa tome decisiones según el contexto de ejecución. Es decir, puede comportarse de una manera u otra según el contexto. </a:t>
            </a:r>
          </a:p>
        </p:txBody>
      </p:sp>
    </p:spTree>
    <p:extLst>
      <p:ext uri="{BB962C8B-B14F-4D97-AF65-F5344CB8AC3E}">
        <p14:creationId xmlns:p14="http://schemas.microsoft.com/office/powerpoint/2010/main" val="697017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751</Words>
  <Application>Microsoft Office PowerPoint</Application>
  <PresentationFormat>Carta (216 x 279 mm)</PresentationFormat>
  <Paragraphs>176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  <vt:lpstr>12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</cp:revision>
  <dcterms:created xsi:type="dcterms:W3CDTF">2008-03-11T21:51:34Z</dcterms:created>
  <dcterms:modified xsi:type="dcterms:W3CDTF">2025-01-20T17:23:41Z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