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4" r:id="rId6"/>
    <p:sldId id="278" r:id="rId7"/>
    <p:sldId id="280" r:id="rId8"/>
    <p:sldId id="261" r:id="rId9"/>
    <p:sldId id="265" r:id="rId10"/>
    <p:sldId id="266" r:id="rId11"/>
    <p:sldId id="275" r:id="rId12"/>
    <p:sldId id="277" r:id="rId13"/>
    <p:sldId id="268" r:id="rId14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4"/>
            <p14:sldId id="278"/>
            <p14:sldId id="280"/>
            <p14:sldId id="261"/>
            <p14:sldId id="265"/>
            <p14:sldId id="266"/>
            <p14:sldId id="275"/>
            <p14:sldId id="27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133EBC-DBBA-4CB8-8A10-CB38457156D1}" v="1" dt="2025-01-17T15:14:14.2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>
      <p:cViewPr varScale="1">
        <p:scale>
          <a:sx n="150" d="100"/>
          <a:sy n="150" d="100"/>
        </p:scale>
        <p:origin x="205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D75CD4B6-DB31-43B8-990E-274360CFEA07}"/>
    <pc:docChg chg="undo custSel modSld">
      <pc:chgData name="JHEYSON FABIAN VILLAVISAN BUITRAGO" userId="e5ced5c2-d787-455d-b115-4f08a699b8c8" providerId="ADAL" clId="{D75CD4B6-DB31-43B8-990E-274360CFEA07}" dt="2024-08-09T13:07:57.416" v="346" actId="20577"/>
      <pc:docMkLst>
        <pc:docMk/>
      </pc:docMkLst>
      <pc:sldChg chg="modSp">
        <pc:chgData name="JHEYSON FABIAN VILLAVISAN BUITRAGO" userId="e5ced5c2-d787-455d-b115-4f08a699b8c8" providerId="ADAL" clId="{D75CD4B6-DB31-43B8-990E-274360CFEA07}" dt="2024-08-09T13:07:57.416" v="346" actId="20577"/>
        <pc:sldMkLst>
          <pc:docMk/>
          <pc:sldMk cId="0" sldId="261"/>
        </pc:sldMkLst>
      </pc:sldChg>
      <pc:sldChg chg="addSp delSp modSp mod">
        <pc:chgData name="JHEYSON FABIAN VILLAVISAN BUITRAGO" userId="e5ced5c2-d787-455d-b115-4f08a699b8c8" providerId="ADAL" clId="{D75CD4B6-DB31-43B8-990E-274360CFEA07}" dt="2024-08-09T13:07:38.900" v="339" actId="113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2254795B-55D0-433B-B4AC-42ACA0455458}"/>
    <pc:docChg chg="addSld delSld modSld modSection">
      <pc:chgData name="JHEYSON FABIAN VILLAVISAN BUITRAGO" userId="e5ced5c2-d787-455d-b115-4f08a699b8c8" providerId="ADAL" clId="{2254795B-55D0-433B-B4AC-42ACA0455458}" dt="2024-02-09T16:26:57.810" v="101" actId="729"/>
      <pc:docMkLst>
        <pc:docMk/>
      </pc:docMkLst>
      <pc:sldChg chg="modSp">
        <pc:chgData name="JHEYSON FABIAN VILLAVISAN BUITRAGO" userId="e5ced5c2-d787-455d-b115-4f08a699b8c8" providerId="ADAL" clId="{2254795B-55D0-433B-B4AC-42ACA0455458}" dt="2024-02-09T16:26:44.879" v="99" actId="20577"/>
        <pc:sldMkLst>
          <pc:docMk/>
          <pc:sldMk cId="0" sldId="261"/>
        </pc:sldMkLst>
      </pc:sldChg>
      <pc:sldChg chg="mod modShow">
        <pc:chgData name="JHEYSON FABIAN VILLAVISAN BUITRAGO" userId="e5ced5c2-d787-455d-b115-4f08a699b8c8" providerId="ADAL" clId="{2254795B-55D0-433B-B4AC-42ACA0455458}" dt="2024-02-09T16:26:57.810" v="101" actId="729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2254795B-55D0-433B-B4AC-42ACA0455458}" dt="2024-02-09T16:26:48.223" v="100" actId="47"/>
        <pc:sldMkLst>
          <pc:docMk/>
          <pc:sldMk cId="2505371292" sldId="270"/>
        </pc:sldMkLst>
      </pc:sldChg>
      <pc:sldChg chg="modSp add del mod">
        <pc:chgData name="JHEYSON FABIAN VILLAVISAN BUITRAGO" userId="e5ced5c2-d787-455d-b115-4f08a699b8c8" providerId="ADAL" clId="{2254795B-55D0-433B-B4AC-42ACA0455458}" dt="2024-02-09T16:25:16.571" v="24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C1AC2243-90B1-44B0-89D2-CB3090EEEAA0}"/>
    <pc:docChg chg="undo custSel modSld">
      <pc:chgData name="JHEYSON FABIAN VILLAVISAN BUITRAGO" userId="e5ced5c2-d787-455d-b115-4f08a699b8c8" providerId="ADAL" clId="{C1AC2243-90B1-44B0-89D2-CB3090EEEAA0}" dt="2023-08-04T19:51:53.266" v="401" actId="5793"/>
      <pc:docMkLst>
        <pc:docMk/>
      </pc:docMkLst>
      <pc:sldChg chg="delSp modSp mod">
        <pc:chgData name="JHEYSON FABIAN VILLAVISAN BUITRAGO" userId="e5ced5c2-d787-455d-b115-4f08a699b8c8" providerId="ADAL" clId="{C1AC2243-90B1-44B0-89D2-CB3090EEEAA0}" dt="2023-08-04T19:44:16.134" v="38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C1AC2243-90B1-44B0-89D2-CB3090EEEAA0}" dt="2023-08-04T19:51:53.266" v="401" actId="5793"/>
        <pc:sldMkLst>
          <pc:docMk/>
          <pc:sldMk cId="0" sldId="261"/>
        </pc:sldMkLst>
      </pc:sldChg>
      <pc:sldChg chg="addSp delSp modSp">
        <pc:chgData name="JHEYSON FABIAN VILLAVISAN BUITRAGO" userId="e5ced5c2-d787-455d-b115-4f08a699b8c8" providerId="ADAL" clId="{C1AC2243-90B1-44B0-89D2-CB3090EEEAA0}" dt="2023-08-04T19:47:27.028" v="113"/>
        <pc:sldMkLst>
          <pc:docMk/>
          <pc:sldMk cId="0" sldId="264"/>
        </pc:sldMkLst>
      </pc:sldChg>
      <pc:sldChg chg="addSp delSp modSp">
        <pc:chgData name="JHEYSON FABIAN VILLAVISAN BUITRAGO" userId="e5ced5c2-d787-455d-b115-4f08a699b8c8" providerId="ADAL" clId="{C1AC2243-90B1-44B0-89D2-CB3090EEEAA0}" dt="2023-08-04T19:47:33.279" v="115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C1AC2243-90B1-44B0-89D2-CB3090EEEAA0}" dt="2023-08-04T19:47:36.544" v="117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C1AC2243-90B1-44B0-89D2-CB3090EEEAA0}" dt="2023-08-04T19:47:44.305" v="121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C1AC2243-90B1-44B0-89D2-CB3090EEEAA0}" dt="2023-08-04T19:51:15.369" v="356" actId="20577"/>
        <pc:sldMkLst>
          <pc:docMk/>
          <pc:sldMk cId="2505371292" sldId="270"/>
        </pc:sldMkLst>
      </pc:sldChg>
      <pc:sldChg chg="addSp delSp modSp">
        <pc:chgData name="JHEYSON FABIAN VILLAVISAN BUITRAGO" userId="e5ced5c2-d787-455d-b115-4f08a699b8c8" providerId="ADAL" clId="{C1AC2243-90B1-44B0-89D2-CB3090EEEAA0}" dt="2023-08-04T19:44:28.762" v="41" actId="1076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C1AC2243-90B1-44B0-89D2-CB3090EEEAA0}" dt="2023-08-04T19:47:40.084" v="119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C1AC2243-90B1-44B0-89D2-CB3090EEEAA0}" dt="2023-08-04T19:47:48.860" v="123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C1AC2243-90B1-44B0-89D2-CB3090EEEAA0}" dt="2023-08-04T19:44:35.663" v="44" actId="1076"/>
        <pc:sldMkLst>
          <pc:docMk/>
          <pc:sldMk cId="214171354" sldId="278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e5ced5c2-d787-455d-b115-4f08a699b8c8" providerId="ADAL" clId="{B0133EBC-DBBA-4CB8-8A10-CB38457156D1}"/>
    <pc:docChg chg="undo custSel delSld modSld modSection">
      <pc:chgData name="JHEYSON FABIAN VILLAVISAN BUITRAGO" userId="e5ced5c2-d787-455d-b115-4f08a699b8c8" providerId="ADAL" clId="{B0133EBC-DBBA-4CB8-8A10-CB38457156D1}" dt="2025-01-20T14:41:11.975" v="12" actId="20577"/>
      <pc:docMkLst>
        <pc:docMk/>
      </pc:docMkLst>
      <pc:sldChg chg="del">
        <pc:chgData name="JHEYSON FABIAN VILLAVISAN BUITRAGO" userId="e5ced5c2-d787-455d-b115-4f08a699b8c8" providerId="ADAL" clId="{B0133EBC-DBBA-4CB8-8A10-CB38457156D1}" dt="2025-01-20T14:40:55.861" v="6" actId="47"/>
        <pc:sldMkLst>
          <pc:docMk/>
          <pc:sldMk cId="0" sldId="264"/>
        </pc:sldMkLst>
      </pc:sldChg>
      <pc:sldChg chg="modSp mod">
        <pc:chgData name="JHEYSON FABIAN VILLAVISAN BUITRAGO" userId="e5ced5c2-d787-455d-b115-4f08a699b8c8" providerId="ADAL" clId="{B0133EBC-DBBA-4CB8-8A10-CB38457156D1}" dt="2025-01-20T14:40:58.615" v="7" actId="20577"/>
        <pc:sldMkLst>
          <pc:docMk/>
          <pc:sldMk cId="0" sldId="265"/>
        </pc:sldMkLst>
        <pc:spChg chg="mod">
          <ac:chgData name="JHEYSON FABIAN VILLAVISAN BUITRAGO" userId="e5ced5c2-d787-455d-b115-4f08a699b8c8" providerId="ADAL" clId="{B0133EBC-DBBA-4CB8-8A10-CB38457156D1}" dt="2025-01-20T14:40:58.615" v="7" actId="20577"/>
          <ac:spMkLst>
            <pc:docMk/>
            <pc:sldMk cId="0" sldId="265"/>
            <ac:spMk id="15362" creationId="{9BC34425-A357-487C-8A17-FF92756F9F1C}"/>
          </ac:spMkLst>
        </pc:spChg>
      </pc:sldChg>
      <pc:sldChg chg="modSp mod">
        <pc:chgData name="JHEYSON FABIAN VILLAVISAN BUITRAGO" userId="e5ced5c2-d787-455d-b115-4f08a699b8c8" providerId="ADAL" clId="{B0133EBC-DBBA-4CB8-8A10-CB38457156D1}" dt="2025-01-20T14:41:02.907" v="8" actId="20577"/>
        <pc:sldMkLst>
          <pc:docMk/>
          <pc:sldMk cId="0" sldId="266"/>
        </pc:sldMkLst>
        <pc:spChg chg="mod">
          <ac:chgData name="JHEYSON FABIAN VILLAVISAN BUITRAGO" userId="e5ced5c2-d787-455d-b115-4f08a699b8c8" providerId="ADAL" clId="{B0133EBC-DBBA-4CB8-8A10-CB38457156D1}" dt="2025-01-20T14:41:02.907" v="8" actId="20577"/>
          <ac:spMkLst>
            <pc:docMk/>
            <pc:sldMk cId="0" sldId="266"/>
            <ac:spMk id="17410" creationId="{B3EF008C-EFA0-44F3-951B-EB1557F44ACC}"/>
          </ac:spMkLst>
        </pc:spChg>
      </pc:sldChg>
      <pc:sldChg chg="modSp mod">
        <pc:chgData name="JHEYSON FABIAN VILLAVISAN BUITRAGO" userId="e5ced5c2-d787-455d-b115-4f08a699b8c8" providerId="ADAL" clId="{B0133EBC-DBBA-4CB8-8A10-CB38457156D1}" dt="2025-01-20T14:41:11.975" v="12" actId="20577"/>
        <pc:sldMkLst>
          <pc:docMk/>
          <pc:sldMk cId="0" sldId="268"/>
        </pc:sldMkLst>
        <pc:spChg chg="mod">
          <ac:chgData name="JHEYSON FABIAN VILLAVISAN BUITRAGO" userId="e5ced5c2-d787-455d-b115-4f08a699b8c8" providerId="ADAL" clId="{B0133EBC-DBBA-4CB8-8A10-CB38457156D1}" dt="2025-01-20T14:41:11.975" v="12" actId="20577"/>
          <ac:spMkLst>
            <pc:docMk/>
            <pc:sldMk cId="0" sldId="268"/>
            <ac:spMk id="23554" creationId="{EA98F516-CD1D-4B94-8AAC-2D9EAEE9939C}"/>
          </ac:spMkLst>
        </pc:spChg>
      </pc:sldChg>
      <pc:sldChg chg="modSp mod">
        <pc:chgData name="JHEYSON FABIAN VILLAVISAN BUITRAGO" userId="e5ced5c2-d787-455d-b115-4f08a699b8c8" providerId="ADAL" clId="{B0133EBC-DBBA-4CB8-8A10-CB38457156D1}" dt="2025-01-20T14:41:05.519" v="9" actId="20577"/>
        <pc:sldMkLst>
          <pc:docMk/>
          <pc:sldMk cId="2680639377" sldId="275"/>
        </pc:sldMkLst>
        <pc:spChg chg="mod">
          <ac:chgData name="JHEYSON FABIAN VILLAVISAN BUITRAGO" userId="e5ced5c2-d787-455d-b115-4f08a699b8c8" providerId="ADAL" clId="{B0133EBC-DBBA-4CB8-8A10-CB38457156D1}" dt="2025-01-20T14:41:05.519" v="9" actId="20577"/>
          <ac:spMkLst>
            <pc:docMk/>
            <pc:sldMk cId="2680639377" sldId="275"/>
            <ac:spMk id="17410" creationId="{B3EF008C-EFA0-44F3-951B-EB1557F44ACC}"/>
          </ac:spMkLst>
        </pc:spChg>
      </pc:sldChg>
      <pc:sldChg chg="modSp mod">
        <pc:chgData name="JHEYSON FABIAN VILLAVISAN BUITRAGO" userId="e5ced5c2-d787-455d-b115-4f08a699b8c8" providerId="ADAL" clId="{B0133EBC-DBBA-4CB8-8A10-CB38457156D1}" dt="2025-01-20T14:41:08.534" v="10" actId="20577"/>
        <pc:sldMkLst>
          <pc:docMk/>
          <pc:sldMk cId="1955606898" sldId="277"/>
        </pc:sldMkLst>
        <pc:spChg chg="mod">
          <ac:chgData name="JHEYSON FABIAN VILLAVISAN BUITRAGO" userId="e5ced5c2-d787-455d-b115-4f08a699b8c8" providerId="ADAL" clId="{B0133EBC-DBBA-4CB8-8A10-CB38457156D1}" dt="2025-01-20T14:41:08.534" v="10" actId="20577"/>
          <ac:spMkLst>
            <pc:docMk/>
            <pc:sldMk cId="1955606898" sldId="277"/>
            <ac:spMk id="21506" creationId="{974AAA16-E8D7-47E1-ABBC-3CB9C4D3BD82}"/>
          </ac:spMkLst>
        </pc:spChg>
      </pc:sldChg>
      <pc:sldChg chg="modSp mod">
        <pc:chgData name="JHEYSON FABIAN VILLAVISAN BUITRAGO" userId="e5ced5c2-d787-455d-b115-4f08a699b8c8" providerId="ADAL" clId="{B0133EBC-DBBA-4CB8-8A10-CB38457156D1}" dt="2025-01-17T15:14:14.216" v="5"/>
        <pc:sldMkLst>
          <pc:docMk/>
          <pc:sldMk cId="2965408220" sldId="280"/>
        </pc:sldMkLst>
        <pc:graphicFrameChg chg="mod modGraphic">
          <ac:chgData name="JHEYSON FABIAN VILLAVISAN BUITRAGO" userId="e5ced5c2-d787-455d-b115-4f08a699b8c8" providerId="ADAL" clId="{B0133EBC-DBBA-4CB8-8A10-CB38457156D1}" dt="2025-01-17T15:14:14.216" v="5"/>
          <ac:graphicFrameMkLst>
            <pc:docMk/>
            <pc:sldMk cId="2965408220" sldId="280"/>
            <ac:graphicFrameMk id="3" creationId="{4AAFE5C2-7FA4-466D-AA78-140D9F7AA7D2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5" Type="http://schemas.openxmlformats.org/officeDocument/2006/relationships/image" Target="../media/image14.jpe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5" Type="http://schemas.openxmlformats.org/officeDocument/2006/relationships/image" Target="../media/image14.jpe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4CCF41-E523-4B32-A88F-4ED36F50A7EE}" type="doc">
      <dgm:prSet loTypeId="urn:microsoft.com/office/officeart/2005/8/layout/vList3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63AF4C72-19FC-43CC-A7BD-8E6B7306B8DA}">
      <dgm:prSet phldrT="[Texto]" custT="1"/>
      <dgm:spPr/>
      <dgm:t>
        <a:bodyPr/>
        <a:lstStyle/>
        <a:p>
          <a:r>
            <a:rPr lang="es-CO" sz="4600" dirty="0"/>
            <a:t>EP I 28% + CO/AU 7%</a:t>
          </a:r>
        </a:p>
      </dgm:t>
    </dgm:pt>
    <dgm:pt modelId="{B1EF3D0F-F8FA-4406-9552-274CD0DD9AE0}" type="parTrans" cxnId="{23CDE9C8-1403-4594-ABCA-A82C53786246}">
      <dgm:prSet/>
      <dgm:spPr/>
      <dgm:t>
        <a:bodyPr/>
        <a:lstStyle/>
        <a:p>
          <a:endParaRPr lang="es-CO"/>
        </a:p>
      </dgm:t>
    </dgm:pt>
    <dgm:pt modelId="{70AD8D63-2DCF-42A4-8E32-C7554AF9B6AD}" type="sibTrans" cxnId="{23CDE9C8-1403-4594-ABCA-A82C53786246}">
      <dgm:prSet/>
      <dgm:spPr/>
      <dgm:t>
        <a:bodyPr/>
        <a:lstStyle/>
        <a:p>
          <a:endParaRPr lang="es-CO"/>
        </a:p>
      </dgm:t>
    </dgm:pt>
    <dgm:pt modelId="{D0BAE93D-92CE-4386-A939-05D6FBBDB36E}">
      <dgm:prSet phldrT="[Texto]"/>
      <dgm:spPr/>
      <dgm:t>
        <a:bodyPr/>
        <a:lstStyle/>
        <a:p>
          <a:r>
            <a:rPr lang="es-CO" dirty="0"/>
            <a:t>EF 24% + CO/AU 6%</a:t>
          </a:r>
        </a:p>
      </dgm:t>
    </dgm:pt>
    <dgm:pt modelId="{85D8870B-EED2-432A-A8B6-89522CDB9ECF}" type="parTrans" cxnId="{E327149D-DC7B-461C-8D99-B71A551C03E1}">
      <dgm:prSet/>
      <dgm:spPr/>
      <dgm:t>
        <a:bodyPr/>
        <a:lstStyle/>
        <a:p>
          <a:endParaRPr lang="es-CO"/>
        </a:p>
      </dgm:t>
    </dgm:pt>
    <dgm:pt modelId="{4ED47EF5-C0F7-4192-9809-ABC722A0D1EB}" type="sibTrans" cxnId="{E327149D-DC7B-461C-8D99-B71A551C03E1}">
      <dgm:prSet/>
      <dgm:spPr/>
      <dgm:t>
        <a:bodyPr/>
        <a:lstStyle/>
        <a:p>
          <a:endParaRPr lang="es-CO"/>
        </a:p>
      </dgm:t>
    </dgm:pt>
    <dgm:pt modelId="{BF495AF3-0B97-4370-BCA0-C9FF36D8E507}">
      <dgm:prSet phldrT="[Texto]" custT="1"/>
      <dgm:spPr/>
      <dgm:t>
        <a:bodyPr/>
        <a:lstStyle/>
        <a:p>
          <a:r>
            <a:rPr lang="es-CO" sz="4600" dirty="0"/>
            <a:t>EP II 28% + CO/AU 7,5%</a:t>
          </a:r>
        </a:p>
      </dgm:t>
    </dgm:pt>
    <dgm:pt modelId="{4ED2760C-7FB2-4E10-9517-5CBF45099AEF}" type="parTrans" cxnId="{68035C5C-A49D-4631-BDD3-AB2D5EEE0C80}">
      <dgm:prSet/>
      <dgm:spPr/>
      <dgm:t>
        <a:bodyPr/>
        <a:lstStyle/>
        <a:p>
          <a:endParaRPr lang="es-CO"/>
        </a:p>
      </dgm:t>
    </dgm:pt>
    <dgm:pt modelId="{207EB8A8-DE9E-47F9-8CAA-7F84E576808F}" type="sibTrans" cxnId="{68035C5C-A49D-4631-BDD3-AB2D5EEE0C80}">
      <dgm:prSet/>
      <dgm:spPr/>
      <dgm:t>
        <a:bodyPr/>
        <a:lstStyle/>
        <a:p>
          <a:endParaRPr lang="es-CO"/>
        </a:p>
      </dgm:t>
    </dgm:pt>
    <dgm:pt modelId="{A3284664-AF1F-46F3-9665-8338A52FFC47}" type="pres">
      <dgm:prSet presAssocID="{994CCF41-E523-4B32-A88F-4ED36F50A7EE}" presName="linearFlow" presStyleCnt="0">
        <dgm:presLayoutVars>
          <dgm:dir/>
          <dgm:resizeHandles val="exact"/>
        </dgm:presLayoutVars>
      </dgm:prSet>
      <dgm:spPr/>
    </dgm:pt>
    <dgm:pt modelId="{43FDD6A9-C9F3-4C3C-ACA5-AB347F1F56A7}" type="pres">
      <dgm:prSet presAssocID="{63AF4C72-19FC-43CC-A7BD-8E6B7306B8DA}" presName="composite" presStyleCnt="0"/>
      <dgm:spPr/>
    </dgm:pt>
    <dgm:pt modelId="{3ADBEB9C-A865-472D-8392-B4DDA239B1C5}" type="pres">
      <dgm:prSet presAssocID="{63AF4C72-19FC-43CC-A7BD-8E6B7306B8DA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no con relleno sólido"/>
        </a:ext>
      </dgm:extLst>
    </dgm:pt>
    <dgm:pt modelId="{6AA325B4-E209-4A40-AC53-1F2681F3BB56}" type="pres">
      <dgm:prSet presAssocID="{63AF4C72-19FC-43CC-A7BD-8E6B7306B8DA}" presName="txShp" presStyleLbl="node1" presStyleIdx="0" presStyleCnt="3">
        <dgm:presLayoutVars>
          <dgm:bulletEnabled val="1"/>
        </dgm:presLayoutVars>
      </dgm:prSet>
      <dgm:spPr/>
    </dgm:pt>
    <dgm:pt modelId="{475B639E-5EFF-48D3-91E1-072F82D7D49F}" type="pres">
      <dgm:prSet presAssocID="{70AD8D63-2DCF-42A4-8E32-C7554AF9B6AD}" presName="spacing" presStyleCnt="0"/>
      <dgm:spPr/>
    </dgm:pt>
    <dgm:pt modelId="{A33BAB5E-420E-4341-9808-E7460D3FE0FE}" type="pres">
      <dgm:prSet presAssocID="{BF495AF3-0B97-4370-BCA0-C9FF36D8E507}" presName="composite" presStyleCnt="0"/>
      <dgm:spPr/>
    </dgm:pt>
    <dgm:pt modelId="{F56747D8-8FAC-407B-96AF-5BE4D1D54E78}" type="pres">
      <dgm:prSet presAssocID="{BF495AF3-0B97-4370-BCA0-C9FF36D8E507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quitectura con relleno sólido"/>
        </a:ext>
      </dgm:extLst>
    </dgm:pt>
    <dgm:pt modelId="{584AAB20-8676-4C68-92DB-D5B9C06CBDD3}" type="pres">
      <dgm:prSet presAssocID="{BF495AF3-0B97-4370-BCA0-C9FF36D8E507}" presName="txShp" presStyleLbl="node1" presStyleIdx="1" presStyleCnt="3">
        <dgm:presLayoutVars>
          <dgm:bulletEnabled val="1"/>
        </dgm:presLayoutVars>
      </dgm:prSet>
      <dgm:spPr/>
    </dgm:pt>
    <dgm:pt modelId="{973AA0CF-FA2B-405B-8F0F-3E1467EE1889}" type="pres">
      <dgm:prSet presAssocID="{207EB8A8-DE9E-47F9-8CAA-7F84E576808F}" presName="spacing" presStyleCnt="0"/>
      <dgm:spPr/>
    </dgm:pt>
    <dgm:pt modelId="{7560FB29-C8B9-46A3-BBE4-43A12CE2DCB7}" type="pres">
      <dgm:prSet presAssocID="{D0BAE93D-92CE-4386-A939-05D6FBBDB36E}" presName="composite" presStyleCnt="0"/>
      <dgm:spPr/>
    </dgm:pt>
    <dgm:pt modelId="{FBB88129-ACAF-4383-9E39-0E356C3188DA}" type="pres">
      <dgm:prSet presAssocID="{D0BAE93D-92CE-4386-A939-05D6FBBDB36E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Boli negro contra una hoja con números sombreados"/>
        </a:ext>
      </dgm:extLst>
    </dgm:pt>
    <dgm:pt modelId="{9D6EA697-A9A5-474F-A2F1-F31D8DEBA84D}" type="pres">
      <dgm:prSet presAssocID="{D0BAE93D-92CE-4386-A939-05D6FBBDB36E}" presName="txShp" presStyleLbl="node1" presStyleIdx="2" presStyleCnt="3">
        <dgm:presLayoutVars>
          <dgm:bulletEnabled val="1"/>
        </dgm:presLayoutVars>
      </dgm:prSet>
      <dgm:spPr/>
    </dgm:pt>
  </dgm:ptLst>
  <dgm:cxnLst>
    <dgm:cxn modelId="{E6664E03-52F3-4CBC-8382-3F662B86BF26}" type="presOf" srcId="{BF495AF3-0B97-4370-BCA0-C9FF36D8E507}" destId="{584AAB20-8676-4C68-92DB-D5B9C06CBDD3}" srcOrd="0" destOrd="0" presId="urn:microsoft.com/office/officeart/2005/8/layout/vList3"/>
    <dgm:cxn modelId="{A04EB915-7A5D-4B5A-9771-5CE1E1782C8F}" type="presOf" srcId="{D0BAE93D-92CE-4386-A939-05D6FBBDB36E}" destId="{9D6EA697-A9A5-474F-A2F1-F31D8DEBA84D}" srcOrd="0" destOrd="0" presId="urn:microsoft.com/office/officeart/2005/8/layout/vList3"/>
    <dgm:cxn modelId="{68035C5C-A49D-4631-BDD3-AB2D5EEE0C80}" srcId="{994CCF41-E523-4B32-A88F-4ED36F50A7EE}" destId="{BF495AF3-0B97-4370-BCA0-C9FF36D8E507}" srcOrd="1" destOrd="0" parTransId="{4ED2760C-7FB2-4E10-9517-5CBF45099AEF}" sibTransId="{207EB8A8-DE9E-47F9-8CAA-7F84E576808F}"/>
    <dgm:cxn modelId="{E327149D-DC7B-461C-8D99-B71A551C03E1}" srcId="{994CCF41-E523-4B32-A88F-4ED36F50A7EE}" destId="{D0BAE93D-92CE-4386-A939-05D6FBBDB36E}" srcOrd="2" destOrd="0" parTransId="{85D8870B-EED2-432A-A8B6-89522CDB9ECF}" sibTransId="{4ED47EF5-C0F7-4192-9809-ABC722A0D1EB}"/>
    <dgm:cxn modelId="{55A8CAC6-CA4F-450D-AAE1-7BDA71E11A64}" type="presOf" srcId="{994CCF41-E523-4B32-A88F-4ED36F50A7EE}" destId="{A3284664-AF1F-46F3-9665-8338A52FFC47}" srcOrd="0" destOrd="0" presId="urn:microsoft.com/office/officeart/2005/8/layout/vList3"/>
    <dgm:cxn modelId="{23CDE9C8-1403-4594-ABCA-A82C53786246}" srcId="{994CCF41-E523-4B32-A88F-4ED36F50A7EE}" destId="{63AF4C72-19FC-43CC-A7BD-8E6B7306B8DA}" srcOrd="0" destOrd="0" parTransId="{B1EF3D0F-F8FA-4406-9552-274CD0DD9AE0}" sibTransId="{70AD8D63-2DCF-42A4-8E32-C7554AF9B6AD}"/>
    <dgm:cxn modelId="{7672AAE9-83B9-46B1-8719-DF37CB1FEFB1}" type="presOf" srcId="{63AF4C72-19FC-43CC-A7BD-8E6B7306B8DA}" destId="{6AA325B4-E209-4A40-AC53-1F2681F3BB56}" srcOrd="0" destOrd="0" presId="urn:microsoft.com/office/officeart/2005/8/layout/vList3"/>
    <dgm:cxn modelId="{818EF617-96BE-490D-A953-41A2B90950AC}" type="presParOf" srcId="{A3284664-AF1F-46F3-9665-8338A52FFC47}" destId="{43FDD6A9-C9F3-4C3C-ACA5-AB347F1F56A7}" srcOrd="0" destOrd="0" presId="urn:microsoft.com/office/officeart/2005/8/layout/vList3"/>
    <dgm:cxn modelId="{2BF59D02-F115-48E4-9667-50C272030A67}" type="presParOf" srcId="{43FDD6A9-C9F3-4C3C-ACA5-AB347F1F56A7}" destId="{3ADBEB9C-A865-472D-8392-B4DDA239B1C5}" srcOrd="0" destOrd="0" presId="urn:microsoft.com/office/officeart/2005/8/layout/vList3"/>
    <dgm:cxn modelId="{DE1A0734-B732-4F4F-A60F-1092613B4C0B}" type="presParOf" srcId="{43FDD6A9-C9F3-4C3C-ACA5-AB347F1F56A7}" destId="{6AA325B4-E209-4A40-AC53-1F2681F3BB56}" srcOrd="1" destOrd="0" presId="urn:microsoft.com/office/officeart/2005/8/layout/vList3"/>
    <dgm:cxn modelId="{BF2CC18F-733D-4972-A71B-C1C0954D92B3}" type="presParOf" srcId="{A3284664-AF1F-46F3-9665-8338A52FFC47}" destId="{475B639E-5EFF-48D3-91E1-072F82D7D49F}" srcOrd="1" destOrd="0" presId="urn:microsoft.com/office/officeart/2005/8/layout/vList3"/>
    <dgm:cxn modelId="{954F21C3-4073-4B72-B987-70E2BB454014}" type="presParOf" srcId="{A3284664-AF1F-46F3-9665-8338A52FFC47}" destId="{A33BAB5E-420E-4341-9808-E7460D3FE0FE}" srcOrd="2" destOrd="0" presId="urn:microsoft.com/office/officeart/2005/8/layout/vList3"/>
    <dgm:cxn modelId="{A772387F-71E4-4E6F-A697-495FAC74A00A}" type="presParOf" srcId="{A33BAB5E-420E-4341-9808-E7460D3FE0FE}" destId="{F56747D8-8FAC-407B-96AF-5BE4D1D54E78}" srcOrd="0" destOrd="0" presId="urn:microsoft.com/office/officeart/2005/8/layout/vList3"/>
    <dgm:cxn modelId="{2A1E5276-88A0-40D7-BF0E-102D55964710}" type="presParOf" srcId="{A33BAB5E-420E-4341-9808-E7460D3FE0FE}" destId="{584AAB20-8676-4C68-92DB-D5B9C06CBDD3}" srcOrd="1" destOrd="0" presId="urn:microsoft.com/office/officeart/2005/8/layout/vList3"/>
    <dgm:cxn modelId="{963ED14F-26DA-42E9-BBA2-48EFA8F0A4DB}" type="presParOf" srcId="{A3284664-AF1F-46F3-9665-8338A52FFC47}" destId="{973AA0CF-FA2B-405B-8F0F-3E1467EE1889}" srcOrd="3" destOrd="0" presId="urn:microsoft.com/office/officeart/2005/8/layout/vList3"/>
    <dgm:cxn modelId="{210AAFB1-785E-44E4-8894-EF1B52C7D4AD}" type="presParOf" srcId="{A3284664-AF1F-46F3-9665-8338A52FFC47}" destId="{7560FB29-C8B9-46A3-BBE4-43A12CE2DCB7}" srcOrd="4" destOrd="0" presId="urn:microsoft.com/office/officeart/2005/8/layout/vList3"/>
    <dgm:cxn modelId="{AB3F17F1-4AE7-4819-A675-DBB997806079}" type="presParOf" srcId="{7560FB29-C8B9-46A3-BBE4-43A12CE2DCB7}" destId="{FBB88129-ACAF-4383-9E39-0E356C3188DA}" srcOrd="0" destOrd="0" presId="urn:microsoft.com/office/officeart/2005/8/layout/vList3"/>
    <dgm:cxn modelId="{2C46D037-EEEA-40F7-9931-05DE681E71CF}" type="presParOf" srcId="{7560FB29-C8B9-46A3-BBE4-43A12CE2DCB7}" destId="{9D6EA697-A9A5-474F-A2F1-F31D8DEBA84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325B4-E209-4A40-AC53-1F2681F3BB56}">
      <dsp:nvSpPr>
        <dsp:cNvPr id="0" name=""/>
        <dsp:cNvSpPr/>
      </dsp:nvSpPr>
      <dsp:spPr>
        <a:xfrm rot="10800000">
          <a:off x="1840661" y="1935"/>
          <a:ext cx="5937779" cy="1380222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640" tIns="175260" rIns="327152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600" kern="1200" dirty="0"/>
            <a:t>EP I 28% + CO/AU 7%</a:t>
          </a:r>
        </a:p>
      </dsp:txBody>
      <dsp:txXfrm rot="10800000">
        <a:off x="2185716" y="1935"/>
        <a:ext cx="5592724" cy="1380222"/>
      </dsp:txXfrm>
    </dsp:sp>
    <dsp:sp modelId="{3ADBEB9C-A865-472D-8392-B4DDA239B1C5}">
      <dsp:nvSpPr>
        <dsp:cNvPr id="0" name=""/>
        <dsp:cNvSpPr/>
      </dsp:nvSpPr>
      <dsp:spPr>
        <a:xfrm>
          <a:off x="1150550" y="1935"/>
          <a:ext cx="1380222" cy="138022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84AAB20-8676-4C68-92DB-D5B9C06CBDD3}">
      <dsp:nvSpPr>
        <dsp:cNvPr id="0" name=""/>
        <dsp:cNvSpPr/>
      </dsp:nvSpPr>
      <dsp:spPr>
        <a:xfrm rot="10800000">
          <a:off x="1840661" y="1794164"/>
          <a:ext cx="5937779" cy="1380222"/>
        </a:xfrm>
        <a:prstGeom prst="homePlat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640" tIns="175260" rIns="327152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600" kern="1200" dirty="0"/>
            <a:t>EP II 28% + CO/AU 7,5%</a:t>
          </a:r>
        </a:p>
      </dsp:txBody>
      <dsp:txXfrm rot="10800000">
        <a:off x="2185716" y="1794164"/>
        <a:ext cx="5592724" cy="1380222"/>
      </dsp:txXfrm>
    </dsp:sp>
    <dsp:sp modelId="{F56747D8-8FAC-407B-96AF-5BE4D1D54E78}">
      <dsp:nvSpPr>
        <dsp:cNvPr id="0" name=""/>
        <dsp:cNvSpPr/>
      </dsp:nvSpPr>
      <dsp:spPr>
        <a:xfrm>
          <a:off x="1150550" y="1794164"/>
          <a:ext cx="1380222" cy="138022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D6EA697-A9A5-474F-A2F1-F31D8DEBA84D}">
      <dsp:nvSpPr>
        <dsp:cNvPr id="0" name=""/>
        <dsp:cNvSpPr/>
      </dsp:nvSpPr>
      <dsp:spPr>
        <a:xfrm rot="10800000">
          <a:off x="1840661" y="3586393"/>
          <a:ext cx="5937779" cy="1380222"/>
        </a:xfrm>
        <a:prstGeom prst="homePlat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640" tIns="171450" rIns="32004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500" kern="1200" dirty="0"/>
            <a:t>EF 24% + CO/AU 6%</a:t>
          </a:r>
        </a:p>
      </dsp:txBody>
      <dsp:txXfrm rot="10800000">
        <a:off x="2185716" y="3586393"/>
        <a:ext cx="5592724" cy="1380222"/>
      </dsp:txXfrm>
    </dsp:sp>
    <dsp:sp modelId="{FBB88129-ACAF-4383-9E39-0E356C3188DA}">
      <dsp:nvSpPr>
        <dsp:cNvPr id="0" name=""/>
        <dsp:cNvSpPr/>
      </dsp:nvSpPr>
      <dsp:spPr>
        <a:xfrm>
          <a:off x="1150550" y="3586393"/>
          <a:ext cx="1380222" cy="138022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20/01/2025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20/01/2025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>
            <a:extLst>
              <a:ext uri="{FF2B5EF4-FFF2-40B4-BE49-F238E27FC236}">
                <a16:creationId xmlns:a16="http://schemas.microsoft.com/office/drawing/2014/main" id="{4C411F14-5FD8-4DBC-9C57-AE89208879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>
            <a:extLst>
              <a:ext uri="{FF2B5EF4-FFF2-40B4-BE49-F238E27FC236}">
                <a16:creationId xmlns:a16="http://schemas.microsoft.com/office/drawing/2014/main" id="{67D6F3E0-407B-4E02-90D9-37A84A4FB9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8436" name="3 Marcador de número de diapositiva">
            <a:extLst>
              <a:ext uri="{FF2B5EF4-FFF2-40B4-BE49-F238E27FC236}">
                <a16:creationId xmlns:a16="http://schemas.microsoft.com/office/drawing/2014/main" id="{762B5990-28A5-409A-9061-CB68EEF6E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8D0631-52D7-4F62-804B-090FF8CB1C10}" type="slidenum">
              <a:rPr lang="es-CO" altLang="es-CO" smtClean="0"/>
              <a:pPr>
                <a:spcBef>
                  <a:spcPct val="0"/>
                </a:spcBef>
              </a:pPr>
              <a:t>3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600497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>
            <a:extLst>
              <a:ext uri="{FF2B5EF4-FFF2-40B4-BE49-F238E27FC236}">
                <a16:creationId xmlns:a16="http://schemas.microsoft.com/office/drawing/2014/main" id="{8FF20E69-3DAA-4649-9DBB-F1F91AA1CB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>
            <a:extLst>
              <a:ext uri="{FF2B5EF4-FFF2-40B4-BE49-F238E27FC236}">
                <a16:creationId xmlns:a16="http://schemas.microsoft.com/office/drawing/2014/main" id="{B84EFAB2-EFC5-4F3C-A767-244B1A166D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8196" name="3 Marcador de número de diapositiva">
            <a:extLst>
              <a:ext uri="{FF2B5EF4-FFF2-40B4-BE49-F238E27FC236}">
                <a16:creationId xmlns:a16="http://schemas.microsoft.com/office/drawing/2014/main" id="{BC89D700-3CA6-48AA-BB4C-8322799C5A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26BCAE-FD42-4A3C-8F9E-A42C19F9C98B}" type="slidenum">
              <a:rPr lang="es-CO" altLang="es-CO" smtClean="0"/>
              <a:pPr>
                <a:spcBef>
                  <a:spcPct val="0"/>
                </a:spcBef>
              </a:pPr>
              <a:t>5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Marcador de imagen de diapositiva">
            <a:extLst>
              <a:ext uri="{FF2B5EF4-FFF2-40B4-BE49-F238E27FC236}">
                <a16:creationId xmlns:a16="http://schemas.microsoft.com/office/drawing/2014/main" id="{49DEC007-5864-4131-A49C-A215E5AA505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2 Marcador de notas">
            <a:extLst>
              <a:ext uri="{FF2B5EF4-FFF2-40B4-BE49-F238E27FC236}">
                <a16:creationId xmlns:a16="http://schemas.microsoft.com/office/drawing/2014/main" id="{9315BA39-5720-4204-8D2D-3C5CF9E47C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6388" name="3 Marcador de número de diapositiva">
            <a:extLst>
              <a:ext uri="{FF2B5EF4-FFF2-40B4-BE49-F238E27FC236}">
                <a16:creationId xmlns:a16="http://schemas.microsoft.com/office/drawing/2014/main" id="{C968590B-F046-48BF-970D-F7DE2199E4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10BD95-6B74-41D9-9DDB-4485971ED202}" type="slidenum">
              <a:rPr lang="es-CO" altLang="es-CO" smtClean="0"/>
              <a:pPr>
                <a:spcBef>
                  <a:spcPct val="0"/>
                </a:spcBef>
              </a:pPr>
              <a:t>6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>
            <a:extLst>
              <a:ext uri="{FF2B5EF4-FFF2-40B4-BE49-F238E27FC236}">
                <a16:creationId xmlns:a16="http://schemas.microsoft.com/office/drawing/2014/main" id="{4C411F14-5FD8-4DBC-9C57-AE89208879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>
            <a:extLst>
              <a:ext uri="{FF2B5EF4-FFF2-40B4-BE49-F238E27FC236}">
                <a16:creationId xmlns:a16="http://schemas.microsoft.com/office/drawing/2014/main" id="{67D6F3E0-407B-4E02-90D9-37A84A4FB9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8436" name="3 Marcador de número de diapositiva">
            <a:extLst>
              <a:ext uri="{FF2B5EF4-FFF2-40B4-BE49-F238E27FC236}">
                <a16:creationId xmlns:a16="http://schemas.microsoft.com/office/drawing/2014/main" id="{762B5990-28A5-409A-9061-CB68EEF6E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8D0631-52D7-4F62-804B-090FF8CB1C10}" type="slidenum">
              <a:rPr lang="es-CO" altLang="es-CO" smtClean="0"/>
              <a:pPr>
                <a:spcBef>
                  <a:spcPct val="0"/>
                </a:spcBef>
              </a:pPr>
              <a:t>7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>
            <a:extLst>
              <a:ext uri="{FF2B5EF4-FFF2-40B4-BE49-F238E27FC236}">
                <a16:creationId xmlns:a16="http://schemas.microsoft.com/office/drawing/2014/main" id="{4C411F14-5FD8-4DBC-9C57-AE89208879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>
            <a:extLst>
              <a:ext uri="{FF2B5EF4-FFF2-40B4-BE49-F238E27FC236}">
                <a16:creationId xmlns:a16="http://schemas.microsoft.com/office/drawing/2014/main" id="{67D6F3E0-407B-4E02-90D9-37A84A4FB9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8436" name="3 Marcador de número de diapositiva">
            <a:extLst>
              <a:ext uri="{FF2B5EF4-FFF2-40B4-BE49-F238E27FC236}">
                <a16:creationId xmlns:a16="http://schemas.microsoft.com/office/drawing/2014/main" id="{762B5990-28A5-409A-9061-CB68EEF6E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8D0631-52D7-4F62-804B-090FF8CB1C10}" type="slidenum">
              <a:rPr lang="es-CO" altLang="es-CO" smtClean="0"/>
              <a:pPr>
                <a:spcBef>
                  <a:spcPct val="0"/>
                </a:spcBef>
              </a:pPr>
              <a:t>8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058986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>
            <a:extLst>
              <a:ext uri="{FF2B5EF4-FFF2-40B4-BE49-F238E27FC236}">
                <a16:creationId xmlns:a16="http://schemas.microsoft.com/office/drawing/2014/main" id="{78D240F3-EE53-4692-9233-6897F7B775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>
            <a:extLst>
              <a:ext uri="{FF2B5EF4-FFF2-40B4-BE49-F238E27FC236}">
                <a16:creationId xmlns:a16="http://schemas.microsoft.com/office/drawing/2014/main" id="{C29044F1-D854-4FFF-A3D0-D25E96AD40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2532" name="3 Marcador de número de diapositiva">
            <a:extLst>
              <a:ext uri="{FF2B5EF4-FFF2-40B4-BE49-F238E27FC236}">
                <a16:creationId xmlns:a16="http://schemas.microsoft.com/office/drawing/2014/main" id="{6667A044-704D-4D57-B392-9E4B1DFAA0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96462D-5E5D-447D-AE71-B58C21E34CDB}" type="slidenum">
              <a:rPr lang="es-CO" altLang="es-CO" smtClean="0"/>
              <a:pPr>
                <a:spcBef>
                  <a:spcPct val="0"/>
                </a:spcBef>
              </a:pPr>
              <a:t>9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306626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>
            <a:extLst>
              <a:ext uri="{FF2B5EF4-FFF2-40B4-BE49-F238E27FC236}">
                <a16:creationId xmlns:a16="http://schemas.microsoft.com/office/drawing/2014/main" id="{A034F020-34E5-482F-99B1-A355D641BD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>
            <a:extLst>
              <a:ext uri="{FF2B5EF4-FFF2-40B4-BE49-F238E27FC236}">
                <a16:creationId xmlns:a16="http://schemas.microsoft.com/office/drawing/2014/main" id="{4ACC1D78-A4EE-4296-B827-943102B1D1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4580" name="3 Marcador de número de diapositiva">
            <a:extLst>
              <a:ext uri="{FF2B5EF4-FFF2-40B4-BE49-F238E27FC236}">
                <a16:creationId xmlns:a16="http://schemas.microsoft.com/office/drawing/2014/main" id="{FD4DD11A-8247-45C7-960E-F8FB51C75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44EFCE-52CC-4B49-9C54-448D812356D5}" type="slidenum">
              <a:rPr lang="es-CO" altLang="es-CO" smtClean="0"/>
              <a:pPr>
                <a:spcBef>
                  <a:spcPct val="0"/>
                </a:spcBef>
              </a:pPr>
              <a:t>10</a:t>
            </a:fld>
            <a:endParaRPr lang="es-CO" alt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2.jpe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10" Type="http://schemas.openxmlformats.org/officeDocument/2006/relationships/image" Target="../media/image28.sv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627784" y="3356992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6020 INTRODUCCIÓN A LA 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>
            <a:extLst>
              <a:ext uri="{FF2B5EF4-FFF2-40B4-BE49-F238E27FC236}">
                <a16:creationId xmlns:a16="http://schemas.microsoft.com/office/drawing/2014/main" id="{EA98F516-CD1D-4B94-8AAC-2D9EAEE99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10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E1C5E17-B258-47EA-B96B-EF9524AC8863}"/>
              </a:ext>
            </a:extLst>
          </p:cNvPr>
          <p:cNvSpPr txBox="1">
            <a:spLocks/>
          </p:cNvSpPr>
          <p:nvPr/>
        </p:nvSpPr>
        <p:spPr bwMode="auto">
          <a:xfrm>
            <a:off x="611188" y="3068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¿Preguntas?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B96A6DCC-1ECE-413D-8BEA-DB41E6C6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D1942BCC-22FD-C040-B13F-F3B875998BB3}"/>
              </a:ext>
            </a:extLst>
          </p:cNvPr>
          <p:cNvSpPr txBox="1">
            <a:spLocks/>
          </p:cNvSpPr>
          <p:nvPr/>
        </p:nvSpPr>
        <p:spPr bwMode="auto">
          <a:xfrm>
            <a:off x="2624138" y="246951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6020 INTRODUCCIÓN A LA PROGRAMACIÓN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1F9CC3-49B8-41A8-9878-3805D5759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693943"/>
            <a:ext cx="5111750" cy="5853113"/>
          </a:xfrm>
        </p:spPr>
        <p:txBody>
          <a:bodyPr/>
          <a:lstStyle/>
          <a:p>
            <a:r>
              <a:rPr lang="es-CO" sz="1800" b="1" dirty="0"/>
              <a:t>AGENDA</a:t>
            </a:r>
          </a:p>
          <a:p>
            <a:r>
              <a:rPr lang="es-CO" sz="1800" dirty="0"/>
              <a:t>Presentación</a:t>
            </a:r>
          </a:p>
          <a:p>
            <a:r>
              <a:rPr lang="es-CO" sz="1800" dirty="0"/>
              <a:t>Calendario y fechas clave</a:t>
            </a:r>
          </a:p>
          <a:p>
            <a:r>
              <a:rPr lang="es-CO" sz="1800" dirty="0"/>
              <a:t>Dedicación esperada y </a:t>
            </a:r>
          </a:p>
          <a:p>
            <a:pPr marL="0" indent="0">
              <a:buNone/>
            </a:pPr>
            <a:r>
              <a:rPr lang="es-CO" sz="1800" dirty="0"/>
              <a:t>criterios de calificación</a:t>
            </a:r>
          </a:p>
          <a:p>
            <a:r>
              <a:rPr lang="es-CO" sz="1800" dirty="0"/>
              <a:t>Creación de grupos</a:t>
            </a:r>
          </a:p>
          <a:p>
            <a:r>
              <a:rPr lang="es-CO" sz="1800" dirty="0"/>
              <a:t>Canales de comunicación</a:t>
            </a:r>
          </a:p>
          <a:p>
            <a:r>
              <a:rPr lang="es-CO" sz="1800" dirty="0"/>
              <a:t>Preguntas</a:t>
            </a:r>
          </a:p>
          <a:p>
            <a:r>
              <a:rPr lang="es-CO" sz="1800" dirty="0"/>
              <a:t>Cierre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3008313" cy="4691063"/>
          </a:xfrm>
        </p:spPr>
        <p:txBody>
          <a:bodyPr/>
          <a:lstStyle/>
          <a:p>
            <a:pPr algn="just"/>
            <a:r>
              <a:rPr lang="es-CO" sz="1800" dirty="0"/>
              <a:t>Conocer </a:t>
            </a:r>
            <a:r>
              <a:rPr lang="es-CO" sz="1800" b="1" dirty="0"/>
              <a:t>la metodología, criterios de evaluación y canales de comunicación </a:t>
            </a:r>
            <a:r>
              <a:rPr lang="es-CO" sz="1800" dirty="0"/>
              <a:t>para llevar a cabo las sesiones magistrales.</a:t>
            </a:r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pic>
        <p:nvPicPr>
          <p:cNvPr id="9" name="Gráfico 8" descr="Libro abierto contorno">
            <a:extLst>
              <a:ext uri="{FF2B5EF4-FFF2-40B4-BE49-F238E27FC236}">
                <a16:creationId xmlns:a16="http://schemas.microsoft.com/office/drawing/2014/main" id="{2BCDCF25-80B5-4CA1-B1B6-1C7F92422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4248" y="1484784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2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EBF8F796-DAEA-70B0-4E08-BDE505BB6DD2}"/>
              </a:ext>
            </a:extLst>
          </p:cNvPr>
          <p:cNvSpPr txBox="1">
            <a:spLocks/>
          </p:cNvSpPr>
          <p:nvPr/>
        </p:nvSpPr>
        <p:spPr bwMode="auto">
          <a:xfrm>
            <a:off x="2664496" y="250552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6020 INTRODUCCIÓN A LA PROGRAMACIÓN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>
            <a:extLst>
              <a:ext uri="{FF2B5EF4-FFF2-40B4-BE49-F238E27FC236}">
                <a16:creationId xmlns:a16="http://schemas.microsoft.com/office/drawing/2014/main" id="{B3EF008C-EFA0-44F3-951B-EB1557F44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3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DF9086F-7804-4245-BF66-46E11D73F05F}"/>
              </a:ext>
            </a:extLst>
          </p:cNvPr>
          <p:cNvSpPr txBox="1">
            <a:spLocks/>
          </p:cNvSpPr>
          <p:nvPr/>
        </p:nvSpPr>
        <p:spPr bwMode="auto">
          <a:xfrm>
            <a:off x="611188" y="641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Recomendaciones iniciales</a:t>
            </a:r>
          </a:p>
        </p:txBody>
      </p:sp>
      <p:pic>
        <p:nvPicPr>
          <p:cNvPr id="4" name="Gráfico 3" descr="Mano con relleno sólido">
            <a:extLst>
              <a:ext uri="{FF2B5EF4-FFF2-40B4-BE49-F238E27FC236}">
                <a16:creationId xmlns:a16="http://schemas.microsoft.com/office/drawing/2014/main" id="{BEB1976A-0CF4-4CB9-B988-A1919993B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9056" y="2958151"/>
            <a:ext cx="914400" cy="9144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D0BF0AB-10BC-4FB0-813B-ED464FE3677A}"/>
              </a:ext>
            </a:extLst>
          </p:cNvPr>
          <p:cNvSpPr txBox="1"/>
          <p:nvPr/>
        </p:nvSpPr>
        <p:spPr>
          <a:xfrm>
            <a:off x="3419872" y="3092185"/>
            <a:ext cx="446449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Para participar, realizar consultas o comentarios, levante la mano.</a:t>
            </a:r>
          </a:p>
        </p:txBody>
      </p:sp>
      <p:pic>
        <p:nvPicPr>
          <p:cNvPr id="3" name="Picture 4" descr="Programas - Intranet ETITC">
            <a:extLst>
              <a:ext uri="{FF2B5EF4-FFF2-40B4-BE49-F238E27FC236}">
                <a16:creationId xmlns:a16="http://schemas.microsoft.com/office/drawing/2014/main" id="{678AE1EF-3677-EA6E-6782-9051B3C2D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9D5752BD-A921-A9EA-4EB2-6F08382C8630}"/>
              </a:ext>
            </a:extLst>
          </p:cNvPr>
          <p:cNvSpPr txBox="1">
            <a:spLocks/>
          </p:cNvSpPr>
          <p:nvPr/>
        </p:nvSpPr>
        <p:spPr bwMode="auto">
          <a:xfrm>
            <a:off x="2624138" y="246951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6020 INTRODUCCIÓN A LA PROGRAMACIÓN</a:t>
            </a:r>
          </a:p>
        </p:txBody>
      </p:sp>
    </p:spTree>
    <p:extLst>
      <p:ext uri="{BB962C8B-B14F-4D97-AF65-F5344CB8AC3E}">
        <p14:creationId xmlns:p14="http://schemas.microsoft.com/office/powerpoint/2010/main" val="21417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4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9">
            <a:extLst>
              <a:ext uri="{FF2B5EF4-FFF2-40B4-BE49-F238E27FC236}">
                <a16:creationId xmlns:a16="http://schemas.microsoft.com/office/drawing/2014/main" id="{5932E3F1-24A7-A01F-0773-6237BD55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976" y="6353571"/>
            <a:ext cx="40100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800" dirty="0"/>
              <a:t> Viernes:       20:10 - 21:30</a:t>
            </a:r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483768" y="28012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6020 INTRODUCCIÓN A LA PROGRAMACIÓN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4AAFE5C2-7FA4-466D-AA78-140D9F7AA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92378"/>
              </p:ext>
            </p:extLst>
          </p:nvPr>
        </p:nvGraphicFramePr>
        <p:xfrm>
          <a:off x="863588" y="692631"/>
          <a:ext cx="7416824" cy="560066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Definiciónes</a:t>
                      </a:r>
                      <a:r>
                        <a:rPr lang="es-CO" sz="1000" dirty="0"/>
                        <a:t> – </a:t>
                      </a:r>
                      <a:r>
                        <a:rPr lang="es-CO" sz="1000" dirty="0" err="1"/>
                        <a:t>Intro</a:t>
                      </a:r>
                      <a:r>
                        <a:rPr lang="es-CO" sz="1000" dirty="0"/>
                        <a:t> Python Google </a:t>
                      </a:r>
                      <a:r>
                        <a:rPr lang="es-CO" sz="1000" dirty="0" err="1"/>
                        <a:t>Colab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Tipos de datos - Operadores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/>
                        <a:t>3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Tipos de datos - Operadores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Condicionales IF – ELSE 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Condicionales Anidados </a:t>
                      </a:r>
                    </a:p>
                    <a:p>
                      <a:pPr algn="ctr"/>
                      <a:r>
                        <a:rPr lang="es-CO" sz="1000" dirty="0"/>
                        <a:t>Condicionales En cascada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Ciclo </a:t>
                      </a:r>
                      <a:r>
                        <a:rPr lang="es-ES" sz="1000" dirty="0" err="1"/>
                        <a:t>For</a:t>
                      </a:r>
                      <a:endParaRPr lang="es-E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Ciclo </a:t>
                      </a:r>
                      <a:r>
                        <a:rPr lang="es-ES" sz="1000" dirty="0" err="1"/>
                        <a:t>For</a:t>
                      </a:r>
                      <a:r>
                        <a:rPr lang="es-ES" sz="1000" dirty="0"/>
                        <a:t> Anidado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Ciclo </a:t>
                      </a:r>
                      <a:r>
                        <a:rPr lang="es-ES" sz="1000" dirty="0" err="1"/>
                        <a:t>For</a:t>
                      </a:r>
                      <a:r>
                        <a:rPr lang="es-ES" sz="1000" dirty="0"/>
                        <a:t> en Cascada</a:t>
                      </a:r>
                      <a:endParaRPr lang="es-ES" sz="1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Ciclo </a:t>
                      </a:r>
                      <a:r>
                        <a:rPr lang="es-ES" sz="1000" dirty="0" err="1"/>
                        <a:t>While</a:t>
                      </a:r>
                      <a:endParaRPr lang="es-E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Ciclo </a:t>
                      </a:r>
                      <a:r>
                        <a:rPr lang="es-CO" sz="1000" dirty="0" err="1"/>
                        <a:t>While</a:t>
                      </a:r>
                      <a:r>
                        <a:rPr lang="es-CO" sz="1000" dirty="0"/>
                        <a:t> Anidado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Ciclo </a:t>
                      </a:r>
                      <a:r>
                        <a:rPr lang="es-CO" sz="1000" dirty="0" err="1"/>
                        <a:t>While</a:t>
                      </a:r>
                      <a:r>
                        <a:rPr lang="es-CO" sz="1000" dirty="0"/>
                        <a:t> en cascada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Objetos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u="none" dirty="0">
                          <a:solidFill>
                            <a:schemeClr val="tx1"/>
                          </a:solidFill>
                        </a:rPr>
                        <a:t>Destructor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0" u="none" dirty="0">
                          <a:solidFill>
                            <a:schemeClr val="tx1"/>
                          </a:solidFill>
                        </a:rPr>
                        <a:t>Métodos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u="none" dirty="0">
                          <a:solidFill>
                            <a:schemeClr val="tx1"/>
                          </a:solidFill>
                        </a:rPr>
                        <a:t>Clases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28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40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3B28400A-9287-40BA-9001-2E821D706B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4641668"/>
              </p:ext>
            </p:extLst>
          </p:nvPr>
        </p:nvGraphicFramePr>
        <p:xfrm>
          <a:off x="107504" y="836712"/>
          <a:ext cx="892899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175" name="Gráfico 8" descr="Marca de verificación">
            <a:extLst>
              <a:ext uri="{FF2B5EF4-FFF2-40B4-BE49-F238E27FC236}">
                <a16:creationId xmlns:a16="http://schemas.microsoft.com/office/drawing/2014/main" id="{85109726-4CFF-4D9B-ADAC-14116F43F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124744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97AA8CFD-3BCF-4D31-88D2-A24ABB62907A}"/>
              </a:ext>
            </a:extLst>
          </p:cNvPr>
          <p:cNvSpPr txBox="1">
            <a:spLocks/>
          </p:cNvSpPr>
          <p:nvPr/>
        </p:nvSpPr>
        <p:spPr bwMode="auto">
          <a:xfrm>
            <a:off x="1" y="-28575"/>
            <a:ext cx="89959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5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29C2E2C0-06BA-0F23-8A2A-7330ADD0C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áfico 8" descr="Marca de verificación">
            <a:extLst>
              <a:ext uri="{FF2B5EF4-FFF2-40B4-BE49-F238E27FC236}">
                <a16:creationId xmlns:a16="http://schemas.microsoft.com/office/drawing/2014/main" id="{58784173-3090-A823-F4B0-305CBB22A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409" y="2204591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áfico 8" descr="Marca de verificación">
            <a:extLst>
              <a:ext uri="{FF2B5EF4-FFF2-40B4-BE49-F238E27FC236}">
                <a16:creationId xmlns:a16="http://schemas.microsoft.com/office/drawing/2014/main" id="{22E88210-B2F5-F922-21E3-6027CAEE3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409" y="3465004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áfico 8" descr="Marca de verificación">
            <a:extLst>
              <a:ext uri="{FF2B5EF4-FFF2-40B4-BE49-F238E27FC236}">
                <a16:creationId xmlns:a16="http://schemas.microsoft.com/office/drawing/2014/main" id="{3829B5FC-C28B-BE0C-B0E1-ACFABE30D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748" y="4851295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FD7E3C92-9034-91B6-FDDB-9BE9A69512A7}"/>
              </a:ext>
            </a:extLst>
          </p:cNvPr>
          <p:cNvSpPr txBox="1">
            <a:spLocks/>
          </p:cNvSpPr>
          <p:nvPr/>
        </p:nvSpPr>
        <p:spPr bwMode="auto">
          <a:xfrm>
            <a:off x="2624138" y="246951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6020 INTRODUCCIÓN A LA PROGRAMACIÓN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>
            <a:extLst>
              <a:ext uri="{FF2B5EF4-FFF2-40B4-BE49-F238E27FC236}">
                <a16:creationId xmlns:a16="http://schemas.microsoft.com/office/drawing/2014/main" id="{9BC34425-A357-487C-8A17-FF92756F9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6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CB147CF6-0CB7-4611-9C6C-D1C1173897FF}"/>
              </a:ext>
            </a:extLst>
          </p:cNvPr>
          <p:cNvSpPr txBox="1">
            <a:spLocks/>
          </p:cNvSpPr>
          <p:nvPr/>
        </p:nvSpPr>
        <p:spPr bwMode="auto">
          <a:xfrm>
            <a:off x="373063" y="7223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Recomendaciones</a:t>
            </a:r>
          </a:p>
        </p:txBody>
      </p:sp>
      <p:sp>
        <p:nvSpPr>
          <p:cNvPr id="15365" name="Rectángulo 3">
            <a:extLst>
              <a:ext uri="{FF2B5EF4-FFF2-40B4-BE49-F238E27FC236}">
                <a16:creationId xmlns:a16="http://schemas.microsoft.com/office/drawing/2014/main" id="{C4B69D28-4FBD-40E4-8F16-AD35B0740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59" y="1655024"/>
            <a:ext cx="8975725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ES" altLang="es-CO" sz="2000" dirty="0">
                <a:solidFill>
                  <a:srgbClr val="00000A"/>
                </a:solidFill>
              </a:rPr>
              <a:t>Comunicación asertiva entre estudiantes y profesor*</a:t>
            </a:r>
          </a:p>
          <a:p>
            <a:pPr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ES" altLang="es-CO" sz="2000" dirty="0">
                <a:solidFill>
                  <a:srgbClr val="00000A"/>
                </a:solidFill>
              </a:rPr>
              <a:t>Leer libro guía antes de cada sesión de clase.</a:t>
            </a:r>
          </a:p>
          <a:p>
            <a:pPr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ES" altLang="es-CO" sz="2000" dirty="0">
                <a:solidFill>
                  <a:srgbClr val="00000A"/>
                </a:solidFill>
              </a:rPr>
              <a:t>Simbología y terminología se maneja de acuerdo con IEEE estándares. . </a:t>
            </a:r>
          </a:p>
          <a:p>
            <a:pPr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ES" altLang="es-CO" sz="2000" dirty="0">
                <a:solidFill>
                  <a:srgbClr val="00000A"/>
                </a:solidFill>
              </a:rPr>
              <a:t>El motivo de las inasistencias debe reportarse vía correo dentro de los 3 días hábiles y los soportes dentro de los 8 días hábiles posteriores a la ausencia.</a:t>
            </a:r>
          </a:p>
          <a:p>
            <a:pPr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CO" altLang="es-CO" sz="2000" dirty="0"/>
              <a:t>Tenga en cuenta todas las condiciones de seguridad, para que no lo ponga en peligro a usted ni a ninguna persona a su alrededor. 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0492F8D3-8695-1514-13E9-60C88618E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3760F420-B537-4F91-F0E0-245FFF11A467}"/>
              </a:ext>
            </a:extLst>
          </p:cNvPr>
          <p:cNvSpPr txBox="1">
            <a:spLocks/>
          </p:cNvSpPr>
          <p:nvPr/>
        </p:nvSpPr>
        <p:spPr bwMode="auto">
          <a:xfrm>
            <a:off x="2624138" y="246951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6020 INTRODUCCIÓN A LA PROGRAMACIÓN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>
            <a:extLst>
              <a:ext uri="{FF2B5EF4-FFF2-40B4-BE49-F238E27FC236}">
                <a16:creationId xmlns:a16="http://schemas.microsoft.com/office/drawing/2014/main" id="{B3EF008C-EFA0-44F3-951B-EB1557F44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7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DF9086F-7804-4245-BF66-46E11D73F05F}"/>
              </a:ext>
            </a:extLst>
          </p:cNvPr>
          <p:cNvSpPr txBox="1">
            <a:spLocks/>
          </p:cNvSpPr>
          <p:nvPr/>
        </p:nvSpPr>
        <p:spPr bwMode="auto">
          <a:xfrm>
            <a:off x="611188" y="641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Creación de equipos de trabajo – 3 Personas</a:t>
            </a:r>
          </a:p>
        </p:txBody>
      </p:sp>
      <p:sp>
        <p:nvSpPr>
          <p:cNvPr id="17419" name="Rectángulo 13">
            <a:extLst>
              <a:ext uri="{FF2B5EF4-FFF2-40B4-BE49-F238E27FC236}">
                <a16:creationId xmlns:a16="http://schemas.microsoft.com/office/drawing/2014/main" id="{585077FB-7E82-468D-9DC7-8BF382B27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60" y="5871267"/>
            <a:ext cx="88636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800" b="1" dirty="0"/>
              <a:t>5 minutos para crear grupos.</a:t>
            </a:r>
          </a:p>
        </p:txBody>
      </p:sp>
      <p:pic>
        <p:nvPicPr>
          <p:cNvPr id="6" name="Gráfico 5" descr="Sala de juntas con relleno sólido">
            <a:extLst>
              <a:ext uri="{FF2B5EF4-FFF2-40B4-BE49-F238E27FC236}">
                <a16:creationId xmlns:a16="http://schemas.microsoft.com/office/drawing/2014/main" id="{A1E08AF2-683F-48F0-B201-20045BB2D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1231" y="2280194"/>
            <a:ext cx="3481536" cy="3481536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D013CF89-E480-654D-19D7-5B9296DC0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9FC11CB7-6428-9DA9-647C-1E8F114FF291}"/>
              </a:ext>
            </a:extLst>
          </p:cNvPr>
          <p:cNvSpPr txBox="1">
            <a:spLocks/>
          </p:cNvSpPr>
          <p:nvPr/>
        </p:nvSpPr>
        <p:spPr bwMode="auto">
          <a:xfrm>
            <a:off x="2624138" y="246951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6020 INTRODUCCIÓN A LA PROGRAMACIÓN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>
            <a:extLst>
              <a:ext uri="{FF2B5EF4-FFF2-40B4-BE49-F238E27FC236}">
                <a16:creationId xmlns:a16="http://schemas.microsoft.com/office/drawing/2014/main" id="{B3EF008C-EFA0-44F3-951B-EB1557F44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8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DF9086F-7804-4245-BF66-46E11D73F05F}"/>
              </a:ext>
            </a:extLst>
          </p:cNvPr>
          <p:cNvSpPr txBox="1">
            <a:spLocks/>
          </p:cNvSpPr>
          <p:nvPr/>
        </p:nvSpPr>
        <p:spPr bwMode="auto">
          <a:xfrm>
            <a:off x="611188" y="641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Equipos de trabajo – 3 Personas</a:t>
            </a:r>
          </a:p>
        </p:txBody>
      </p:sp>
      <p:pic>
        <p:nvPicPr>
          <p:cNvPr id="17413" name="Imagen 1">
            <a:extLst>
              <a:ext uri="{FF2B5EF4-FFF2-40B4-BE49-F238E27FC236}">
                <a16:creationId xmlns:a16="http://schemas.microsoft.com/office/drawing/2014/main" id="{E3CAF411-56D3-499E-B353-63E433E29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2097088"/>
            <a:ext cx="1517650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Imagen 4">
            <a:extLst>
              <a:ext uri="{FF2B5EF4-FFF2-40B4-BE49-F238E27FC236}">
                <a16:creationId xmlns:a16="http://schemas.microsoft.com/office/drawing/2014/main" id="{510D4988-A24B-450E-8E03-680805360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1851025"/>
            <a:ext cx="1258888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Imagen 5">
            <a:extLst>
              <a:ext uri="{FF2B5EF4-FFF2-40B4-BE49-F238E27FC236}">
                <a16:creationId xmlns:a16="http://schemas.microsoft.com/office/drawing/2014/main" id="{283F3A40-E97D-4C8B-B13F-CA4D69D75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8" y="2095500"/>
            <a:ext cx="1871662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4F463A2-F487-4675-AC77-9B062A24CF2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106" r="50000" b="10080"/>
          <a:stretch/>
        </p:blipFill>
        <p:spPr>
          <a:xfrm>
            <a:off x="6343963" y="4141436"/>
            <a:ext cx="1553731" cy="13445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15178E9-3117-4DFD-96FD-91F0C67B85C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861" t="12451" b="10623"/>
          <a:stretch/>
        </p:blipFill>
        <p:spPr>
          <a:xfrm>
            <a:off x="977538" y="4117778"/>
            <a:ext cx="1553731" cy="13681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403EB16-5F74-4591-9CB6-11FDAA867E4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861" t="12451" b="10623"/>
          <a:stretch/>
        </p:blipFill>
        <p:spPr>
          <a:xfrm>
            <a:off x="3615263" y="4141436"/>
            <a:ext cx="1553731" cy="13681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89214FA2-B47E-E872-9EFA-9C590852C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2D431287-AE21-B10F-DB28-D4791D8F6853}"/>
              </a:ext>
            </a:extLst>
          </p:cNvPr>
          <p:cNvSpPr txBox="1">
            <a:spLocks/>
          </p:cNvSpPr>
          <p:nvPr/>
        </p:nvSpPr>
        <p:spPr bwMode="auto">
          <a:xfrm>
            <a:off x="2624138" y="246951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6020 INTRODUCCIÓN A LA PROGRAMACIÓN</a:t>
            </a:r>
          </a:p>
        </p:txBody>
      </p:sp>
    </p:spTree>
    <p:extLst>
      <p:ext uri="{BB962C8B-B14F-4D97-AF65-F5344CB8AC3E}">
        <p14:creationId xmlns:p14="http://schemas.microsoft.com/office/powerpoint/2010/main" val="2680639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>
            <a:extLst>
              <a:ext uri="{FF2B5EF4-FFF2-40B4-BE49-F238E27FC236}">
                <a16:creationId xmlns:a16="http://schemas.microsoft.com/office/drawing/2014/main" id="{974AAA16-E8D7-47E1-ABBC-3CB9C4D3B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9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A396777-07E6-4D94-A666-A85CEA99D636}"/>
              </a:ext>
            </a:extLst>
          </p:cNvPr>
          <p:cNvSpPr txBox="1">
            <a:spLocks/>
          </p:cNvSpPr>
          <p:nvPr/>
        </p:nvSpPr>
        <p:spPr bwMode="auto">
          <a:xfrm>
            <a:off x="611188" y="641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Canales de comunicación</a:t>
            </a:r>
          </a:p>
        </p:txBody>
      </p:sp>
      <p:pic>
        <p:nvPicPr>
          <p:cNvPr id="2056" name="Picture 8" descr="Outlook: 27 trucos para aumentar tu productividad exprimiendo la aplicación  de correo de Microsoft">
            <a:extLst>
              <a:ext uri="{FF2B5EF4-FFF2-40B4-BE49-F238E27FC236}">
                <a16:creationId xmlns:a16="http://schemas.microsoft.com/office/drawing/2014/main" id="{075C7F64-CBA7-4977-AB8B-1D5229822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76"/>
          <a:stretch/>
        </p:blipFill>
        <p:spPr bwMode="auto">
          <a:xfrm>
            <a:off x="5746204" y="1988840"/>
            <a:ext cx="1872208" cy="207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áfico 5" descr="Centro de llamadas con relleno sólido">
            <a:extLst>
              <a:ext uri="{FF2B5EF4-FFF2-40B4-BE49-F238E27FC236}">
                <a16:creationId xmlns:a16="http://schemas.microsoft.com/office/drawing/2014/main" id="{84C76756-A955-4A5B-BE78-4E62BB57D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068" y="861129"/>
            <a:ext cx="914400" cy="914400"/>
          </a:xfrm>
          <a:prstGeom prst="rect">
            <a:avLst/>
          </a:prstGeom>
        </p:spPr>
      </p:pic>
      <p:pic>
        <p:nvPicPr>
          <p:cNvPr id="9" name="Gráfico 8" descr="Centro de llamadas contorno">
            <a:extLst>
              <a:ext uri="{FF2B5EF4-FFF2-40B4-BE49-F238E27FC236}">
                <a16:creationId xmlns:a16="http://schemas.microsoft.com/office/drawing/2014/main" id="{17BD62F9-41DB-46A2-9BEB-4F875CC525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18412" y="833751"/>
            <a:ext cx="914400" cy="9144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F0D65330-7419-4333-9764-E4292B375DC3}"/>
              </a:ext>
            </a:extLst>
          </p:cNvPr>
          <p:cNvSpPr txBox="1"/>
          <p:nvPr/>
        </p:nvSpPr>
        <p:spPr>
          <a:xfrm>
            <a:off x="5583808" y="3800245"/>
            <a:ext cx="259266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Preguntas y novedades</a:t>
            </a:r>
          </a:p>
        </p:txBody>
      </p:sp>
      <p:pic>
        <p:nvPicPr>
          <p:cNvPr id="8" name="Picture 4" descr="Programas - Intranet ETITC">
            <a:extLst>
              <a:ext uri="{FF2B5EF4-FFF2-40B4-BE49-F238E27FC236}">
                <a16:creationId xmlns:a16="http://schemas.microsoft.com/office/drawing/2014/main" id="{210EE14A-117F-9A30-02AB-B3C873C80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áfico 10" descr="Colegial con relleno sólido">
            <a:extLst>
              <a:ext uri="{FF2B5EF4-FFF2-40B4-BE49-F238E27FC236}">
                <a16:creationId xmlns:a16="http://schemas.microsoft.com/office/drawing/2014/main" id="{E8470154-AC7E-B448-6D58-E30DC77C6D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62651" y="2205058"/>
            <a:ext cx="1995970" cy="1995970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B4336C17-6123-3859-97BF-FC6F99A43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819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explicame la cinematica de la particula y dame un ejemplo numerico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31C44E4-329E-7FEC-B9B3-CC9F71252532}"/>
              </a:ext>
            </a:extLst>
          </p:cNvPr>
          <p:cNvSpPr txBox="1"/>
          <p:nvPr/>
        </p:nvSpPr>
        <p:spPr>
          <a:xfrm>
            <a:off x="2620707" y="3894941"/>
            <a:ext cx="259266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Monitor</a:t>
            </a:r>
            <a:endParaRPr lang="es-CO" altLang="es-CO" sz="1400" dirty="0">
              <a:solidFill>
                <a:srgbClr val="898989"/>
              </a:solidFill>
            </a:endParaRPr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4C75C0D4-26C4-6450-DCEC-496313129F8F}"/>
              </a:ext>
            </a:extLst>
          </p:cNvPr>
          <p:cNvSpPr txBox="1">
            <a:spLocks/>
          </p:cNvSpPr>
          <p:nvPr/>
        </p:nvSpPr>
        <p:spPr bwMode="auto">
          <a:xfrm>
            <a:off x="2624138" y="246951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6020 INTRODUCCIÓN A LA PROGRAMACIÓN</a:t>
            </a:r>
          </a:p>
        </p:txBody>
      </p:sp>
    </p:spTree>
    <p:extLst>
      <p:ext uri="{BB962C8B-B14F-4D97-AF65-F5344CB8AC3E}">
        <p14:creationId xmlns:p14="http://schemas.microsoft.com/office/powerpoint/2010/main" val="19556068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Props1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2134</TotalTime>
  <Words>463</Words>
  <Application>Microsoft Office PowerPoint</Application>
  <PresentationFormat>Carta (216 x 279 mm)</PresentationFormat>
  <Paragraphs>123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1</vt:lpstr>
      <vt:lpstr>OBJETIVO</vt:lpstr>
      <vt:lpstr>3</vt:lpstr>
      <vt:lpstr>4</vt:lpstr>
      <vt:lpstr>Presentación de PowerPoint</vt:lpstr>
      <vt:lpstr>6</vt:lpstr>
      <vt:lpstr>7</vt:lpstr>
      <vt:lpstr>8</vt:lpstr>
      <vt:lpstr>9</vt:lpstr>
      <vt:lpstr>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72</cp:revision>
  <dcterms:created xsi:type="dcterms:W3CDTF">2008-03-11T21:51:34Z</dcterms:created>
  <dcterms:modified xsi:type="dcterms:W3CDTF">2025-01-20T14:41:13Z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