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C7D23-79B4-4451-8C93-A5A80817E5EA}" v="11" dt="2025-01-22T16:36:56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c9466ddc6e6e7048ade58dfb16dafa7bfd82e6563bb04a347394903757445ec3::" providerId="AD" clId="Web-{93D27C9C-450E-960C-3382-FB0D2B08A08E}"/>
    <pc:docChg chg="modSld">
      <pc:chgData name="Usuario invitado" userId="S::urn:spo:anon#c9466ddc6e6e7048ade58dfb16dafa7bfd82e6563bb04a347394903757445ec3::" providerId="AD" clId="Web-{93D27C9C-450E-960C-3382-FB0D2B08A08E}" dt="2023-04-17T02:00:14.867" v="3"/>
      <pc:docMkLst>
        <pc:docMk/>
      </pc:docMkLst>
      <pc:sldChg chg="modNotes">
        <pc:chgData name="Usuario invitado" userId="S::urn:spo:anon#c9466ddc6e6e7048ade58dfb16dafa7bfd82e6563bb04a347394903757445ec3::" providerId="AD" clId="Web-{93D27C9C-450E-960C-3382-FB0D2B08A08E}" dt="2023-04-17T02:00:14.867" v="3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1DCF16C9-BE6F-24F7-8BF5-F04CEF0DDF0E}"/>
    <pc:docChg chg="modSld">
      <pc:chgData name="Usuario invitado" userId="S::urn:spo:anon#c9466ddc6e6e7048ade58dfb16dafa7bfd82e6563bb04a347394903757445ec3::" providerId="AD" clId="Web-{1DCF16C9-BE6F-24F7-8BF5-F04CEF0DDF0E}" dt="2023-06-01T17:01:48.158" v="9" actId="20577"/>
      <pc:docMkLst>
        <pc:docMk/>
      </pc:docMkLst>
      <pc:sldChg chg="modSp">
        <pc:chgData name="Usuario invitado" userId="S::urn:spo:anon#c9466ddc6e6e7048ade58dfb16dafa7bfd82e6563bb04a347394903757445ec3::" providerId="AD" clId="Web-{1DCF16C9-BE6F-24F7-8BF5-F04CEF0DDF0E}" dt="2023-06-01T17:01:48.158" v="9" actId="20577"/>
        <pc:sldMkLst>
          <pc:docMk/>
          <pc:sldMk cId="3985062866" sldId="274"/>
        </pc:sldMkLst>
      </pc:sldChg>
    </pc:docChg>
  </pc:docChgLst>
  <pc:docChgLst>
    <pc:chgData name="Usuario invitado" userId="S::urn:spo:anon#c9466ddc6e6e7048ade58dfb16dafa7bfd82e6563bb04a347394903757445ec3::" providerId="AD" clId="Web-{2F717C09-0EB3-FC25-FCC3-7BFBC53C6D27}"/>
    <pc:docChg chg="modSld">
      <pc:chgData name="Usuario invitado" userId="S::urn:spo:anon#c9466ddc6e6e7048ade58dfb16dafa7bfd82e6563bb04a347394903757445ec3::" providerId="AD" clId="Web-{2F717C09-0EB3-FC25-FCC3-7BFBC53C6D27}" dt="2023-03-30T22:40:24.635" v="2" actId="20577"/>
      <pc:docMkLst>
        <pc:docMk/>
      </pc:docMkLst>
      <pc:sldChg chg="modSp">
        <pc:chgData name="Usuario invitado" userId="S::urn:spo:anon#c9466ddc6e6e7048ade58dfb16dafa7bfd82e6563bb04a347394903757445ec3::" providerId="AD" clId="Web-{2F717C09-0EB3-FC25-FCC3-7BFBC53C6D27}" dt="2023-03-30T22:40:24.635" v="2" actId="20577"/>
        <pc:sldMkLst>
          <pc:docMk/>
          <pc:sldMk cId="484532444" sldId="260"/>
        </pc:sldMkLst>
      </pc:sldChg>
    </pc:docChg>
  </pc:docChgLst>
  <pc:docChgLst>
    <pc:chgData name="JHEYSON FABIAN VILLAVISAN BUITRAGO" userId="S::jfvillavisanb@itc.edu.co::e5ced5c2-d787-455d-b115-4f08a699b8c8" providerId="AD" clId="Web-{7467FBD3-6A11-7C0A-C56A-2C57DCCE5FF8}"/>
    <pc:docChg chg="addSld modSld sldOrd modSection">
      <pc:chgData name="JHEYSON FABIAN VILLAVISAN BUITRAGO" userId="S::jfvillavisanb@itc.edu.co::e5ced5c2-d787-455d-b115-4f08a699b8c8" providerId="AD" clId="Web-{7467FBD3-6A11-7C0A-C56A-2C57DCCE5FF8}" dt="2023-03-30T12:07:19.215" v="123" actId="20577"/>
      <pc:docMkLst>
        <pc:docMk/>
      </pc:docMkLst>
      <pc:sldChg chg="addSp modSp ord">
        <pc:chgData name="JHEYSON FABIAN VILLAVISAN BUITRAGO" userId="S::jfvillavisanb@itc.edu.co::e5ced5c2-d787-455d-b115-4f08a699b8c8" providerId="AD" clId="Web-{7467FBD3-6A11-7C0A-C56A-2C57DCCE5FF8}" dt="2023-03-30T11:59:46.206" v="57" actId="20577"/>
        <pc:sldMkLst>
          <pc:docMk/>
          <pc:sldMk cId="565314029" sldId="263"/>
        </pc:sldMkLst>
      </pc:sldChg>
      <pc:sldChg chg="modSp add replId">
        <pc:chgData name="JHEYSON FABIAN VILLAVISAN BUITRAGO" userId="S::jfvillavisanb@itc.edu.co::e5ced5c2-d787-455d-b115-4f08a699b8c8" providerId="AD" clId="Web-{7467FBD3-6A11-7C0A-C56A-2C57DCCE5FF8}" dt="2023-03-30T11:54:45.684" v="33" actId="20577"/>
        <pc:sldMkLst>
          <pc:docMk/>
          <pc:sldMk cId="536304233" sldId="265"/>
        </pc:sldMkLst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0:41.316" v="70" actId="20577"/>
        <pc:sldMkLst>
          <pc:docMk/>
          <pc:sldMk cId="3477199873" sldId="266"/>
        </pc:sldMkLst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7:19.215" v="123" actId="20577"/>
        <pc:sldMkLst>
          <pc:docMk/>
          <pc:sldMk cId="3235289884" sldId="267"/>
        </pc:sldMkLst>
      </pc:sldChg>
    </pc:docChg>
  </pc:docChgLst>
  <pc:docChgLst>
    <pc:chgData name="Usuario invitado" userId="S::urn:spo:anon#c9466ddc6e6e7048ade58dfb16dafa7bfd82e6563bb04a347394903757445ec3::" providerId="AD" clId="Web-{80103AFF-447B-FC3E-0E80-566E68A8806A}"/>
    <pc:docChg chg="modSld">
      <pc:chgData name="Usuario invitado" userId="S::urn:spo:anon#c9466ddc6e6e7048ade58dfb16dafa7bfd82e6563bb04a347394903757445ec3::" providerId="AD" clId="Web-{80103AFF-447B-FC3E-0E80-566E68A8806A}" dt="2023-06-01T16:48:55.289" v="4" actId="20577"/>
      <pc:docMkLst>
        <pc:docMk/>
      </pc:docMkLst>
      <pc:sldChg chg="modSp">
        <pc:chgData name="Usuario invitado" userId="S::urn:spo:anon#c9466ddc6e6e7048ade58dfb16dafa7bfd82e6563bb04a347394903757445ec3::" providerId="AD" clId="Web-{80103AFF-447B-FC3E-0E80-566E68A8806A}" dt="2023-06-01T16:48:55.289" v="4" actId="20577"/>
        <pc:sldMkLst>
          <pc:docMk/>
          <pc:sldMk cId="3985062866" sldId="274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Usuario invitado" userId="S::urn:spo:anon#c9466ddc6e6e7048ade58dfb16dafa7bfd82e6563bb04a347394903757445ec3::" providerId="AD" clId="Web-{3F63E25F-7A96-5022-E40E-F55410E28792}"/>
    <pc:docChg chg="modSld">
      <pc:chgData name="Usuario invitado" userId="S::urn:spo:anon#c9466ddc6e6e7048ade58dfb16dafa7bfd82e6563bb04a347394903757445ec3::" providerId="AD" clId="Web-{3F63E25F-7A96-5022-E40E-F55410E28792}" dt="2023-05-25T01:11:36.129" v="5" actId="1076"/>
      <pc:docMkLst>
        <pc:docMk/>
      </pc:docMkLst>
      <pc:sldChg chg="modSp">
        <pc:chgData name="Usuario invitado" userId="S::urn:spo:anon#c9466ddc6e6e7048ade58dfb16dafa7bfd82e6563bb04a347394903757445ec3::" providerId="AD" clId="Web-{3F63E25F-7A96-5022-E40E-F55410E28792}" dt="2023-05-25T01:02:37.881" v="1" actId="1076"/>
        <pc:sldMkLst>
          <pc:docMk/>
          <pc:sldMk cId="3369978268" sldId="270"/>
        </pc:sldMkLst>
      </pc:sldChg>
      <pc:sldChg chg="modSp">
        <pc:chgData name="Usuario invitado" userId="S::urn:spo:anon#c9466ddc6e6e7048ade58dfb16dafa7bfd82e6563bb04a347394903757445ec3::" providerId="AD" clId="Web-{3F63E25F-7A96-5022-E40E-F55410E28792}" dt="2023-05-25T01:07:36.935" v="3" actId="20577"/>
        <pc:sldMkLst>
          <pc:docMk/>
          <pc:sldMk cId="330568568" sldId="272"/>
        </pc:sldMkLst>
      </pc:sldChg>
      <pc:sldChg chg="modSp">
        <pc:chgData name="Usuario invitado" userId="S::urn:spo:anon#c9466ddc6e6e7048ade58dfb16dafa7bfd82e6563bb04a347394903757445ec3::" providerId="AD" clId="Web-{3F63E25F-7A96-5022-E40E-F55410E28792}" dt="2023-05-25T01:11:36.129" v="5" actId="1076"/>
        <pc:sldMkLst>
          <pc:docMk/>
          <pc:sldMk cId="3985062866" sldId="274"/>
        </pc:sldMkLst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</pc:sldChg>
    </pc:docChg>
  </pc:docChgLst>
  <pc:docChgLst>
    <pc:chgData name="Usuario invitado" userId="S::urn:spo:anon#c9466ddc6e6e7048ade58dfb16dafa7bfd82e6563bb04a347394903757445ec3::" providerId="AD" clId="Web-{30DABE1C-4A02-0C31-32C4-799733B5A7D5}"/>
    <pc:docChg chg="modSld">
      <pc:chgData name="Usuario invitado" userId="S::urn:spo:anon#c9466ddc6e6e7048ade58dfb16dafa7bfd82e6563bb04a347394903757445ec3::" providerId="AD" clId="Web-{30DABE1C-4A02-0C31-32C4-799733B5A7D5}" dt="2023-04-13T22:33:20.950" v="0" actId="14100"/>
      <pc:docMkLst>
        <pc:docMk/>
      </pc:docMkLst>
      <pc:sldChg chg="modSp">
        <pc:chgData name="Usuario invitado" userId="S::urn:spo:anon#c9466ddc6e6e7048ade58dfb16dafa7bfd82e6563bb04a347394903757445ec3::" providerId="AD" clId="Web-{30DABE1C-4A02-0C31-32C4-799733B5A7D5}" dt="2023-04-13T22:33:20.950" v="0" actId="14100"/>
        <pc:sldMkLst>
          <pc:docMk/>
          <pc:sldMk cId="979607820" sldId="259"/>
        </pc:sldMkLst>
      </pc:sldChg>
    </pc:docChg>
  </pc:docChgLst>
  <pc:docChgLst>
    <pc:chgData name="JHEYSON FABIAN VILLAVISAN BUITRAGO" userId="e5ced5c2-d787-455d-b115-4f08a699b8c8" providerId="ADAL" clId="{63CC7D23-79B4-4451-8C93-A5A80817E5EA}"/>
    <pc:docChg chg="undo custSel addSld delSld modSld modSection">
      <pc:chgData name="JHEYSON FABIAN VILLAVISAN BUITRAGO" userId="e5ced5c2-d787-455d-b115-4f08a699b8c8" providerId="ADAL" clId="{63CC7D23-79B4-4451-8C93-A5A80817E5EA}" dt="2025-01-22T16:49:43.123" v="226" actId="20577"/>
      <pc:docMkLst>
        <pc:docMk/>
      </pc:docMkLst>
      <pc:sldChg chg="modSp mod">
        <pc:chgData name="JHEYSON FABIAN VILLAVISAN BUITRAGO" userId="e5ced5c2-d787-455d-b115-4f08a699b8c8" providerId="ADAL" clId="{63CC7D23-79B4-4451-8C93-A5A80817E5EA}" dt="2025-01-22T16:27:28.371" v="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63CC7D23-79B4-4451-8C93-A5A80817E5EA}" dt="2025-01-22T16:27:28.371" v="8" actId="20577"/>
          <ac:spMkLst>
            <pc:docMk/>
            <pc:sldMk cId="0" sldId="256"/>
            <ac:spMk id="7" creationId="{D7893B5F-DA97-4045-739E-535799F409B9}"/>
          </ac:spMkLst>
        </pc:spChg>
      </pc:sldChg>
      <pc:sldChg chg="addSp modSp mod">
        <pc:chgData name="JHEYSON FABIAN VILLAVISAN BUITRAGO" userId="e5ced5c2-d787-455d-b115-4f08a699b8c8" providerId="ADAL" clId="{63CC7D23-79B4-4451-8C93-A5A80817E5EA}" dt="2025-01-22T16:36:56.115" v="76" actId="14100"/>
        <pc:sldMkLst>
          <pc:docMk/>
          <pc:sldMk cId="3440673900" sldId="257"/>
        </pc:sldMkLst>
        <pc:spChg chg="add mod">
          <ac:chgData name="JHEYSON FABIAN VILLAVISAN BUITRAGO" userId="e5ced5c2-d787-455d-b115-4f08a699b8c8" providerId="ADAL" clId="{63CC7D23-79B4-4451-8C93-A5A80817E5EA}" dt="2025-01-22T16:36:51.585" v="75" actId="1076"/>
          <ac:spMkLst>
            <pc:docMk/>
            <pc:sldMk cId="3440673900" sldId="257"/>
            <ac:spMk id="2" creationId="{739F758D-C5CB-1D88-B3CA-3E44AE28453C}"/>
          </ac:spMkLst>
        </pc:spChg>
        <pc:spChg chg="mod">
          <ac:chgData name="JHEYSON FABIAN VILLAVISAN BUITRAGO" userId="e5ced5c2-d787-455d-b115-4f08a699b8c8" providerId="ADAL" clId="{63CC7D23-79B4-4451-8C93-A5A80817E5EA}" dt="2025-01-22T16:36:56.115" v="76" actId="14100"/>
          <ac:spMkLst>
            <pc:docMk/>
            <pc:sldMk cId="3440673900" sldId="257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63CC7D23-79B4-4451-8C93-A5A80817E5EA}" dt="2025-01-22T16:36:48.185" v="74" actId="20577"/>
          <ac:spMkLst>
            <pc:docMk/>
            <pc:sldMk cId="3440673900" sldId="257"/>
            <ac:spMk id="5" creationId="{0BFE988D-E0D0-BC10-5B79-0B658874D14B}"/>
          </ac:spMkLst>
        </pc:spChg>
      </pc:sldChg>
      <pc:sldChg chg="modSp mod">
        <pc:chgData name="JHEYSON FABIAN VILLAVISAN BUITRAGO" userId="e5ced5c2-d787-455d-b115-4f08a699b8c8" providerId="ADAL" clId="{63CC7D23-79B4-4451-8C93-A5A80817E5EA}" dt="2025-01-22T16:47:39.541" v="92" actId="20577"/>
        <pc:sldMkLst>
          <pc:docMk/>
          <pc:sldMk cId="1609935484" sldId="258"/>
        </pc:sldMkLst>
        <pc:spChg chg="mod">
          <ac:chgData name="JHEYSON FABIAN VILLAVISAN BUITRAGO" userId="e5ced5c2-d787-455d-b115-4f08a699b8c8" providerId="ADAL" clId="{63CC7D23-79B4-4451-8C93-A5A80817E5EA}" dt="2025-01-22T16:47:39.541" v="92" actId="20577"/>
          <ac:spMkLst>
            <pc:docMk/>
            <pc:sldMk cId="1609935484" sldId="258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63CC7D23-79B4-4451-8C93-A5A80817E5EA}" dt="2025-01-22T16:47:24.024" v="83" actId="20577"/>
          <ac:spMkLst>
            <pc:docMk/>
            <pc:sldMk cId="1609935484" sldId="258"/>
            <ac:spMk id="5" creationId="{0BFE988D-E0D0-BC10-5B79-0B658874D14B}"/>
          </ac:spMkLst>
        </pc:spChg>
      </pc:sldChg>
      <pc:sldChg chg="del">
        <pc:chgData name="JHEYSON FABIAN VILLAVISAN BUITRAGO" userId="e5ced5c2-d787-455d-b115-4f08a699b8c8" providerId="ADAL" clId="{63CC7D23-79B4-4451-8C93-A5A80817E5EA}" dt="2025-01-22T16:33:58.085" v="51" actId="47"/>
        <pc:sldMkLst>
          <pc:docMk/>
          <pc:sldMk cId="979607820" sldId="259"/>
        </pc:sldMkLst>
      </pc:sldChg>
      <pc:sldChg chg="modSp add mod">
        <pc:chgData name="JHEYSON FABIAN VILLAVISAN BUITRAGO" userId="e5ced5c2-d787-455d-b115-4f08a699b8c8" providerId="ADAL" clId="{63CC7D23-79B4-4451-8C93-A5A80817E5EA}" dt="2025-01-22T16:49:43.123" v="226" actId="20577"/>
        <pc:sldMkLst>
          <pc:docMk/>
          <pc:sldMk cId="1704982535" sldId="259"/>
        </pc:sldMkLst>
        <pc:spChg chg="mod">
          <ac:chgData name="JHEYSON FABIAN VILLAVISAN BUITRAGO" userId="e5ced5c2-d787-455d-b115-4f08a699b8c8" providerId="ADAL" clId="{63CC7D23-79B4-4451-8C93-A5A80817E5EA}" dt="2025-01-22T16:49:11.712" v="225" actId="20577"/>
          <ac:spMkLst>
            <pc:docMk/>
            <pc:sldMk cId="1704982535" sldId="259"/>
            <ac:spMk id="5" creationId="{44338402-41D7-402A-6F67-26B467A0F616}"/>
          </ac:spMkLst>
        </pc:spChg>
        <pc:spChg chg="mod">
          <ac:chgData name="JHEYSON FABIAN VILLAVISAN BUITRAGO" userId="e5ced5c2-d787-455d-b115-4f08a699b8c8" providerId="ADAL" clId="{63CC7D23-79B4-4451-8C93-A5A80817E5EA}" dt="2025-01-22T16:49:43.123" v="226" actId="20577"/>
          <ac:spMkLst>
            <pc:docMk/>
            <pc:sldMk cId="1704982535" sldId="259"/>
            <ac:spMk id="5122" creationId="{91948283-8852-86F2-C991-37CFDADA9238}"/>
          </ac:spMkLst>
        </pc:spChg>
      </pc:sldChg>
      <pc:sldChg chg="del">
        <pc:chgData name="JHEYSON FABIAN VILLAVISAN BUITRAGO" userId="e5ced5c2-d787-455d-b115-4f08a699b8c8" providerId="ADAL" clId="{63CC7D23-79B4-4451-8C93-A5A80817E5EA}" dt="2025-01-22T16:33:57.352" v="50" actId="47"/>
        <pc:sldMkLst>
          <pc:docMk/>
          <pc:sldMk cId="484532444" sldId="260"/>
        </pc:sldMkLst>
      </pc:sldChg>
      <pc:sldChg chg="del">
        <pc:chgData name="JHEYSON FABIAN VILLAVISAN BUITRAGO" userId="e5ced5c2-d787-455d-b115-4f08a699b8c8" providerId="ADAL" clId="{63CC7D23-79B4-4451-8C93-A5A80817E5EA}" dt="2025-01-22T16:33:56.658" v="49" actId="47"/>
        <pc:sldMkLst>
          <pc:docMk/>
          <pc:sldMk cId="1186125089" sldId="261"/>
        </pc:sldMkLst>
      </pc:sldChg>
      <pc:sldChg chg="del">
        <pc:chgData name="JHEYSON FABIAN VILLAVISAN BUITRAGO" userId="e5ced5c2-d787-455d-b115-4f08a699b8c8" providerId="ADAL" clId="{63CC7D23-79B4-4451-8C93-A5A80817E5EA}" dt="2025-01-22T16:33:55.796" v="48" actId="47"/>
        <pc:sldMkLst>
          <pc:docMk/>
          <pc:sldMk cId="1761674871" sldId="262"/>
        </pc:sldMkLst>
      </pc:sldChg>
      <pc:sldChg chg="del">
        <pc:chgData name="JHEYSON FABIAN VILLAVISAN BUITRAGO" userId="e5ced5c2-d787-455d-b115-4f08a699b8c8" providerId="ADAL" clId="{63CC7D23-79B4-4451-8C93-A5A80817E5EA}" dt="2025-01-22T16:29:12.101" v="45" actId="47"/>
        <pc:sldMkLst>
          <pc:docMk/>
          <pc:sldMk cId="565314029" sldId="263"/>
        </pc:sldMkLst>
      </pc:sldChg>
      <pc:sldChg chg="del">
        <pc:chgData name="JHEYSON FABIAN VILLAVISAN BUITRAGO" userId="e5ced5c2-d787-455d-b115-4f08a699b8c8" providerId="ADAL" clId="{63CC7D23-79B4-4451-8C93-A5A80817E5EA}" dt="2025-01-22T16:33:55.053" v="47" actId="47"/>
        <pc:sldMkLst>
          <pc:docMk/>
          <pc:sldMk cId="2938286609" sldId="264"/>
        </pc:sldMkLst>
      </pc:sldChg>
      <pc:sldChg chg="del">
        <pc:chgData name="JHEYSON FABIAN VILLAVISAN BUITRAGO" userId="e5ced5c2-d787-455d-b115-4f08a699b8c8" providerId="ADAL" clId="{63CC7D23-79B4-4451-8C93-A5A80817E5EA}" dt="2025-01-22T16:29:12.960" v="46" actId="47"/>
        <pc:sldMkLst>
          <pc:docMk/>
          <pc:sldMk cId="536304233" sldId="265"/>
        </pc:sldMkLst>
      </pc:sldChg>
      <pc:sldChg chg="del">
        <pc:chgData name="JHEYSON FABIAN VILLAVISAN BUITRAGO" userId="e5ced5c2-d787-455d-b115-4f08a699b8c8" providerId="ADAL" clId="{63CC7D23-79B4-4451-8C93-A5A80817E5EA}" dt="2025-01-22T16:29:11.365" v="44" actId="47"/>
        <pc:sldMkLst>
          <pc:docMk/>
          <pc:sldMk cId="3477199873" sldId="266"/>
        </pc:sldMkLst>
      </pc:sldChg>
      <pc:sldChg chg="del">
        <pc:chgData name="JHEYSON FABIAN VILLAVISAN BUITRAGO" userId="e5ced5c2-d787-455d-b115-4f08a699b8c8" providerId="ADAL" clId="{63CC7D23-79B4-4451-8C93-A5A80817E5EA}" dt="2025-01-22T16:29:10.442" v="43" actId="47"/>
        <pc:sldMkLst>
          <pc:docMk/>
          <pc:sldMk cId="3235289884" sldId="267"/>
        </pc:sldMkLst>
      </pc:sldChg>
      <pc:sldChg chg="del">
        <pc:chgData name="JHEYSON FABIAN VILLAVISAN BUITRAGO" userId="e5ced5c2-d787-455d-b115-4f08a699b8c8" providerId="ADAL" clId="{63CC7D23-79B4-4451-8C93-A5A80817E5EA}" dt="2025-01-22T16:29:09.857" v="42" actId="47"/>
        <pc:sldMkLst>
          <pc:docMk/>
          <pc:sldMk cId="3611157293" sldId="268"/>
        </pc:sldMkLst>
      </pc:sldChg>
      <pc:sldChg chg="del">
        <pc:chgData name="JHEYSON FABIAN VILLAVISAN BUITRAGO" userId="e5ced5c2-d787-455d-b115-4f08a699b8c8" providerId="ADAL" clId="{63CC7D23-79B4-4451-8C93-A5A80817E5EA}" dt="2025-01-22T16:29:08.688" v="41" actId="47"/>
        <pc:sldMkLst>
          <pc:docMk/>
          <pc:sldMk cId="704883205" sldId="269"/>
        </pc:sldMkLst>
      </pc:sldChg>
      <pc:sldChg chg="del">
        <pc:chgData name="JHEYSON FABIAN VILLAVISAN BUITRAGO" userId="e5ced5c2-d787-455d-b115-4f08a699b8c8" providerId="ADAL" clId="{63CC7D23-79B4-4451-8C93-A5A80817E5EA}" dt="2025-01-22T16:29:08.173" v="40" actId="47"/>
        <pc:sldMkLst>
          <pc:docMk/>
          <pc:sldMk cId="3369978268" sldId="270"/>
        </pc:sldMkLst>
      </pc:sldChg>
      <pc:sldChg chg="del">
        <pc:chgData name="JHEYSON FABIAN VILLAVISAN BUITRAGO" userId="e5ced5c2-d787-455d-b115-4f08a699b8c8" providerId="ADAL" clId="{63CC7D23-79B4-4451-8C93-A5A80817E5EA}" dt="2025-01-22T16:29:07.733" v="39" actId="47"/>
        <pc:sldMkLst>
          <pc:docMk/>
          <pc:sldMk cId="2515006047" sldId="271"/>
        </pc:sldMkLst>
      </pc:sldChg>
      <pc:sldChg chg="del">
        <pc:chgData name="JHEYSON FABIAN VILLAVISAN BUITRAGO" userId="e5ced5c2-d787-455d-b115-4f08a699b8c8" providerId="ADAL" clId="{63CC7D23-79B4-4451-8C93-A5A80817E5EA}" dt="2025-01-22T16:29:07.298" v="38" actId="47"/>
        <pc:sldMkLst>
          <pc:docMk/>
          <pc:sldMk cId="330568568" sldId="272"/>
        </pc:sldMkLst>
      </pc:sldChg>
      <pc:sldChg chg="del">
        <pc:chgData name="JHEYSON FABIAN VILLAVISAN BUITRAGO" userId="e5ced5c2-d787-455d-b115-4f08a699b8c8" providerId="ADAL" clId="{63CC7D23-79B4-4451-8C93-A5A80817E5EA}" dt="2025-01-22T16:29:06.959" v="37" actId="47"/>
        <pc:sldMkLst>
          <pc:docMk/>
          <pc:sldMk cId="390829131" sldId="273"/>
        </pc:sldMkLst>
      </pc:sldChg>
      <pc:sldChg chg="del">
        <pc:chgData name="JHEYSON FABIAN VILLAVISAN BUITRAGO" userId="e5ced5c2-d787-455d-b115-4f08a699b8c8" providerId="ADAL" clId="{63CC7D23-79B4-4451-8C93-A5A80817E5EA}" dt="2025-01-22T16:29:06.325" v="35" actId="47"/>
        <pc:sldMkLst>
          <pc:docMk/>
          <pc:sldMk cId="3985062866" sldId="274"/>
        </pc:sldMkLst>
      </pc:sldChg>
      <pc:sldChg chg="del">
        <pc:chgData name="JHEYSON FABIAN VILLAVISAN BUITRAGO" userId="e5ced5c2-d787-455d-b115-4f08a699b8c8" providerId="ADAL" clId="{63CC7D23-79B4-4451-8C93-A5A80817E5EA}" dt="2025-01-22T16:29:06.613" v="36" actId="47"/>
        <pc:sldMkLst>
          <pc:docMk/>
          <pc:sldMk cId="2044223234" sldId="275"/>
        </pc:sldMkLst>
      </pc:sldChg>
      <pc:sldChg chg="del">
        <pc:chgData name="JHEYSON FABIAN VILLAVISAN BUITRAGO" userId="e5ced5c2-d787-455d-b115-4f08a699b8c8" providerId="ADAL" clId="{63CC7D23-79B4-4451-8C93-A5A80817E5EA}" dt="2025-01-22T16:29:06.029" v="34" actId="47"/>
        <pc:sldMkLst>
          <pc:docMk/>
          <pc:sldMk cId="1193715393" sldId="276"/>
        </pc:sldMkLst>
      </pc:sldChg>
    </pc:docChg>
  </pc:docChgLst>
  <pc:docChgLst>
    <pc:chgData name="JHEYSON FABIAN VILLAVISAN BUITRAGO" userId="e5ced5c2-d787-455d-b115-4f08a699b8c8" providerId="ADAL" clId="{C1DDF7EB-A1E6-4795-BFCC-06D56A066CDA}"/>
    <pc:docChg chg="modSld">
      <pc:chgData name="JHEYSON FABIAN VILLAVISAN BUITRAGO" userId="e5ced5c2-d787-455d-b115-4f08a699b8c8" providerId="ADAL" clId="{C1DDF7EB-A1E6-4795-BFCC-06D56A066CDA}" dt="2024-05-24T17:27:10.110" v="0" actId="1038"/>
      <pc:docMkLst>
        <pc:docMk/>
      </pc:docMkLst>
      <pc:sldChg chg="modSp">
        <pc:chgData name="JHEYSON FABIAN VILLAVISAN BUITRAGO" userId="e5ced5c2-d787-455d-b115-4f08a699b8c8" providerId="ADAL" clId="{C1DDF7EB-A1E6-4795-BFCC-06D56A066CDA}" dt="2024-05-24T17:27:10.110" v="0" actId="1038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B886FCC6-CCEB-4D91-97DC-82D90B2DEDC7}"/>
    <pc:docChg chg="modSld">
      <pc:chgData name="Usuario invitado" userId="S::urn:spo:anon#c9466ddc6e6e7048ade58dfb16dafa7bfd82e6563bb04a347394903757445ec3::" providerId="AD" clId="Web-{B886FCC6-CCEB-4D91-97DC-82D90B2DEDC7}" dt="2023-05-11T21:44:01.422" v="2" actId="14100"/>
      <pc:docMkLst>
        <pc:docMk/>
      </pc:docMkLst>
      <pc:sldChg chg="modSp">
        <pc:chgData name="Usuario invitado" userId="S::urn:spo:anon#c9466ddc6e6e7048ade58dfb16dafa7bfd82e6563bb04a347394903757445ec3::" providerId="AD" clId="Web-{B886FCC6-CCEB-4D91-97DC-82D90B2DEDC7}" dt="2023-05-11T21:28:04.333" v="1" actId="1076"/>
        <pc:sldMkLst>
          <pc:docMk/>
          <pc:sldMk cId="565314029" sldId="263"/>
        </pc:sldMkLst>
      </pc:sldChg>
      <pc:sldChg chg="modSp">
        <pc:chgData name="Usuario invitado" userId="S::urn:spo:anon#c9466ddc6e6e7048ade58dfb16dafa7bfd82e6563bb04a347394903757445ec3::" providerId="AD" clId="Web-{B886FCC6-CCEB-4D91-97DC-82D90B2DEDC7}" dt="2023-05-11T21:26:40.159" v="0" actId="1076"/>
        <pc:sldMkLst>
          <pc:docMk/>
          <pc:sldMk cId="2938286609" sldId="264"/>
        </pc:sldMkLst>
      </pc:sldChg>
      <pc:sldChg chg="modSp">
        <pc:chgData name="Usuario invitado" userId="S::urn:spo:anon#c9466ddc6e6e7048ade58dfb16dafa7bfd82e6563bb04a347394903757445ec3::" providerId="AD" clId="Web-{B886FCC6-CCEB-4D91-97DC-82D90B2DEDC7}" dt="2023-05-11T21:44:01.422" v="2" actId="14100"/>
        <pc:sldMkLst>
          <pc:docMk/>
          <pc:sldMk cId="390829131" sldId="273"/>
        </pc:sldMkLst>
      </pc:sldChg>
    </pc:docChg>
  </pc:docChgLst>
  <pc:docChgLst>
    <pc:chgData name="MIGUEL ANGEL ESPITIA COBOS" userId="S::maespitiac@itc.edu.co::300115d9-8b75-4c70-8897-ec675c23da84" providerId="AD" clId="Web-{3810B60E-9163-4B47-AF37-3CF18FEF2A67}"/>
    <pc:docChg chg="modSld sldOrd">
      <pc:chgData name="MIGUEL ANGEL ESPITIA COBOS" userId="S::maespitiac@itc.edu.co::300115d9-8b75-4c70-8897-ec675c23da84" providerId="AD" clId="Web-{3810B60E-9163-4B47-AF37-3CF18FEF2A67}" dt="2023-03-23T22:28:08.417" v="1"/>
      <pc:docMkLst>
        <pc:docMk/>
      </pc:docMkLst>
      <pc:sldChg chg="modSp">
        <pc:chgData name="MIGUEL ANGEL ESPITIA COBOS" userId="S::maespitiac@itc.edu.co::300115d9-8b75-4c70-8897-ec675c23da84" providerId="AD" clId="Web-{3810B60E-9163-4B47-AF37-3CF18FEF2A67}" dt="2023-03-23T22:20:05.678" v="0" actId="1076"/>
        <pc:sldMkLst>
          <pc:docMk/>
          <pc:sldMk cId="484532444" sldId="260"/>
        </pc:sldMkLst>
      </pc:sldChg>
      <pc:sldChg chg="ord">
        <pc:chgData name="MIGUEL ANGEL ESPITIA COBOS" userId="S::maespitiac@itc.edu.co::300115d9-8b75-4c70-8897-ec675c23da84" providerId="AD" clId="Web-{3810B60E-9163-4B47-AF37-3CF18FEF2A67}" dt="2023-03-23T22:28:08.417" v="1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E1513B72-7031-43CC-9DD0-2F57328CB824}"/>
    <pc:docChg chg="modSld">
      <pc:chgData name="Usuario invitado" userId="S::urn:spo:anon#c9466ddc6e6e7048ade58dfb16dafa7bfd82e6563bb04a347394903757445ec3::" providerId="AD" clId="Web-{E1513B72-7031-43CC-9DD0-2F57328CB824}" dt="2023-03-30T21:30:13.623" v="4" actId="20577"/>
      <pc:docMkLst>
        <pc:docMk/>
      </pc:docMkLst>
      <pc:sldChg chg="modSp">
        <pc:chgData name="Usuario invitado" userId="S::urn:spo:anon#c9466ddc6e6e7048ade58dfb16dafa7bfd82e6563bb04a347394903757445ec3::" providerId="AD" clId="Web-{E1513B72-7031-43CC-9DD0-2F57328CB824}" dt="2023-03-30T21:30:13.623" v="4" actId="20577"/>
        <pc:sldMkLst>
          <pc:docMk/>
          <pc:sldMk cId="2938286609" sldId="264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7A686B79-B8C6-DE6B-DE06-150CBD160AF1}"/>
    <pc:docChg chg="modSld">
      <pc:chgData name="JHEYSON FABIAN VILLAVISAN BUITRAGO" userId="S::jfvillavisanb@itc.edu.co::e5ced5c2-d787-455d-b115-4f08a699b8c8" providerId="AD" clId="Web-{7A686B79-B8C6-DE6B-DE06-150CBD160AF1}" dt="2023-05-18T21:07:19.571" v="0" actId="20577"/>
      <pc:docMkLst>
        <pc:docMk/>
      </pc:docMkLst>
      <pc:sldChg chg="modSp">
        <pc:chgData name="JHEYSON FABIAN VILLAVISAN BUITRAGO" userId="S::jfvillavisanb@itc.edu.co::e5ced5c2-d787-455d-b115-4f08a699b8c8" providerId="AD" clId="Web-{7A686B79-B8C6-DE6B-DE06-150CBD160AF1}" dt="2023-05-18T21:07:19.571" v="0" actId="20577"/>
        <pc:sldMkLst>
          <pc:docMk/>
          <pc:sldMk cId="3611157293" sldId="268"/>
        </pc:sldMkLst>
      </pc:sldChg>
    </pc:docChg>
  </pc:docChgLst>
  <pc:docChgLst>
    <pc:chgData name="Usuario invitado" userId="S::urn:spo:anon#c9466ddc6e6e7048ade58dfb16dafa7bfd82e6563bb04a347394903757445ec3::" providerId="AD" clId="Web-{3B61AB74-882A-FDC7-702A-C8AB8B2F58C5}"/>
    <pc:docChg chg="modSld">
      <pc:chgData name="Usuario invitado" userId="S::urn:spo:anon#c9466ddc6e6e7048ade58dfb16dafa7bfd82e6563bb04a347394903757445ec3::" providerId="AD" clId="Web-{3B61AB74-882A-FDC7-702A-C8AB8B2F58C5}" dt="2023-05-11T21:38:06.589" v="5" actId="20577"/>
      <pc:docMkLst>
        <pc:docMk/>
      </pc:docMkLst>
      <pc:sldChg chg="modSp">
        <pc:chgData name="Usuario invitado" userId="S::urn:spo:anon#c9466ddc6e6e7048ade58dfb16dafa7bfd82e6563bb04a347394903757445ec3::" providerId="AD" clId="Web-{3B61AB74-882A-FDC7-702A-C8AB8B2F58C5}" dt="2023-05-11T21:38:06.589" v="5" actId="20577"/>
        <pc:sldMkLst>
          <pc:docMk/>
          <pc:sldMk cId="704883205" sldId="269"/>
        </pc:sldMkLst>
      </pc:sldChg>
      <pc:sldChg chg="modSp">
        <pc:chgData name="Usuario invitado" userId="S::urn:spo:anon#c9466ddc6e6e7048ade58dfb16dafa7bfd82e6563bb04a347394903757445ec3::" providerId="AD" clId="Web-{3B61AB74-882A-FDC7-702A-C8AB8B2F58C5}" dt="2023-05-11T21:35:36.070" v="0" actId="1076"/>
        <pc:sldMkLst>
          <pc:docMk/>
          <pc:sldMk cId="3369978268" sldId="270"/>
        </pc:sldMkLst>
      </pc:sldChg>
    </pc:docChg>
  </pc:docChgLst>
  <pc:docChgLst>
    <pc:chgData name="JHEYSON FABIAN VILLAVISAN BUITRAGO" userId="S::jfvillavisanb@itc.edu.co::e5ced5c2-d787-455d-b115-4f08a699b8c8" providerId="AD" clId="Web-{5474075C-2AC0-75A3-9001-677E0649A537}"/>
    <pc:docChg chg="modSld">
      <pc:chgData name="JHEYSON FABIAN VILLAVISAN BUITRAGO" userId="S::jfvillavisanb@itc.edu.co::e5ced5c2-d787-455d-b115-4f08a699b8c8" providerId="AD" clId="Web-{5474075C-2AC0-75A3-9001-677E0649A537}" dt="2023-03-23T22:30:34.934" v="4" actId="1076"/>
      <pc:docMkLst>
        <pc:docMk/>
      </pc:docMkLst>
      <pc:sldChg chg="modSp">
        <pc:chgData name="JHEYSON FABIAN VILLAVISAN BUITRAGO" userId="S::jfvillavisanb@itc.edu.co::e5ced5c2-d787-455d-b115-4f08a699b8c8" providerId="AD" clId="Web-{5474075C-2AC0-75A3-9001-677E0649A537}" dt="2023-03-23T22:30:34.934" v="4" actId="1076"/>
        <pc:sldMkLst>
          <pc:docMk/>
          <pc:sldMk cId="565314029" sldId="263"/>
        </pc:sldMkLst>
      </pc:sldChg>
      <pc:sldChg chg="modSp">
        <pc:chgData name="JHEYSON FABIAN VILLAVISAN BUITRAGO" userId="S::jfvillavisanb@itc.edu.co::e5ced5c2-d787-455d-b115-4f08a699b8c8" providerId="AD" clId="Web-{5474075C-2AC0-75A3-9001-677E0649A537}" dt="2023-03-23T22:09:20.275" v="3" actId="20577"/>
        <pc:sldMkLst>
          <pc:docMk/>
          <pc:sldMk cId="2938286609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5C911405-4C84-4609-8BF8-BE9D4EBCB856}"/>
    <pc:docChg chg="undo custSel addSld modSld sldOrd">
      <pc:chgData name="JHEYSON FABIAN VILLAVISAN BUITRAGO" userId="e5ced5c2-d787-455d-b115-4f08a699b8c8" providerId="ADAL" clId="{5C911405-4C84-4609-8BF8-BE9D4EBCB856}" dt="2023-05-11T21:54:18.168" v="703" actId="207"/>
      <pc:docMkLst>
        <pc:docMk/>
      </pc:docMkLst>
      <pc:sldChg chg="addSp delSp modSp">
        <pc:chgData name="JHEYSON FABIAN VILLAVISAN BUITRAGO" userId="e5ced5c2-d787-455d-b115-4f08a699b8c8" providerId="ADAL" clId="{5C911405-4C84-4609-8BF8-BE9D4EBCB856}" dt="2023-05-11T02:20:40.423" v="1"/>
        <pc:sldMkLst>
          <pc:docMk/>
          <pc:sldMk cId="3235289884" sldId="267"/>
        </pc:sldMkLst>
      </pc:sldChg>
      <pc:sldChg chg="modSp add mod">
        <pc:chgData name="JHEYSON FABIAN VILLAVISAN BUITRAGO" userId="e5ced5c2-d787-455d-b115-4f08a699b8c8" providerId="ADAL" clId="{5C911405-4C84-4609-8BF8-BE9D4EBCB856}" dt="2023-05-11T02:22:15.953" v="26" actId="20577"/>
        <pc:sldMkLst>
          <pc:docMk/>
          <pc:sldMk cId="3611157293" sldId="268"/>
        </pc:sldMkLst>
      </pc:sldChg>
      <pc:sldChg chg="modSp add mod">
        <pc:chgData name="JHEYSON FABIAN VILLAVISAN BUITRAGO" userId="e5ced5c2-d787-455d-b115-4f08a699b8c8" providerId="ADAL" clId="{5C911405-4C84-4609-8BF8-BE9D4EBCB856}" dt="2023-05-11T02:25:52.824" v="192" actId="13926"/>
        <pc:sldMkLst>
          <pc:docMk/>
          <pc:sldMk cId="704883205" sldId="269"/>
        </pc:sldMkLst>
      </pc:sldChg>
      <pc:sldChg chg="addSp delSp modSp add mod">
        <pc:chgData name="JHEYSON FABIAN VILLAVISAN BUITRAGO" userId="e5ced5c2-d787-455d-b115-4f08a699b8c8" providerId="ADAL" clId="{5C911405-4C84-4609-8BF8-BE9D4EBCB856}" dt="2023-05-11T02:28:46.279" v="234" actId="313"/>
        <pc:sldMkLst>
          <pc:docMk/>
          <pc:sldMk cId="3369978268" sldId="270"/>
        </pc:sldMkLst>
      </pc:sldChg>
      <pc:sldChg chg="modSp add mod ord">
        <pc:chgData name="JHEYSON FABIAN VILLAVISAN BUITRAGO" userId="e5ced5c2-d787-455d-b115-4f08a699b8c8" providerId="ADAL" clId="{5C911405-4C84-4609-8BF8-BE9D4EBCB856}" dt="2023-05-11T02:51:17.572" v="283" actId="20577"/>
        <pc:sldMkLst>
          <pc:docMk/>
          <pc:sldMk cId="2515006047" sldId="271"/>
        </pc:sldMkLst>
      </pc:sldChg>
      <pc:sldChg chg="modSp add mod">
        <pc:chgData name="JHEYSON FABIAN VILLAVISAN BUITRAGO" userId="e5ced5c2-d787-455d-b115-4f08a699b8c8" providerId="ADAL" clId="{5C911405-4C84-4609-8BF8-BE9D4EBCB856}" dt="2023-05-11T21:54:18.168" v="703" actId="207"/>
        <pc:sldMkLst>
          <pc:docMk/>
          <pc:sldMk cId="330568568" sldId="272"/>
        </pc:sldMkLst>
      </pc:sldChg>
      <pc:sldChg chg="modSp add mod">
        <pc:chgData name="JHEYSON FABIAN VILLAVISAN BUITRAGO" userId="e5ced5c2-d787-455d-b115-4f08a699b8c8" providerId="ADAL" clId="{5C911405-4C84-4609-8BF8-BE9D4EBCB856}" dt="2023-05-11T02:52:59.052" v="435" actId="20577"/>
        <pc:sldMkLst>
          <pc:docMk/>
          <pc:sldMk cId="390829131" sldId="273"/>
        </pc:sldMkLst>
      </pc:sldChg>
      <pc:sldChg chg="modSp add mod">
        <pc:chgData name="JHEYSON FABIAN VILLAVISAN BUITRAGO" userId="e5ced5c2-d787-455d-b115-4f08a699b8c8" providerId="ADAL" clId="{5C911405-4C84-4609-8BF8-BE9D4EBCB856}" dt="2023-05-11T03:22:17.585" v="552" actId="20577"/>
        <pc:sldMkLst>
          <pc:docMk/>
          <pc:sldMk cId="3985062866" sldId="274"/>
        </pc:sldMkLst>
      </pc:sldChg>
      <pc:sldChg chg="addSp delSp modSp add mod ord">
        <pc:chgData name="JHEYSON FABIAN VILLAVISAN BUITRAGO" userId="e5ced5c2-d787-455d-b115-4f08a699b8c8" providerId="ADAL" clId="{5C911405-4C84-4609-8BF8-BE9D4EBCB856}" dt="2023-05-11T03:22:13.206" v="550" actId="20577"/>
        <pc:sldMkLst>
          <pc:docMk/>
          <pc:sldMk cId="2044223234" sldId="275"/>
        </pc:sldMkLst>
      </pc:sldChg>
      <pc:sldChg chg="addSp delSp modSp add mod">
        <pc:chgData name="JHEYSON FABIAN VILLAVISAN BUITRAGO" userId="e5ced5c2-d787-455d-b115-4f08a699b8c8" providerId="ADAL" clId="{5C911405-4C84-4609-8BF8-BE9D4EBCB856}" dt="2023-05-11T03:29:14.843" v="702" actId="20577"/>
        <pc:sldMkLst>
          <pc:docMk/>
          <pc:sldMk cId="1193715393" sldId="276"/>
        </pc:sldMkLst>
      </pc:sldChg>
    </pc:docChg>
  </pc:docChgLst>
  <pc:docChgLst>
    <pc:chgData name="JHEYSON FABIAN VILLAVISAN BUITRAGO" userId="S::jfvillavisanb@itc.edu.co::e5ced5c2-d787-455d-b115-4f08a699b8c8" providerId="AD" clId="Web-{E03925FA-9555-FF25-B497-2304A826DFCD}"/>
    <pc:docChg chg="addSld delSld modSld sldOrd modSection">
      <pc:chgData name="JHEYSON FABIAN VILLAVISAN BUITRAGO" userId="S::jfvillavisanb@itc.edu.co::e5ced5c2-d787-455d-b115-4f08a699b8c8" providerId="AD" clId="Web-{E03925FA-9555-FF25-B497-2304A826DFCD}" dt="2023-03-23T12:12:22.439" v="754" actId="20577"/>
      <pc:docMkLst>
        <pc:docMk/>
      </pc:docMkLst>
      <pc:sldChg chg="modSp">
        <pc:chgData name="JHEYSON FABIAN VILLAVISAN BUITRAGO" userId="S::jfvillavisanb@itc.edu.co::e5ced5c2-d787-455d-b115-4f08a699b8c8" providerId="AD" clId="Web-{E03925FA-9555-FF25-B497-2304A826DFCD}" dt="2023-03-23T12:03:03.165" v="255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E03925FA-9555-FF25-B497-2304A826DFCD}" dt="2023-03-23T12:03:06.900" v="256" actId="20577"/>
        <pc:sldMkLst>
          <pc:docMk/>
          <pc:sldMk cId="3440673900" sldId="257"/>
        </pc:sldMkLst>
      </pc:sldChg>
      <pc:sldChg chg="modSp">
        <pc:chgData name="JHEYSON FABIAN VILLAVISAN BUITRAGO" userId="S::jfvillavisanb@itc.edu.co::e5ced5c2-d787-455d-b115-4f08a699b8c8" providerId="AD" clId="Web-{E03925FA-9555-FF25-B497-2304A826DFCD}" dt="2023-03-23T12:03:10.462" v="257" actId="20577"/>
        <pc:sldMkLst>
          <pc:docMk/>
          <pc:sldMk cId="1609935484" sldId="258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08.842" v="263" actId="20577"/>
        <pc:sldMkLst>
          <pc:docMk/>
          <pc:sldMk cId="979607820" sldId="25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32.523" v="0"/>
        <pc:sldMkLst>
          <pc:docMk/>
          <pc:sldMk cId="1249697515" sldId="259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5:13.702" v="265" actId="20577"/>
        <pc:sldMkLst>
          <pc:docMk/>
          <pc:sldMk cId="484532444" sldId="260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8"/>
        <pc:sldMkLst>
          <pc:docMk/>
          <pc:sldMk cId="1174833738" sldId="260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17.312" v="266" actId="20577"/>
        <pc:sldMkLst>
          <pc:docMk/>
          <pc:sldMk cId="1186125089" sldId="261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9"/>
        <pc:sldMkLst>
          <pc:docMk/>
          <pc:sldMk cId="3545755960" sldId="261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21.390" v="267" actId="20577"/>
        <pc:sldMkLst>
          <pc:docMk/>
          <pc:sldMk cId="1761674871" sldId="262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37.805" v="1"/>
        <pc:sldMkLst>
          <pc:docMk/>
          <pc:sldMk cId="2945622641" sldId="262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7:16.379" v="318" actId="20577"/>
        <pc:sldMkLst>
          <pc:docMk/>
          <pc:sldMk cId="565314029" sldId="263"/>
        </pc:sldMkLst>
      </pc:sldChg>
      <pc:sldChg chg="add del replId">
        <pc:chgData name="JHEYSON FABIAN VILLAVISAN BUITRAGO" userId="S::jfvillavisanb@itc.edu.co::e5ced5c2-d787-455d-b115-4f08a699b8c8" providerId="AD" clId="Web-{E03925FA-9555-FF25-B497-2304A826DFCD}" dt="2023-03-23T12:06:10.767" v="271"/>
        <pc:sldMkLst>
          <pc:docMk/>
          <pc:sldMk cId="685557089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7"/>
        <pc:sldMkLst>
          <pc:docMk/>
          <pc:sldMk cId="1619453116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6"/>
        <pc:sldMkLst>
          <pc:docMk/>
          <pc:sldMk cId="1583425945" sldId="264"/>
        </pc:sldMkLst>
      </pc:sldChg>
      <pc:sldChg chg="modSp add replId modNotes">
        <pc:chgData name="JHEYSON FABIAN VILLAVISAN BUITRAGO" userId="S::jfvillavisanb@itc.edu.co::e5ced5c2-d787-455d-b115-4f08a699b8c8" providerId="AD" clId="Web-{E03925FA-9555-FF25-B497-2304A826DFCD}" dt="2023-03-23T12:12:22.439" v="754" actId="20577"/>
        <pc:sldMkLst>
          <pc:docMk/>
          <pc:sldMk cId="2938286609" sldId="264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5"/>
        <pc:sldMkLst>
          <pc:docMk/>
          <pc:sldMk cId="1449454565" sldId="26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4"/>
        <pc:sldMkLst>
          <pc:docMk/>
          <pc:sldMk cId="1675651689" sldId="26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3"/>
        <pc:sldMkLst>
          <pc:docMk/>
          <pc:sldMk cId="848225137" sldId="26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1"/>
        <pc:sldMkLst>
          <pc:docMk/>
          <pc:sldMk cId="3950163842" sldId="26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2"/>
        <pc:sldMkLst>
          <pc:docMk/>
          <pc:sldMk cId="697017796" sldId="26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7"/>
        <pc:sldMkLst>
          <pc:docMk/>
          <pc:sldMk cId="2369163642" sldId="270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0"/>
        <pc:sldMkLst>
          <pc:docMk/>
          <pc:sldMk cId="2788574265" sldId="271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9"/>
        <pc:sldMkLst>
          <pc:docMk/>
          <pc:sldMk cId="318970871" sldId="272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6"/>
        <pc:sldMkLst>
          <pc:docMk/>
          <pc:sldMk cId="3720722372" sldId="27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8"/>
        <pc:sldMkLst>
          <pc:docMk/>
          <pc:sldMk cId="3323885922" sldId="274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5"/>
        <pc:sldMkLst>
          <pc:docMk/>
          <pc:sldMk cId="3054628638" sldId="27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4"/>
        <pc:sldMkLst>
          <pc:docMk/>
          <pc:sldMk cId="3907818372" sldId="27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3"/>
        <pc:sldMkLst>
          <pc:docMk/>
          <pc:sldMk cId="967436263" sldId="27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46" v="2"/>
        <pc:sldMkLst>
          <pc:docMk/>
          <pc:sldMk cId="1822591205" sldId="27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1"/>
        <pc:sldMkLst>
          <pc:docMk/>
          <pc:sldMk cId="1620913930" sldId="27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0"/>
        <pc:sldMkLst>
          <pc:docMk/>
          <pc:sldMk cId="1428125479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7718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4257-56ED-A9C7-AB96-A7A3A209A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FA85A5F7-1FF1-78AC-D49E-B31F61CB30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53C91836-CAD2-FD37-BCB1-CD92302A09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69BA6832-5DE8-5501-2207-C5BD6EF19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979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Funciones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1148576" y="5160887"/>
            <a:ext cx="7399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Funciones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599983" y="2150516"/>
            <a:ext cx="8183524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0" i="0" dirty="0">
                <a:effectLst/>
                <a:latin typeface="Roboto" panose="02000000000000000000" pitchFamily="2" charset="0"/>
              </a:rPr>
              <a:t>Una función es un bloque de código que se utiliza para realizar una tarea específica. Las funciones permiten organizar el código, hacerlo más legible y reutilizable.</a:t>
            </a:r>
          </a:p>
          <a:p>
            <a:endParaRPr lang="es-ES" dirty="0">
              <a:latin typeface="Roboto" panose="02000000000000000000" pitchFamily="2" charset="0"/>
              <a:cs typeface="Calibri"/>
            </a:endParaRPr>
          </a:p>
          <a:p>
            <a:r>
              <a:rPr lang="es-ES" dirty="0">
                <a:latin typeface="Roboto" panose="02000000000000000000" pitchFamily="2" charset="0"/>
              </a:rPr>
              <a:t>Funciones con argumentos de entrada y salida</a:t>
            </a:r>
          </a:p>
          <a:p>
            <a:endParaRPr lang="es-ES" dirty="0">
              <a:latin typeface="Roboto" panose="02000000000000000000" pitchFamily="2" charset="0"/>
            </a:endParaRPr>
          </a:p>
          <a:p>
            <a:endParaRPr lang="es-CO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39F758D-C5CB-1D88-B3CA-3E44AE28453C}"/>
                  </a:ext>
                </a:extLst>
              </p:cNvPr>
              <p:cNvSpPr txBox="1"/>
              <p:nvPr/>
            </p:nvSpPr>
            <p:spPr>
              <a:xfrm>
                <a:off x="4101967" y="4043341"/>
                <a:ext cx="940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39F758D-C5CB-1D88-B3CA-3E44AE28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967" y="4043341"/>
                <a:ext cx="940065" cy="276999"/>
              </a:xfrm>
              <a:prstGeom prst="rect">
                <a:avLst/>
              </a:prstGeom>
              <a:blipFill>
                <a:blip r:embed="rId4"/>
                <a:stretch>
                  <a:fillRect l="-8442" t="-2174" r="-2597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FUNCIONES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123854" y="2294146"/>
            <a:ext cx="5191346" cy="25705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ea typeface="+mn-lt"/>
                <a:cs typeface="+mn-lt"/>
              </a:rPr>
              <a:t>EJEMPLO</a:t>
            </a:r>
          </a:p>
          <a:p>
            <a:endParaRPr lang="es-CO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Funciones básicas</a:t>
            </a:r>
          </a:p>
          <a:p>
            <a:endParaRPr lang="es-CO" dirty="0">
              <a:ea typeface="+mn-lt"/>
              <a:cs typeface="+mn-lt"/>
            </a:endParaRPr>
          </a:p>
          <a:p>
            <a:endParaRPr lang="es-CO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hello_world</a:t>
            </a:r>
            <a:r>
              <a:rPr lang="en-US" dirty="0">
                <a:ea typeface="+mn-lt"/>
                <a:cs typeface="+mn-lt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dirty="0">
                <a:ea typeface="+mn-lt"/>
                <a:cs typeface="+mn-lt"/>
              </a:rPr>
              <a:t>    print("Hola Mundo")</a:t>
            </a:r>
          </a:p>
          <a:p>
            <a:pPr>
              <a:lnSpc>
                <a:spcPts val="1425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endParaRPr lang="es-CO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r>
              <a:rPr lang="es-CO" dirty="0" err="1">
                <a:ea typeface="+mn-lt"/>
                <a:cs typeface="+mn-lt"/>
              </a:rPr>
              <a:t>hello_world</a:t>
            </a:r>
            <a:r>
              <a:rPr lang="es-CO" dirty="0">
                <a:ea typeface="+mn-lt"/>
                <a:cs typeface="+mn-lt"/>
              </a:rPr>
              <a:t>()</a:t>
            </a:r>
          </a:p>
          <a:p>
            <a:pPr>
              <a:lnSpc>
                <a:spcPts val="1425"/>
              </a:lnSpc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9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A2B6-6D2C-55DC-6A0E-AEB7B32F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91948283-8852-86F2-C991-37CFDADA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4</a:t>
            </a:r>
            <a:endParaRPr lang="es-CO" altLang="es-CO" sz="3600" dirty="0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5F5DDA23-1BF6-ADB9-EAFF-87725BCDE6D4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DF4E9EC6-1ABE-761A-E847-DFBE919CB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80FB32D1-BC79-8887-BE30-5A95C0902ECC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FUNCIONES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338402-41D7-402A-6F67-26B467A0F616}"/>
              </a:ext>
            </a:extLst>
          </p:cNvPr>
          <p:cNvSpPr txBox="1"/>
          <p:nvPr/>
        </p:nvSpPr>
        <p:spPr>
          <a:xfrm>
            <a:off x="2123854" y="2294146"/>
            <a:ext cx="5191346" cy="27501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ea typeface="+mn-lt"/>
                <a:cs typeface="+mn-lt"/>
              </a:rPr>
              <a:t>EJEMPLO</a:t>
            </a:r>
          </a:p>
          <a:p>
            <a:endParaRPr lang="es-CO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Funciones básicas</a:t>
            </a:r>
          </a:p>
          <a:p>
            <a:endParaRPr lang="es-CO" dirty="0">
              <a:ea typeface="+mn-lt"/>
              <a:cs typeface="+mn-lt"/>
            </a:endParaRPr>
          </a:p>
          <a:p>
            <a:endParaRPr lang="es-CO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r>
              <a:rPr lang="en-US" dirty="0">
                <a:ea typeface="+mn-lt"/>
                <a:cs typeface="+mn-lt"/>
              </a:rPr>
              <a:t>def function( </a:t>
            </a:r>
            <a:r>
              <a:rPr lang="en-US" dirty="0" err="1">
                <a:ea typeface="+mn-lt"/>
                <a:cs typeface="+mn-lt"/>
              </a:rPr>
              <a:t>argumentos</a:t>
            </a:r>
            <a:r>
              <a:rPr lang="en-US" dirty="0">
                <a:ea typeface="+mn-lt"/>
                <a:cs typeface="+mn-lt"/>
              </a:rPr>
              <a:t> entrada):</a:t>
            </a:r>
          </a:p>
          <a:p>
            <a:pPr>
              <a:lnSpc>
                <a:spcPts val="1425"/>
              </a:lnSpc>
            </a:pPr>
            <a:r>
              <a:rPr lang="en-US" dirty="0">
                <a:ea typeface="+mn-lt"/>
                <a:cs typeface="+mn-lt"/>
              </a:rPr>
              <a:t>	</a:t>
            </a:r>
            <a:r>
              <a:rPr lang="en-US" dirty="0" err="1">
                <a:ea typeface="+mn-lt"/>
                <a:cs typeface="+mn-lt"/>
              </a:rPr>
              <a:t>sentencia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argumentos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dirty="0">
                <a:ea typeface="+mn-lt"/>
                <a:cs typeface="+mn-lt"/>
              </a:rPr>
              <a:t>    return </a:t>
            </a:r>
            <a:r>
              <a:rPr lang="en-US" dirty="0" err="1">
                <a:ea typeface="+mn-lt"/>
                <a:cs typeface="+mn-lt"/>
              </a:rPr>
              <a:t>salida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endParaRPr lang="es-CO" dirty="0">
              <a:ea typeface="+mn-lt"/>
              <a:cs typeface="+mn-lt"/>
            </a:endParaRPr>
          </a:p>
          <a:p>
            <a:pPr>
              <a:lnSpc>
                <a:spcPts val="1425"/>
              </a:lnSpc>
            </a:pPr>
            <a:r>
              <a:rPr lang="es-CO" dirty="0">
                <a:ea typeface="+mn-lt"/>
                <a:cs typeface="+mn-lt"/>
              </a:rPr>
              <a:t>variable=</a:t>
            </a:r>
            <a:r>
              <a:rPr lang="es-CO" dirty="0" err="1">
                <a:ea typeface="+mn-lt"/>
                <a:cs typeface="+mn-lt"/>
              </a:rPr>
              <a:t>function</a:t>
            </a:r>
            <a:r>
              <a:rPr lang="es-CO" dirty="0">
                <a:ea typeface="+mn-lt"/>
                <a:cs typeface="+mn-lt"/>
              </a:rPr>
              <a:t>(argumentos)</a:t>
            </a:r>
          </a:p>
          <a:p>
            <a:pPr>
              <a:lnSpc>
                <a:spcPts val="1425"/>
              </a:lnSpc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982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105</Words>
  <Application>Microsoft Office PowerPoint</Application>
  <PresentationFormat>Carta (216 x 279 mm)</PresentationFormat>
  <Paragraphs>43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Roboto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</cp:revision>
  <dcterms:created xsi:type="dcterms:W3CDTF">2008-03-11T21:51:34Z</dcterms:created>
  <dcterms:modified xsi:type="dcterms:W3CDTF">2025-01-22T16:49:49Z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