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4" r:id="rId6"/>
    <p:sldId id="278" r:id="rId7"/>
    <p:sldId id="280" r:id="rId8"/>
    <p:sldId id="261" r:id="rId9"/>
    <p:sldId id="264" r:id="rId10"/>
    <p:sldId id="265" r:id="rId11"/>
    <p:sldId id="266" r:id="rId12"/>
    <p:sldId id="275" r:id="rId13"/>
    <p:sldId id="277" r:id="rId14"/>
    <p:sldId id="268" r:id="rId15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4"/>
            <p14:sldId id="265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CD4B6-DB31-43B8-990E-274360CFEA07}" v="16" dt="2024-08-09T13:07:57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06" d="100"/>
          <a:sy n="106" d="100"/>
        </p:scale>
        <p:origin x="120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D75CD4B6-DB31-43B8-990E-274360CFEA07}"/>
    <pc:docChg chg="undo custSel modSld">
      <pc:chgData name="JHEYSON FABIAN VILLAVISAN BUITRAGO" userId="e5ced5c2-d787-455d-b115-4f08a699b8c8" providerId="ADAL" clId="{D75CD4B6-DB31-43B8-990E-274360CFEA07}" dt="2024-08-09T13:07:57.416" v="346" actId="20577"/>
      <pc:docMkLst>
        <pc:docMk/>
      </pc:docMkLst>
      <pc:sldChg chg="modSp">
        <pc:chgData name="JHEYSON FABIAN VILLAVISAN BUITRAGO" userId="e5ced5c2-d787-455d-b115-4f08a699b8c8" providerId="ADAL" clId="{D75CD4B6-DB31-43B8-990E-274360CFEA07}" dt="2024-08-09T13:07:57.416" v="346" actId="20577"/>
        <pc:sldMkLst>
          <pc:docMk/>
          <pc:sldMk cId="0" sldId="261"/>
        </pc:sldMkLst>
        <pc:graphicFrameChg chg="mod">
          <ac:chgData name="JHEYSON FABIAN VILLAVISAN BUITRAGO" userId="e5ced5c2-d787-455d-b115-4f08a699b8c8" providerId="ADAL" clId="{D75CD4B6-DB31-43B8-990E-274360CFEA07}" dt="2024-08-09T13:07:57.416" v="346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delSp modSp mod">
        <pc:chgData name="JHEYSON FABIAN VILLAVISAN BUITRAGO" userId="e5ced5c2-d787-455d-b115-4f08a699b8c8" providerId="ADAL" clId="{D75CD4B6-DB31-43B8-990E-274360CFEA07}" dt="2024-08-09T13:07:38.900" v="339" actId="113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D75CD4B6-DB31-43B8-990E-274360CFEA07}" dt="2024-08-09T12:57:51.077" v="3" actId="1076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D75CD4B6-DB31-43B8-990E-274360CFEA07}" dt="2024-08-09T12:57:45.156" v="1" actId="1076"/>
          <ac:spMkLst>
            <pc:docMk/>
            <pc:sldMk cId="2965408220" sldId="280"/>
            <ac:spMk id="9" creationId="{79EF761A-FEAD-D9F3-BD56-49599C4CE1E2}"/>
          </ac:spMkLst>
        </pc:spChg>
        <pc:graphicFrameChg chg="del">
          <ac:chgData name="JHEYSON FABIAN VILLAVISAN BUITRAGO" userId="e5ced5c2-d787-455d-b115-4f08a699b8c8" providerId="ADAL" clId="{D75CD4B6-DB31-43B8-990E-274360CFEA07}" dt="2024-08-09T12:57:47.748" v="2" actId="478"/>
          <ac:graphicFrameMkLst>
            <pc:docMk/>
            <pc:sldMk cId="2965408220" sldId="280"/>
            <ac:graphicFrameMk id="2" creationId="{BFAD80C6-663E-42AD-A6EE-0E699E7C415E}"/>
          </ac:graphicFrameMkLst>
        </pc:graphicFrameChg>
        <pc:graphicFrameChg chg="add mod modGraphic">
          <ac:chgData name="JHEYSON FABIAN VILLAVISAN BUITRAGO" userId="e5ced5c2-d787-455d-b115-4f08a699b8c8" providerId="ADAL" clId="{D75CD4B6-DB31-43B8-990E-274360CFEA07}" dt="2024-08-09T13:07:38.900" v="339" actId="113"/>
          <ac:graphicFrameMkLst>
            <pc:docMk/>
            <pc:sldMk cId="2965408220" sldId="280"/>
            <ac:graphicFrameMk id="3" creationId="{4AAFE5C2-7FA4-466D-AA78-140D9F7AA7D2}"/>
          </ac:graphicFrameMkLst>
        </pc:graphicFrameChg>
      </pc:sldChg>
    </pc:docChg>
  </pc:docChgLst>
  <pc:docChgLst>
    <pc:chgData name="JHEYSON FABIAN VILLAVISAN BUITRAGO" userId="e5ced5c2-d787-455d-b115-4f08a699b8c8" providerId="ADAL" clId="{2254795B-55D0-433B-B4AC-42ACA0455458}"/>
    <pc:docChg chg="addSld delSld modSld modSection">
      <pc:chgData name="JHEYSON FABIAN VILLAVISAN BUITRAGO" userId="e5ced5c2-d787-455d-b115-4f08a699b8c8" providerId="ADAL" clId="{2254795B-55D0-433B-B4AC-42ACA0455458}" dt="2024-02-09T16:26:57.810" v="101" actId="729"/>
      <pc:docMkLst>
        <pc:docMk/>
      </pc:docMkLst>
      <pc:sldChg chg="modSp">
        <pc:chgData name="JHEYSON FABIAN VILLAVISAN BUITRAGO" userId="e5ced5c2-d787-455d-b115-4f08a699b8c8" providerId="ADAL" clId="{2254795B-55D0-433B-B4AC-42ACA0455458}" dt="2024-02-09T16:26:44.879" v="99" actId="20577"/>
        <pc:sldMkLst>
          <pc:docMk/>
          <pc:sldMk cId="0" sldId="261"/>
        </pc:sldMkLst>
        <pc:graphicFrameChg chg="mod">
          <ac:chgData name="JHEYSON FABIAN VILLAVISAN BUITRAGO" userId="e5ced5c2-d787-455d-b115-4f08a699b8c8" providerId="ADAL" clId="{2254795B-55D0-433B-B4AC-42ACA0455458}" dt="2024-02-09T16:26:44.879" v="99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 modShow">
        <pc:chgData name="JHEYSON FABIAN VILLAVISAN BUITRAGO" userId="e5ced5c2-d787-455d-b115-4f08a699b8c8" providerId="ADAL" clId="{2254795B-55D0-433B-B4AC-42ACA0455458}" dt="2024-02-09T16:26:57.810" v="101" actId="729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2254795B-55D0-433B-B4AC-42ACA0455458}" dt="2024-02-09T16:26:48.223" v="100" actId="47"/>
        <pc:sldMkLst>
          <pc:docMk/>
          <pc:sldMk cId="2505371292" sldId="270"/>
        </pc:sldMkLst>
      </pc:sldChg>
      <pc:sldChg chg="modSp add del mod">
        <pc:chgData name="JHEYSON FABIAN VILLAVISAN BUITRAGO" userId="e5ced5c2-d787-455d-b115-4f08a699b8c8" providerId="ADAL" clId="{2254795B-55D0-433B-B4AC-42ACA0455458}" dt="2024-02-09T16:25:16.571" v="24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2254795B-55D0-433B-B4AC-42ACA0455458}" dt="2024-02-09T16:25:16.571" v="24" actId="20577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2254795B-55D0-433B-B4AC-42ACA0455458}" dt="2024-02-09T16:25:07.946" v="18"/>
          <ac:graphicFrameMkLst>
            <pc:docMk/>
            <pc:sldMk cId="2965408220" sldId="280"/>
            <ac:graphicFrameMk id="2" creationId="{BFAD80C6-663E-42AD-A6EE-0E699E7C415E}"/>
          </ac:graphicFrameMkLst>
        </pc:graphicFrameChg>
      </pc:sldChg>
    </pc:docChg>
  </pc:docChgLst>
  <pc:docChgLst>
    <pc:chgData name="JHEYSON FABIAN VILLAVISAN BUITRAGO" userId="e5ced5c2-d787-455d-b115-4f08a699b8c8" providerId="ADAL" clId="{C1AC2243-90B1-44B0-89D2-CB3090EEEAA0}"/>
    <pc:docChg chg="undo custSel modSld">
      <pc:chgData name="JHEYSON FABIAN VILLAVISAN BUITRAGO" userId="e5ced5c2-d787-455d-b115-4f08a699b8c8" providerId="ADAL" clId="{C1AC2243-90B1-44B0-89D2-CB3090EEEAA0}" dt="2023-08-04T19:51:53.266" v="401" actId="5793"/>
      <pc:docMkLst>
        <pc:docMk/>
      </pc:docMkLst>
      <pc:sldChg chg="delSp modSp mod">
        <pc:chgData name="JHEYSON FABIAN VILLAVISAN BUITRAGO" userId="e5ced5c2-d787-455d-b115-4f08a699b8c8" providerId="ADAL" clId="{C1AC2243-90B1-44B0-89D2-CB3090EEEAA0}" dt="2023-08-04T19:44:16.134" v="38" actId="1076"/>
        <pc:sldMkLst>
          <pc:docMk/>
          <pc:sldMk cId="0" sldId="256"/>
        </pc:sldMkLst>
        <pc:spChg chg="del">
          <ac:chgData name="JHEYSON FABIAN VILLAVISAN BUITRAGO" userId="e5ced5c2-d787-455d-b115-4f08a699b8c8" providerId="ADAL" clId="{C1AC2243-90B1-44B0-89D2-CB3090EEEAA0}" dt="2023-08-04T19:43:54.646" v="0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e5ced5c2-d787-455d-b115-4f08a699b8c8" providerId="ADAL" clId="{C1AC2243-90B1-44B0-89D2-CB3090EEEAA0}" dt="2023-08-04T19:44:16.134" v="38" actId="1076"/>
          <ac:spMkLst>
            <pc:docMk/>
            <pc:sldMk cId="0" sldId="256"/>
            <ac:spMk id="10" creationId="{0D52910C-C7FF-51AD-9B9D-1A390D5FFE1B}"/>
          </ac:spMkLst>
        </pc:spChg>
        <pc:picChg chg="del">
          <ac:chgData name="JHEYSON FABIAN VILLAVISAN BUITRAGO" userId="e5ced5c2-d787-455d-b115-4f08a699b8c8" providerId="ADAL" clId="{C1AC2243-90B1-44B0-89D2-CB3090EEEAA0}" dt="2023-08-04T19:43:54.646" v="0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">
        <pc:chgData name="JHEYSON FABIAN VILLAVISAN BUITRAGO" userId="e5ced5c2-d787-455d-b115-4f08a699b8c8" providerId="ADAL" clId="{C1AC2243-90B1-44B0-89D2-CB3090EEEAA0}" dt="2023-08-04T19:51:53.266" v="401" actId="5793"/>
        <pc:sldMkLst>
          <pc:docMk/>
          <pc:sldMk cId="0" sldId="261"/>
        </pc:sldMkLst>
        <pc:spChg chg="add mod">
          <ac:chgData name="JHEYSON FABIAN VILLAVISAN BUITRAGO" userId="e5ced5c2-d787-455d-b115-4f08a699b8c8" providerId="ADAL" clId="{C1AC2243-90B1-44B0-89D2-CB3090EEEAA0}" dt="2023-08-04T19:47:03.111" v="111"/>
          <ac:spMkLst>
            <pc:docMk/>
            <pc:sldMk cId="0" sldId="261"/>
            <ac:spMk id="2" creationId="{FD7E3C92-9034-91B6-FDDB-9BE9A69512A7}"/>
          </ac:spMkLst>
        </pc:spChg>
        <pc:spChg chg="del">
          <ac:chgData name="JHEYSON FABIAN VILLAVISAN BUITRAGO" userId="e5ced5c2-d787-455d-b115-4f08a699b8c8" providerId="ADAL" clId="{C1AC2243-90B1-44B0-89D2-CB3090EEEAA0}" dt="2023-08-04T19:47:02.745" v="110" actId="478"/>
          <ac:spMkLst>
            <pc:docMk/>
            <pc:sldMk cId="0" sldId="261"/>
            <ac:spMk id="3" creationId="{6BD985B6-878F-6FE8-E247-75230379CB4E}"/>
          </ac:spMkLst>
        </pc:spChg>
        <pc:graphicFrameChg chg="mod">
          <ac:chgData name="JHEYSON FABIAN VILLAVISAN BUITRAGO" userId="e5ced5c2-d787-455d-b115-4f08a699b8c8" providerId="ADAL" clId="{C1AC2243-90B1-44B0-89D2-CB3090EEEAA0}" dt="2023-08-04T19:51:53.266" v="401" actId="5793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delSp modSp">
        <pc:chgData name="JHEYSON FABIAN VILLAVISAN BUITRAGO" userId="e5ced5c2-d787-455d-b115-4f08a699b8c8" providerId="ADAL" clId="{C1AC2243-90B1-44B0-89D2-CB3090EEEAA0}" dt="2023-08-04T19:47:27.028" v="113"/>
        <pc:sldMkLst>
          <pc:docMk/>
          <pc:sldMk cId="0" sldId="264"/>
        </pc:sldMkLst>
        <pc:spChg chg="del">
          <ac:chgData name="JHEYSON FABIAN VILLAVISAN BUITRAGO" userId="e5ced5c2-d787-455d-b115-4f08a699b8c8" providerId="ADAL" clId="{C1AC2243-90B1-44B0-89D2-CB3090EEEAA0}" dt="2023-08-04T19:47:26.821" v="112" actId="478"/>
          <ac:spMkLst>
            <pc:docMk/>
            <pc:sldMk cId="0" sldId="264"/>
            <ac:spMk id="3" creationId="{F63358BA-EA3A-D303-C3E1-81F6FC6BB434}"/>
          </ac:spMkLst>
        </pc:spChg>
        <pc:spChg chg="add mod">
          <ac:chgData name="JHEYSON FABIAN VILLAVISAN BUITRAGO" userId="e5ced5c2-d787-455d-b115-4f08a699b8c8" providerId="ADAL" clId="{C1AC2243-90B1-44B0-89D2-CB3090EEEAA0}" dt="2023-08-04T19:47:27.028" v="113"/>
          <ac:spMkLst>
            <pc:docMk/>
            <pc:sldMk cId="0" sldId="264"/>
            <ac:spMk id="4" creationId="{B31DA36D-C014-6B07-482C-360E1446FE41}"/>
          </ac:spMkLst>
        </pc:spChg>
      </pc:sldChg>
      <pc:sldChg chg="addSp delSp modSp">
        <pc:chgData name="JHEYSON FABIAN VILLAVISAN BUITRAGO" userId="e5ced5c2-d787-455d-b115-4f08a699b8c8" providerId="ADAL" clId="{C1AC2243-90B1-44B0-89D2-CB3090EEEAA0}" dt="2023-08-04T19:47:33.279" v="115"/>
        <pc:sldMkLst>
          <pc:docMk/>
          <pc:sldMk cId="0" sldId="265"/>
        </pc:sldMkLst>
        <pc:spChg chg="add mod">
          <ac:chgData name="JHEYSON FABIAN VILLAVISAN BUITRAGO" userId="e5ced5c2-d787-455d-b115-4f08a699b8c8" providerId="ADAL" clId="{C1AC2243-90B1-44B0-89D2-CB3090EEEAA0}" dt="2023-08-04T19:47:33.279" v="115"/>
          <ac:spMkLst>
            <pc:docMk/>
            <pc:sldMk cId="0" sldId="265"/>
            <ac:spMk id="2" creationId="{3760F420-B537-4F91-F0E0-245FFF11A467}"/>
          </ac:spMkLst>
        </pc:spChg>
        <pc:spChg chg="del">
          <ac:chgData name="JHEYSON FABIAN VILLAVISAN BUITRAGO" userId="e5ced5c2-d787-455d-b115-4f08a699b8c8" providerId="ADAL" clId="{C1AC2243-90B1-44B0-89D2-CB3090EEEAA0}" dt="2023-08-04T19:47:32.928" v="114" actId="478"/>
          <ac:spMkLst>
            <pc:docMk/>
            <pc:sldMk cId="0" sldId="265"/>
            <ac:spMk id="3" creationId="{1BA1B286-A421-1BC4-F6AB-D7918D4F8881}"/>
          </ac:spMkLst>
        </pc:spChg>
      </pc:sldChg>
      <pc:sldChg chg="addSp delSp modSp">
        <pc:chgData name="JHEYSON FABIAN VILLAVISAN BUITRAGO" userId="e5ced5c2-d787-455d-b115-4f08a699b8c8" providerId="ADAL" clId="{C1AC2243-90B1-44B0-89D2-CB3090EEEAA0}" dt="2023-08-04T19:47:36.544" v="117"/>
        <pc:sldMkLst>
          <pc:docMk/>
          <pc:sldMk cId="0" sldId="266"/>
        </pc:sldMkLst>
        <pc:spChg chg="add mod">
          <ac:chgData name="JHEYSON FABIAN VILLAVISAN BUITRAGO" userId="e5ced5c2-d787-455d-b115-4f08a699b8c8" providerId="ADAL" clId="{C1AC2243-90B1-44B0-89D2-CB3090EEEAA0}" dt="2023-08-04T19:47:36.544" v="117"/>
          <ac:spMkLst>
            <pc:docMk/>
            <pc:sldMk cId="0" sldId="266"/>
            <ac:spMk id="2" creationId="{9FC11CB7-6428-9DA9-647C-1E8F114FF291}"/>
          </ac:spMkLst>
        </pc:spChg>
        <pc:spChg chg="del">
          <ac:chgData name="JHEYSON FABIAN VILLAVISAN BUITRAGO" userId="e5ced5c2-d787-455d-b115-4f08a699b8c8" providerId="ADAL" clId="{C1AC2243-90B1-44B0-89D2-CB3090EEEAA0}" dt="2023-08-04T19:47:36.361" v="116" actId="478"/>
          <ac:spMkLst>
            <pc:docMk/>
            <pc:sldMk cId="0" sldId="266"/>
            <ac:spMk id="3" creationId="{5C367B68-87A8-7909-5696-CA4B9A4374A2}"/>
          </ac:spMkLst>
        </pc:spChg>
      </pc:sldChg>
      <pc:sldChg chg="addSp delSp modSp">
        <pc:chgData name="JHEYSON FABIAN VILLAVISAN BUITRAGO" userId="e5ced5c2-d787-455d-b115-4f08a699b8c8" providerId="ADAL" clId="{C1AC2243-90B1-44B0-89D2-CB3090EEEAA0}" dt="2023-08-04T19:47:44.305" v="121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C1AC2243-90B1-44B0-89D2-CB3090EEEAA0}" dt="2023-08-04T19:47:44.305" v="121"/>
          <ac:spMkLst>
            <pc:docMk/>
            <pc:sldMk cId="0" sldId="268"/>
            <ac:spMk id="2" creationId="{D1942BCC-22FD-C040-B13F-F3B875998BB3}"/>
          </ac:spMkLst>
        </pc:spChg>
        <pc:spChg chg="del">
          <ac:chgData name="JHEYSON FABIAN VILLAVISAN BUITRAGO" userId="e5ced5c2-d787-455d-b115-4f08a699b8c8" providerId="ADAL" clId="{C1AC2243-90B1-44B0-89D2-CB3090EEEAA0}" dt="2023-08-04T19:47:44.136" v="120" actId="478"/>
          <ac:spMkLst>
            <pc:docMk/>
            <pc:sldMk cId="0" sldId="268"/>
            <ac:spMk id="3" creationId="{74CAC5D3-4493-9EB9-62C0-F4E0FA2FE9A6}"/>
          </ac:spMkLst>
        </pc:spChg>
      </pc:sldChg>
      <pc:sldChg chg="addSp delSp modSp mod">
        <pc:chgData name="JHEYSON FABIAN VILLAVISAN BUITRAGO" userId="e5ced5c2-d787-455d-b115-4f08a699b8c8" providerId="ADAL" clId="{C1AC2243-90B1-44B0-89D2-CB3090EEEAA0}" dt="2023-08-04T19:51:15.369" v="356" actId="20577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C1AC2243-90B1-44B0-89D2-CB3090EEEAA0}" dt="2023-08-04T19:46:58.914" v="108" actId="478"/>
          <ac:spMkLst>
            <pc:docMk/>
            <pc:sldMk cId="2505371292" sldId="270"/>
            <ac:spMk id="3" creationId="{A1607664-1D37-4A58-B5FD-5EA010C7ADF2}"/>
          </ac:spMkLst>
        </pc:spChg>
        <pc:spChg chg="mod">
          <ac:chgData name="JHEYSON FABIAN VILLAVISAN BUITRAGO" userId="e5ced5c2-d787-455d-b115-4f08a699b8c8" providerId="ADAL" clId="{C1AC2243-90B1-44B0-89D2-CB3090EEEAA0}" dt="2023-08-04T19:45:46.867" v="81" actId="1076"/>
          <ac:spMkLst>
            <pc:docMk/>
            <pc:sldMk cId="2505371292" sldId="270"/>
            <ac:spMk id="7" creationId="{EBDE2FDF-A2BB-4F17-99CB-0B213EF4BAA4}"/>
          </ac:spMkLst>
        </pc:spChg>
        <pc:spChg chg="add mod">
          <ac:chgData name="JHEYSON FABIAN VILLAVISAN BUITRAGO" userId="e5ced5c2-d787-455d-b115-4f08a699b8c8" providerId="ADAL" clId="{C1AC2243-90B1-44B0-89D2-CB3090EEEAA0}" dt="2023-08-04T19:46:59.087" v="109"/>
          <ac:spMkLst>
            <pc:docMk/>
            <pc:sldMk cId="2505371292" sldId="270"/>
            <ac:spMk id="8" creationId="{0620E28F-3EBD-0EEC-5758-13B54362CE3C}"/>
          </ac:spMkLst>
        </pc:spChg>
        <pc:graphicFrameChg chg="del">
          <ac:chgData name="JHEYSON FABIAN VILLAVISAN BUITRAGO" userId="e5ced5c2-d787-455d-b115-4f08a699b8c8" providerId="ADAL" clId="{C1AC2243-90B1-44B0-89D2-CB3090EEEAA0}" dt="2023-08-04T19:45:11.595" v="45" actId="478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graphicFrameChg chg="add mod modGraphic">
          <ac:chgData name="JHEYSON FABIAN VILLAVISAN BUITRAGO" userId="e5ced5c2-d787-455d-b115-4f08a699b8c8" providerId="ADAL" clId="{C1AC2243-90B1-44B0-89D2-CB3090EEEAA0}" dt="2023-08-04T19:51:15.369" v="356" actId="20577"/>
          <ac:graphicFrameMkLst>
            <pc:docMk/>
            <pc:sldMk cId="2505371292" sldId="270"/>
            <ac:graphicFrameMk id="6" creationId="{FD7C32CB-4FCE-B865-CA8A-4D19D4A3104C}"/>
          </ac:graphicFrameMkLst>
        </pc:graphicFrameChg>
      </pc:sldChg>
      <pc:sldChg chg="addSp delSp modSp">
        <pc:chgData name="JHEYSON FABIAN VILLAVISAN BUITRAGO" userId="e5ced5c2-d787-455d-b115-4f08a699b8c8" providerId="ADAL" clId="{C1AC2243-90B1-44B0-89D2-CB3090EEEAA0}" dt="2023-08-04T19:44:28.762" v="41" actId="1076"/>
        <pc:sldMkLst>
          <pc:docMk/>
          <pc:sldMk cId="3709177429" sldId="274"/>
        </pc:sldMkLst>
        <pc:spChg chg="add mod">
          <ac:chgData name="JHEYSON FABIAN VILLAVISAN BUITRAGO" userId="e5ced5c2-d787-455d-b115-4f08a699b8c8" providerId="ADAL" clId="{C1AC2243-90B1-44B0-89D2-CB3090EEEAA0}" dt="2023-08-04T19:44:28.762" v="41" actId="1076"/>
          <ac:spMkLst>
            <pc:docMk/>
            <pc:sldMk cId="3709177429" sldId="274"/>
            <ac:spMk id="5" creationId="{EBF8F796-DAEA-70B0-4E08-BDE505BB6DD2}"/>
          </ac:spMkLst>
        </pc:spChg>
        <pc:spChg chg="del">
          <ac:chgData name="JHEYSON FABIAN VILLAVISAN BUITRAGO" userId="e5ced5c2-d787-455d-b115-4f08a699b8c8" providerId="ADAL" clId="{C1AC2243-90B1-44B0-89D2-CB3090EEEAA0}" dt="2023-08-04T19:44:24.913" v="39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C1AC2243-90B1-44B0-89D2-CB3090EEEAA0}" dt="2023-08-04T19:47:40.084" v="119"/>
        <pc:sldMkLst>
          <pc:docMk/>
          <pc:sldMk cId="2680639377" sldId="275"/>
        </pc:sldMkLst>
        <pc:spChg chg="add mod">
          <ac:chgData name="JHEYSON FABIAN VILLAVISAN BUITRAGO" userId="e5ced5c2-d787-455d-b115-4f08a699b8c8" providerId="ADAL" clId="{C1AC2243-90B1-44B0-89D2-CB3090EEEAA0}" dt="2023-08-04T19:47:40.084" v="119"/>
          <ac:spMkLst>
            <pc:docMk/>
            <pc:sldMk cId="2680639377" sldId="275"/>
            <ac:spMk id="2" creationId="{2D431287-AE21-B10F-DB28-D4791D8F6853}"/>
          </ac:spMkLst>
        </pc:spChg>
        <pc:spChg chg="del">
          <ac:chgData name="JHEYSON FABIAN VILLAVISAN BUITRAGO" userId="e5ced5c2-d787-455d-b115-4f08a699b8c8" providerId="ADAL" clId="{C1AC2243-90B1-44B0-89D2-CB3090EEEAA0}" dt="2023-08-04T19:47:39.915" v="118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e5ced5c2-d787-455d-b115-4f08a699b8c8" providerId="ADAL" clId="{C1AC2243-90B1-44B0-89D2-CB3090EEEAA0}" dt="2023-08-04T19:47:48.860" v="123"/>
        <pc:sldMkLst>
          <pc:docMk/>
          <pc:sldMk cId="1955606898" sldId="277"/>
        </pc:sldMkLst>
        <pc:spChg chg="add mod">
          <ac:chgData name="JHEYSON FABIAN VILLAVISAN BUITRAGO" userId="e5ced5c2-d787-455d-b115-4f08a699b8c8" providerId="ADAL" clId="{C1AC2243-90B1-44B0-89D2-CB3090EEEAA0}" dt="2023-08-04T19:47:48.860" v="123"/>
          <ac:spMkLst>
            <pc:docMk/>
            <pc:sldMk cId="1955606898" sldId="277"/>
            <ac:spMk id="2" creationId="{4C75C0D4-26C4-6450-DCEC-496313129F8F}"/>
          </ac:spMkLst>
        </pc:spChg>
        <pc:spChg chg="del">
          <ac:chgData name="JHEYSON FABIAN VILLAVISAN BUITRAGO" userId="e5ced5c2-d787-455d-b115-4f08a699b8c8" providerId="ADAL" clId="{C1AC2243-90B1-44B0-89D2-CB3090EEEAA0}" dt="2023-08-04T19:47:48.692" v="122" actId="478"/>
          <ac:spMkLst>
            <pc:docMk/>
            <pc:sldMk cId="1955606898" sldId="277"/>
            <ac:spMk id="3" creationId="{87013794-5883-C93A-DFFF-76F577E0C7DB}"/>
          </ac:spMkLst>
        </pc:spChg>
      </pc:sldChg>
      <pc:sldChg chg="addSp delSp modSp">
        <pc:chgData name="JHEYSON FABIAN VILLAVISAN BUITRAGO" userId="e5ced5c2-d787-455d-b115-4f08a699b8c8" providerId="ADAL" clId="{C1AC2243-90B1-44B0-89D2-CB3090EEEAA0}" dt="2023-08-04T19:44:35.663" v="44" actId="1076"/>
        <pc:sldMkLst>
          <pc:docMk/>
          <pc:sldMk cId="214171354" sldId="278"/>
        </pc:sldMkLst>
        <pc:spChg chg="del">
          <ac:chgData name="JHEYSON FABIAN VILLAVISAN BUITRAGO" userId="e5ced5c2-d787-455d-b115-4f08a699b8c8" providerId="ADAL" clId="{C1AC2243-90B1-44B0-89D2-CB3090EEEAA0}" dt="2023-08-04T19:44:31.172" v="42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e5ced5c2-d787-455d-b115-4f08a699b8c8" providerId="ADAL" clId="{C1AC2243-90B1-44B0-89D2-CB3090EEEAA0}" dt="2023-08-04T19:44:35.663" v="44" actId="1076"/>
          <ac:spMkLst>
            <pc:docMk/>
            <pc:sldMk cId="214171354" sldId="278"/>
            <ac:spMk id="5" creationId="{9D5752BD-A921-A9EA-4EB2-6F08382C8630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0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0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0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0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0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0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0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0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0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0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0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0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0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0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0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0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0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0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0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0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0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0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0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0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0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0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0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0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4600" dirty="0"/>
            <a:t>EP I 28% 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EF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600" dirty="0"/>
            <a:t>EP II 28% + CO/AU 7,5%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AFBB-E8ED-43D4-B539-F32D2D8739C6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49C45C1-98A4-422C-930F-397C00536C45}">
      <dgm:prSet phldrT="[Texto]"/>
      <dgm:spPr/>
      <dgm:t>
        <a:bodyPr/>
        <a:lstStyle/>
        <a:p>
          <a:r>
            <a:rPr lang="es-CO" dirty="0"/>
            <a:t> (80%)***</a:t>
          </a:r>
        </a:p>
      </dgm:t>
    </dgm:pt>
    <dgm:pt modelId="{5B22A082-FEAD-4701-A864-38CFE2F8D3BA}" type="parTrans" cxnId="{D9A0E720-134A-4C03-BE62-B2D9E1386493}">
      <dgm:prSet/>
      <dgm:spPr/>
      <dgm:t>
        <a:bodyPr/>
        <a:lstStyle/>
        <a:p>
          <a:endParaRPr lang="es-CO"/>
        </a:p>
      </dgm:t>
    </dgm:pt>
    <dgm:pt modelId="{C81EAF41-538A-4FEB-B6CD-689ABB177703}" type="sibTrans" cxnId="{D9A0E720-134A-4C03-BE62-B2D9E1386493}">
      <dgm:prSet/>
      <dgm:spPr/>
      <dgm:t>
        <a:bodyPr/>
        <a:lstStyle/>
        <a:p>
          <a:endParaRPr lang="es-CO"/>
        </a:p>
      </dgm:t>
    </dgm:pt>
    <dgm:pt modelId="{87499C26-5F73-4DF4-8BAF-5D74EED61947}">
      <dgm:prSet phldrT="[Texto]"/>
      <dgm:spPr/>
      <dgm:t>
        <a:bodyPr/>
        <a:lstStyle/>
        <a:p>
          <a:r>
            <a:rPr lang="es-CO" dirty="0"/>
            <a:t>ASISTENCIA Y PARTICIPACIÓN (20%)</a:t>
          </a:r>
        </a:p>
      </dgm:t>
    </dgm:pt>
    <dgm:pt modelId="{522EDCFD-FABF-491E-B6C2-B909CA343DE1}" type="parTrans" cxnId="{828B946E-EAD5-4CF1-86A2-824876076BEA}">
      <dgm:prSet/>
      <dgm:spPr/>
      <dgm:t>
        <a:bodyPr/>
        <a:lstStyle/>
        <a:p>
          <a:endParaRPr lang="es-CO"/>
        </a:p>
      </dgm:t>
    </dgm:pt>
    <dgm:pt modelId="{65490B13-F95A-4AF2-BBF4-4143B4076016}" type="sibTrans" cxnId="{828B946E-EAD5-4CF1-86A2-824876076BEA}">
      <dgm:prSet/>
      <dgm:spPr/>
      <dgm:t>
        <a:bodyPr/>
        <a:lstStyle/>
        <a:p>
          <a:endParaRPr lang="es-CO"/>
        </a:p>
      </dgm:t>
    </dgm:pt>
    <dgm:pt modelId="{FDF22934-9ADB-4E5F-A522-EBD70D312CF0}">
      <dgm:prSet/>
      <dgm:spPr/>
      <dgm:t>
        <a:bodyPr/>
        <a:lstStyle/>
        <a:p>
          <a:r>
            <a:rPr lang="es-CO" dirty="0"/>
            <a:t>PDF (</a:t>
          </a:r>
          <a:r>
            <a:rPr lang="es-CO" dirty="0" err="1"/>
            <a:t>word</a:t>
          </a:r>
          <a:r>
            <a:rPr lang="es-CO" dirty="0"/>
            <a:t>, </a:t>
          </a:r>
          <a:r>
            <a:rPr lang="es-CO" dirty="0" err="1"/>
            <a:t>latex</a:t>
          </a:r>
          <a:r>
            <a:rPr lang="es-CO" dirty="0"/>
            <a:t>, </a:t>
          </a:r>
          <a:r>
            <a:rPr lang="es-CO" dirty="0" err="1"/>
            <a:t>etc</a:t>
          </a:r>
          <a:r>
            <a:rPr lang="es-CO" dirty="0"/>
            <a:t>)</a:t>
          </a:r>
        </a:p>
      </dgm:t>
    </dgm:pt>
    <dgm:pt modelId="{22DE123A-6B4B-4D45-A4D0-0D03E3BC711E}" type="parTrans" cxnId="{874EF619-5946-4B69-B4EC-0BB9F5C996E0}">
      <dgm:prSet/>
      <dgm:spPr/>
      <dgm:t>
        <a:bodyPr/>
        <a:lstStyle/>
        <a:p>
          <a:endParaRPr lang="es-CO"/>
        </a:p>
      </dgm:t>
    </dgm:pt>
    <dgm:pt modelId="{5CC05B54-138E-4E2A-994F-49242EE51BD8}" type="sibTrans" cxnId="{874EF619-5946-4B69-B4EC-0BB9F5C996E0}">
      <dgm:prSet/>
      <dgm:spPr/>
      <dgm:t>
        <a:bodyPr/>
        <a:lstStyle/>
        <a:p>
          <a:endParaRPr lang="es-CO"/>
        </a:p>
      </dgm:t>
    </dgm:pt>
    <dgm:pt modelId="{413C88C2-7D6C-4585-BC10-D2259453B32C}">
      <dgm:prSet/>
      <dgm:spPr/>
      <dgm:t>
        <a:bodyPr/>
        <a:lstStyle/>
        <a:p>
          <a:r>
            <a:rPr lang="es-CO" dirty="0"/>
            <a:t>Entrega proyectos: Sesión según fecha**</a:t>
          </a:r>
        </a:p>
      </dgm:t>
    </dgm:pt>
    <dgm:pt modelId="{5106D410-7988-4546-BA6F-4E8151F9E0A5}" type="parTrans" cxnId="{F4A842F3-6D5C-44E6-9BC6-D0E850B412B8}">
      <dgm:prSet/>
      <dgm:spPr/>
      <dgm:t>
        <a:bodyPr/>
        <a:lstStyle/>
        <a:p>
          <a:endParaRPr lang="es-CO"/>
        </a:p>
      </dgm:t>
    </dgm:pt>
    <dgm:pt modelId="{F83947A6-3184-4B04-AC4F-E10C27CD85CB}" type="sibTrans" cxnId="{F4A842F3-6D5C-44E6-9BC6-D0E850B412B8}">
      <dgm:prSet/>
      <dgm:spPr/>
      <dgm:t>
        <a:bodyPr/>
        <a:lstStyle/>
        <a:p>
          <a:endParaRPr lang="es-CO"/>
        </a:p>
      </dgm:t>
    </dgm:pt>
    <dgm:pt modelId="{4C0896BD-DE51-43B1-B200-E06E5D3B6188}">
      <dgm:prSet/>
      <dgm:spPr/>
      <dgm:t>
        <a:bodyPr/>
        <a:lstStyle/>
        <a:p>
          <a:r>
            <a:rPr lang="es-CO" dirty="0"/>
            <a:t>Entrega: Correo monitor*</a:t>
          </a:r>
        </a:p>
      </dgm:t>
    </dgm:pt>
    <dgm:pt modelId="{AFA15671-9EB0-448D-BA3C-3F0BF8EB250E}" type="parTrans" cxnId="{620B48F4-6B8A-43C9-857C-B0D254B9AB6C}">
      <dgm:prSet/>
      <dgm:spPr/>
      <dgm:t>
        <a:bodyPr/>
        <a:lstStyle/>
        <a:p>
          <a:endParaRPr lang="es-CO"/>
        </a:p>
      </dgm:t>
    </dgm:pt>
    <dgm:pt modelId="{A1D1544E-BF8B-4C1D-8C52-DF5F1325FDF0}" type="sibTrans" cxnId="{620B48F4-6B8A-43C9-857C-B0D254B9AB6C}">
      <dgm:prSet/>
      <dgm:spPr/>
      <dgm:t>
        <a:bodyPr/>
        <a:lstStyle/>
        <a:p>
          <a:endParaRPr lang="es-CO"/>
        </a:p>
      </dgm:t>
    </dgm:pt>
    <dgm:pt modelId="{64736739-E0AF-4443-89DC-1C579366BE7E}">
      <dgm:prSet/>
      <dgm:spPr/>
      <dgm:t>
        <a:bodyPr/>
        <a:lstStyle/>
        <a:p>
          <a:r>
            <a:rPr lang="es-CO" dirty="0"/>
            <a:t>Participación</a:t>
          </a:r>
        </a:p>
      </dgm:t>
    </dgm:pt>
    <dgm:pt modelId="{F5A2D512-02D3-4BE1-B28F-09198C104B60}" type="parTrans" cxnId="{8B7916C8-CE7E-458B-815B-AABC4EBE5096}">
      <dgm:prSet/>
      <dgm:spPr/>
      <dgm:t>
        <a:bodyPr/>
        <a:lstStyle/>
        <a:p>
          <a:endParaRPr lang="es-CO"/>
        </a:p>
      </dgm:t>
    </dgm:pt>
    <dgm:pt modelId="{2C3BA340-AB2B-4B82-88B4-5E140E12FE27}" type="sibTrans" cxnId="{8B7916C8-CE7E-458B-815B-AABC4EBE5096}">
      <dgm:prSet/>
      <dgm:spPr/>
      <dgm:t>
        <a:bodyPr/>
        <a:lstStyle/>
        <a:p>
          <a:endParaRPr lang="es-CO"/>
        </a:p>
      </dgm:t>
    </dgm:pt>
    <dgm:pt modelId="{BC3B2B73-1BCE-4371-8D20-BCFE617584FF}">
      <dgm:prSet/>
      <dgm:spPr/>
      <dgm:t>
        <a:bodyPr/>
        <a:lstStyle/>
        <a:p>
          <a:r>
            <a:rPr lang="es-CO" dirty="0"/>
            <a:t>Puntualidad entrega</a:t>
          </a:r>
        </a:p>
      </dgm:t>
    </dgm:pt>
    <dgm:pt modelId="{ECB345B3-BE45-4B36-BC6E-6632B5D92F1A}" type="parTrans" cxnId="{7D6523C8-E816-4BAC-A5BB-4E22253B440D}">
      <dgm:prSet/>
      <dgm:spPr/>
      <dgm:t>
        <a:bodyPr/>
        <a:lstStyle/>
        <a:p>
          <a:endParaRPr lang="es-CO"/>
        </a:p>
      </dgm:t>
    </dgm:pt>
    <dgm:pt modelId="{8A94A68B-200C-4D1B-BDE6-524703888F4B}" type="sibTrans" cxnId="{7D6523C8-E816-4BAC-A5BB-4E22253B440D}">
      <dgm:prSet/>
      <dgm:spPr/>
      <dgm:t>
        <a:bodyPr/>
        <a:lstStyle/>
        <a:p>
          <a:endParaRPr lang="es-CO"/>
        </a:p>
      </dgm:t>
    </dgm:pt>
    <dgm:pt modelId="{952BAD52-2FAE-4F37-8545-D341B4B4CC02}">
      <dgm:prSet/>
      <dgm:spPr/>
      <dgm:t>
        <a:bodyPr/>
        <a:lstStyle/>
        <a:p>
          <a:r>
            <a:rPr lang="es-CO" dirty="0"/>
            <a:t>Puntualidad asistencia</a:t>
          </a:r>
        </a:p>
      </dgm:t>
    </dgm:pt>
    <dgm:pt modelId="{AA847EE3-8AD8-474F-9A5B-C3063E9F1529}" type="parTrans" cxnId="{92AE334C-3BCD-48CE-83D2-25BB9B729B2B}">
      <dgm:prSet/>
      <dgm:spPr/>
      <dgm:t>
        <a:bodyPr/>
        <a:lstStyle/>
        <a:p>
          <a:endParaRPr lang="es-CO"/>
        </a:p>
      </dgm:t>
    </dgm:pt>
    <dgm:pt modelId="{FB325293-D3E3-4D52-BE74-4BC49AE1AED1}" type="sibTrans" cxnId="{92AE334C-3BCD-48CE-83D2-25BB9B729B2B}">
      <dgm:prSet/>
      <dgm:spPr/>
      <dgm:t>
        <a:bodyPr/>
        <a:lstStyle/>
        <a:p>
          <a:endParaRPr lang="es-CO"/>
        </a:p>
      </dgm:t>
    </dgm:pt>
    <dgm:pt modelId="{DA426280-59A3-4F59-B8E5-457C938E7B81}" type="pres">
      <dgm:prSet presAssocID="{FDF3AFBB-E8ED-43D4-B539-F32D2D8739C6}" presName="diagram" presStyleCnt="0">
        <dgm:presLayoutVars>
          <dgm:dir/>
          <dgm:animLvl val="lvl"/>
          <dgm:resizeHandles val="exact"/>
        </dgm:presLayoutVars>
      </dgm:prSet>
      <dgm:spPr/>
    </dgm:pt>
    <dgm:pt modelId="{7BE4B74C-13BA-4A8A-A4AD-442BC1278283}" type="pres">
      <dgm:prSet presAssocID="{949C45C1-98A4-422C-930F-397C00536C45}" presName="compNode" presStyleCnt="0"/>
      <dgm:spPr/>
    </dgm:pt>
    <dgm:pt modelId="{150F5849-49DC-4034-99E9-D0B5A5D7194C}" type="pres">
      <dgm:prSet presAssocID="{949C45C1-98A4-422C-930F-397C00536C45}" presName="childRect" presStyleLbl="bgAcc1" presStyleIdx="0" presStyleCnt="2">
        <dgm:presLayoutVars>
          <dgm:bulletEnabled val="1"/>
        </dgm:presLayoutVars>
      </dgm:prSet>
      <dgm:spPr/>
    </dgm:pt>
    <dgm:pt modelId="{658D8F38-8CE8-4DEB-B2F4-1B52376CBFB4}" type="pres">
      <dgm:prSet presAssocID="{949C45C1-98A4-422C-930F-397C00536C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0E2EC33-8638-4FBA-B832-B01CECD6C266}" type="pres">
      <dgm:prSet presAssocID="{949C45C1-98A4-422C-930F-397C00536C45}" presName="parentRect" presStyleLbl="alignNode1" presStyleIdx="0" presStyleCnt="2"/>
      <dgm:spPr/>
    </dgm:pt>
    <dgm:pt modelId="{B915FC40-4CB0-4AF2-9935-C42710070A53}" type="pres">
      <dgm:prSet presAssocID="{949C45C1-98A4-422C-930F-397C00536C4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B587A61-D36A-4DA2-AB8F-4E2691860F08}" type="pres">
      <dgm:prSet presAssocID="{C81EAF41-538A-4FEB-B6CD-689ABB177703}" presName="sibTrans" presStyleLbl="sibTrans2D1" presStyleIdx="0" presStyleCnt="0"/>
      <dgm:spPr/>
    </dgm:pt>
    <dgm:pt modelId="{741DA3AC-BB3F-481D-A200-16D270CA9AAD}" type="pres">
      <dgm:prSet presAssocID="{87499C26-5F73-4DF4-8BAF-5D74EED61947}" presName="compNode" presStyleCnt="0"/>
      <dgm:spPr/>
    </dgm:pt>
    <dgm:pt modelId="{CCCD188B-F08E-4BDC-B729-FEF94633D233}" type="pres">
      <dgm:prSet presAssocID="{87499C26-5F73-4DF4-8BAF-5D74EED61947}" presName="childRect" presStyleLbl="bgAcc1" presStyleIdx="1" presStyleCnt="2">
        <dgm:presLayoutVars>
          <dgm:bulletEnabled val="1"/>
        </dgm:presLayoutVars>
      </dgm:prSet>
      <dgm:spPr/>
    </dgm:pt>
    <dgm:pt modelId="{EB2F2891-C838-42AA-A1C7-087CBD9D1339}" type="pres">
      <dgm:prSet presAssocID="{87499C26-5F73-4DF4-8BAF-5D74EED6194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9510DE-E492-4992-815A-6D2A3FEC7E56}" type="pres">
      <dgm:prSet presAssocID="{87499C26-5F73-4DF4-8BAF-5D74EED61947}" presName="parentRect" presStyleLbl="alignNode1" presStyleIdx="1" presStyleCnt="2"/>
      <dgm:spPr/>
    </dgm:pt>
    <dgm:pt modelId="{2704129E-B416-4D03-87A2-578EB5E24D26}" type="pres">
      <dgm:prSet presAssocID="{87499C26-5F73-4DF4-8BAF-5D74EED61947}" presName="adorn" presStyleLbl="fgAccFollowNod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ntro de llamadas"/>
        </a:ext>
      </dgm:extLst>
    </dgm:pt>
  </dgm:ptLst>
  <dgm:cxnLst>
    <dgm:cxn modelId="{2895E009-BBBF-47DB-98CE-3B5CECD6D4D1}" type="presOf" srcId="{64736739-E0AF-4443-89DC-1C579366BE7E}" destId="{CCCD188B-F08E-4BDC-B729-FEF94633D233}" srcOrd="0" destOrd="2" presId="urn:microsoft.com/office/officeart/2005/8/layout/bList2"/>
    <dgm:cxn modelId="{874EF619-5946-4B69-B4EC-0BB9F5C996E0}" srcId="{949C45C1-98A4-422C-930F-397C00536C45}" destId="{FDF22934-9ADB-4E5F-A522-EBD70D312CF0}" srcOrd="0" destOrd="0" parTransId="{22DE123A-6B4B-4D45-A4D0-0D03E3BC711E}" sibTransId="{5CC05B54-138E-4E2A-994F-49242EE51BD8}"/>
    <dgm:cxn modelId="{D9A0E720-134A-4C03-BE62-B2D9E1386493}" srcId="{FDF3AFBB-E8ED-43D4-B539-F32D2D8739C6}" destId="{949C45C1-98A4-422C-930F-397C00536C45}" srcOrd="0" destOrd="0" parTransId="{5B22A082-FEAD-4701-A864-38CFE2F8D3BA}" sibTransId="{C81EAF41-538A-4FEB-B6CD-689ABB177703}"/>
    <dgm:cxn modelId="{DD39A13C-48D3-44BA-9B89-CAD68046B081}" type="presOf" srcId="{949C45C1-98A4-422C-930F-397C00536C45}" destId="{658D8F38-8CE8-4DEB-B2F4-1B52376CBFB4}" srcOrd="0" destOrd="0" presId="urn:microsoft.com/office/officeart/2005/8/layout/bList2"/>
    <dgm:cxn modelId="{1956C05D-F231-412F-A367-56194D13E8CA}" type="presOf" srcId="{FDF22934-9ADB-4E5F-A522-EBD70D312CF0}" destId="{150F5849-49DC-4034-99E9-D0B5A5D7194C}" srcOrd="0" destOrd="0" presId="urn:microsoft.com/office/officeart/2005/8/layout/bList2"/>
    <dgm:cxn modelId="{6F157163-533C-4FEF-9123-630D89096C10}" type="presOf" srcId="{BC3B2B73-1BCE-4371-8D20-BCFE617584FF}" destId="{CCCD188B-F08E-4BDC-B729-FEF94633D233}" srcOrd="0" destOrd="1" presId="urn:microsoft.com/office/officeart/2005/8/layout/bList2"/>
    <dgm:cxn modelId="{92AE334C-3BCD-48CE-83D2-25BB9B729B2B}" srcId="{87499C26-5F73-4DF4-8BAF-5D74EED61947}" destId="{952BAD52-2FAE-4F37-8545-D341B4B4CC02}" srcOrd="0" destOrd="0" parTransId="{AA847EE3-8AD8-474F-9A5B-C3063E9F1529}" sibTransId="{FB325293-D3E3-4D52-BE74-4BC49AE1AED1}"/>
    <dgm:cxn modelId="{67AA3D6C-3E28-4065-A1B2-57D5E7A8A6CA}" type="presOf" srcId="{949C45C1-98A4-422C-930F-397C00536C45}" destId="{20E2EC33-8638-4FBA-B832-B01CECD6C266}" srcOrd="1" destOrd="0" presId="urn:microsoft.com/office/officeart/2005/8/layout/bList2"/>
    <dgm:cxn modelId="{07F9406D-BC9E-4019-A2EB-2A89F5D35B92}" type="presOf" srcId="{4C0896BD-DE51-43B1-B200-E06E5D3B6188}" destId="{150F5849-49DC-4034-99E9-D0B5A5D7194C}" srcOrd="0" destOrd="2" presId="urn:microsoft.com/office/officeart/2005/8/layout/bList2"/>
    <dgm:cxn modelId="{9442566D-EE9F-4B2A-AF96-9D20570B6B9D}" type="presOf" srcId="{952BAD52-2FAE-4F37-8545-D341B4B4CC02}" destId="{CCCD188B-F08E-4BDC-B729-FEF94633D233}" srcOrd="0" destOrd="0" presId="urn:microsoft.com/office/officeart/2005/8/layout/bList2"/>
    <dgm:cxn modelId="{828B946E-EAD5-4CF1-86A2-824876076BEA}" srcId="{FDF3AFBB-E8ED-43D4-B539-F32D2D8739C6}" destId="{87499C26-5F73-4DF4-8BAF-5D74EED61947}" srcOrd="1" destOrd="0" parTransId="{522EDCFD-FABF-491E-B6C2-B909CA343DE1}" sibTransId="{65490B13-F95A-4AF2-BBF4-4143B4076016}"/>
    <dgm:cxn modelId="{2F3E1874-F40C-4489-8372-032B9921E353}" type="presOf" srcId="{413C88C2-7D6C-4585-BC10-D2259453B32C}" destId="{150F5849-49DC-4034-99E9-D0B5A5D7194C}" srcOrd="0" destOrd="1" presId="urn:microsoft.com/office/officeart/2005/8/layout/bList2"/>
    <dgm:cxn modelId="{A0CFEA82-C74F-44EC-ACD0-F194E48FC943}" type="presOf" srcId="{FDF3AFBB-E8ED-43D4-B539-F32D2D8739C6}" destId="{DA426280-59A3-4F59-B8E5-457C938E7B81}" srcOrd="0" destOrd="0" presId="urn:microsoft.com/office/officeart/2005/8/layout/bList2"/>
    <dgm:cxn modelId="{8B7916C8-CE7E-458B-815B-AABC4EBE5096}" srcId="{87499C26-5F73-4DF4-8BAF-5D74EED61947}" destId="{64736739-E0AF-4443-89DC-1C579366BE7E}" srcOrd="2" destOrd="0" parTransId="{F5A2D512-02D3-4BE1-B28F-09198C104B60}" sibTransId="{2C3BA340-AB2B-4B82-88B4-5E140E12FE27}"/>
    <dgm:cxn modelId="{7D6523C8-E816-4BAC-A5BB-4E22253B440D}" srcId="{87499C26-5F73-4DF4-8BAF-5D74EED61947}" destId="{BC3B2B73-1BCE-4371-8D20-BCFE617584FF}" srcOrd="1" destOrd="0" parTransId="{ECB345B3-BE45-4B36-BC6E-6632B5D92F1A}" sibTransId="{8A94A68B-200C-4D1B-BDE6-524703888F4B}"/>
    <dgm:cxn modelId="{8FE29BED-746B-48DB-8DE2-F5888273AA8E}" type="presOf" srcId="{C81EAF41-538A-4FEB-B6CD-689ABB177703}" destId="{EB587A61-D36A-4DA2-AB8F-4E2691860F08}" srcOrd="0" destOrd="0" presId="urn:microsoft.com/office/officeart/2005/8/layout/bList2"/>
    <dgm:cxn modelId="{F4A842F3-6D5C-44E6-9BC6-D0E850B412B8}" srcId="{949C45C1-98A4-422C-930F-397C00536C45}" destId="{413C88C2-7D6C-4585-BC10-D2259453B32C}" srcOrd="1" destOrd="0" parTransId="{5106D410-7988-4546-BA6F-4E8151F9E0A5}" sibTransId="{F83947A6-3184-4B04-AC4F-E10C27CD85CB}"/>
    <dgm:cxn modelId="{620B48F4-6B8A-43C9-857C-B0D254B9AB6C}" srcId="{949C45C1-98A4-422C-930F-397C00536C45}" destId="{4C0896BD-DE51-43B1-B200-E06E5D3B6188}" srcOrd="2" destOrd="0" parTransId="{AFA15671-9EB0-448D-BA3C-3F0BF8EB250E}" sibTransId="{A1D1544E-BF8B-4C1D-8C52-DF5F1325FDF0}"/>
    <dgm:cxn modelId="{4A8A10F6-7C39-4957-B6C3-A43A32420801}" type="presOf" srcId="{87499C26-5F73-4DF4-8BAF-5D74EED61947}" destId="{EB2F2891-C838-42AA-A1C7-087CBD9D1339}" srcOrd="0" destOrd="0" presId="urn:microsoft.com/office/officeart/2005/8/layout/bList2"/>
    <dgm:cxn modelId="{86E137FC-0B17-4031-BFAB-05E820AC6E36}" type="presOf" srcId="{87499C26-5F73-4DF4-8BAF-5D74EED61947}" destId="{319510DE-E492-4992-815A-6D2A3FEC7E56}" srcOrd="1" destOrd="0" presId="urn:microsoft.com/office/officeart/2005/8/layout/bList2"/>
    <dgm:cxn modelId="{296085D2-6668-469C-8D05-F40E9C227C4A}" type="presParOf" srcId="{DA426280-59A3-4F59-B8E5-457C938E7B81}" destId="{7BE4B74C-13BA-4A8A-A4AD-442BC1278283}" srcOrd="0" destOrd="0" presId="urn:microsoft.com/office/officeart/2005/8/layout/bList2"/>
    <dgm:cxn modelId="{BAA4C8FB-D520-49DE-BDAC-F6A0D8747A56}" type="presParOf" srcId="{7BE4B74C-13BA-4A8A-A4AD-442BC1278283}" destId="{150F5849-49DC-4034-99E9-D0B5A5D7194C}" srcOrd="0" destOrd="0" presId="urn:microsoft.com/office/officeart/2005/8/layout/bList2"/>
    <dgm:cxn modelId="{B094FF66-4198-4015-9E69-54633B018623}" type="presParOf" srcId="{7BE4B74C-13BA-4A8A-A4AD-442BC1278283}" destId="{658D8F38-8CE8-4DEB-B2F4-1B52376CBFB4}" srcOrd="1" destOrd="0" presId="urn:microsoft.com/office/officeart/2005/8/layout/bList2"/>
    <dgm:cxn modelId="{F45F182E-4DC2-4F2A-A1E9-854676CA59D4}" type="presParOf" srcId="{7BE4B74C-13BA-4A8A-A4AD-442BC1278283}" destId="{20E2EC33-8638-4FBA-B832-B01CECD6C266}" srcOrd="2" destOrd="0" presId="urn:microsoft.com/office/officeart/2005/8/layout/bList2"/>
    <dgm:cxn modelId="{27F2E3EE-5A02-4F03-848E-40E6AFA46A39}" type="presParOf" srcId="{7BE4B74C-13BA-4A8A-A4AD-442BC1278283}" destId="{B915FC40-4CB0-4AF2-9935-C42710070A53}" srcOrd="3" destOrd="0" presId="urn:microsoft.com/office/officeart/2005/8/layout/bList2"/>
    <dgm:cxn modelId="{73382004-62AC-4085-9742-6C72A2552EB3}" type="presParOf" srcId="{DA426280-59A3-4F59-B8E5-457C938E7B81}" destId="{EB587A61-D36A-4DA2-AB8F-4E2691860F08}" srcOrd="1" destOrd="0" presId="urn:microsoft.com/office/officeart/2005/8/layout/bList2"/>
    <dgm:cxn modelId="{1B0496A6-9327-459B-8CF5-DC60288302FF}" type="presParOf" srcId="{DA426280-59A3-4F59-B8E5-457C938E7B81}" destId="{741DA3AC-BB3F-481D-A200-16D270CA9AAD}" srcOrd="2" destOrd="0" presId="urn:microsoft.com/office/officeart/2005/8/layout/bList2"/>
    <dgm:cxn modelId="{8778962A-47BB-441B-877B-AF6C068753A8}" type="presParOf" srcId="{741DA3AC-BB3F-481D-A200-16D270CA9AAD}" destId="{CCCD188B-F08E-4BDC-B729-FEF94633D233}" srcOrd="0" destOrd="0" presId="urn:microsoft.com/office/officeart/2005/8/layout/bList2"/>
    <dgm:cxn modelId="{BB1C7C25-D369-4C62-BAD8-0C01BA650CB5}" type="presParOf" srcId="{741DA3AC-BB3F-481D-A200-16D270CA9AAD}" destId="{EB2F2891-C838-42AA-A1C7-087CBD9D1339}" srcOrd="1" destOrd="0" presId="urn:microsoft.com/office/officeart/2005/8/layout/bList2"/>
    <dgm:cxn modelId="{6BC53B9E-95CB-473A-A14E-C36FD3AB8D79}" type="presParOf" srcId="{741DA3AC-BB3F-481D-A200-16D270CA9AAD}" destId="{319510DE-E492-4992-815A-6D2A3FEC7E56}" srcOrd="2" destOrd="0" presId="urn:microsoft.com/office/officeart/2005/8/layout/bList2"/>
    <dgm:cxn modelId="{BB0F3EAC-0332-467D-B0A4-31BD1637B288}" type="presParOf" srcId="{741DA3AC-BB3F-481D-A200-16D270CA9AAD}" destId="{2704129E-B416-4D03-87A2-578EB5E24D2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kern="1200" dirty="0"/>
            <a:t>EP I 28% 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kern="1200" dirty="0"/>
            <a:t>EP II 28% + CO/AU 7,5%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500" kern="1200" dirty="0"/>
            <a:t>EF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5849-49DC-4034-99E9-D0B5A5D7194C}">
      <dsp:nvSpPr>
        <dsp:cNvPr id="0" name=""/>
        <dsp:cNvSpPr/>
      </dsp:nvSpPr>
      <dsp:spPr>
        <a:xfrm>
          <a:off x="3377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PDF (</a:t>
          </a:r>
          <a:r>
            <a:rPr lang="es-CO" sz="2800" kern="1200" dirty="0" err="1"/>
            <a:t>word</a:t>
          </a:r>
          <a:r>
            <a:rPr lang="es-CO" sz="2800" kern="1200" dirty="0"/>
            <a:t>, </a:t>
          </a:r>
          <a:r>
            <a:rPr lang="es-CO" sz="2800" kern="1200" dirty="0" err="1"/>
            <a:t>latex</a:t>
          </a:r>
          <a:r>
            <a:rPr lang="es-CO" sz="2800" kern="1200" dirty="0"/>
            <a:t>, </a:t>
          </a:r>
          <a:r>
            <a:rPr lang="es-CO" sz="2800" kern="1200" dirty="0" err="1"/>
            <a:t>etc</a:t>
          </a:r>
          <a:r>
            <a:rPr lang="es-CO" sz="28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 proyectos: Sesión según fecha**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Entrega: Correo monitor*</a:t>
          </a:r>
        </a:p>
      </dsp:txBody>
      <dsp:txXfrm>
        <a:off x="67250" y="172862"/>
        <a:ext cx="3524031" cy="2662101"/>
      </dsp:txXfrm>
    </dsp:sp>
    <dsp:sp modelId="{20E2EC33-8638-4FBA-B832-B01CECD6C266}">
      <dsp:nvSpPr>
        <dsp:cNvPr id="0" name=""/>
        <dsp:cNvSpPr/>
      </dsp:nvSpPr>
      <dsp:spPr>
        <a:xfrm>
          <a:off x="3377" y="2834964"/>
          <a:ext cx="3651777" cy="1172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 (80%)***</a:t>
          </a:r>
        </a:p>
      </dsp:txBody>
      <dsp:txXfrm>
        <a:off x="3377" y="2834964"/>
        <a:ext cx="2571674" cy="1172169"/>
      </dsp:txXfrm>
    </dsp:sp>
    <dsp:sp modelId="{B915FC40-4CB0-4AF2-9935-C42710070A53}">
      <dsp:nvSpPr>
        <dsp:cNvPr id="0" name=""/>
        <dsp:cNvSpPr/>
      </dsp:nvSpPr>
      <dsp:spPr>
        <a:xfrm>
          <a:off x="2678354" y="3021152"/>
          <a:ext cx="1278121" cy="12781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D188B-F08E-4BDC-B729-FEF94633D233}">
      <dsp:nvSpPr>
        <dsp:cNvPr id="0" name=""/>
        <dsp:cNvSpPr/>
      </dsp:nvSpPr>
      <dsp:spPr>
        <a:xfrm>
          <a:off x="4273123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asistencia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entrega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Participación</a:t>
          </a:r>
        </a:p>
      </dsp:txBody>
      <dsp:txXfrm>
        <a:off x="4336996" y="172862"/>
        <a:ext cx="3524031" cy="2662101"/>
      </dsp:txXfrm>
    </dsp:sp>
    <dsp:sp modelId="{319510DE-E492-4992-815A-6D2A3FEC7E56}">
      <dsp:nvSpPr>
        <dsp:cNvPr id="0" name=""/>
        <dsp:cNvSpPr/>
      </dsp:nvSpPr>
      <dsp:spPr>
        <a:xfrm>
          <a:off x="4273123" y="2834964"/>
          <a:ext cx="3651777" cy="117216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ASISTENCIA Y PARTICIPACIÓN (20%)</a:t>
          </a:r>
        </a:p>
      </dsp:txBody>
      <dsp:txXfrm>
        <a:off x="4273123" y="2834964"/>
        <a:ext cx="2571674" cy="1172169"/>
      </dsp:txXfrm>
    </dsp:sp>
    <dsp:sp modelId="{2704129E-B416-4D03-87A2-578EB5E24D26}">
      <dsp:nvSpPr>
        <dsp:cNvPr id="0" name=""/>
        <dsp:cNvSpPr/>
      </dsp:nvSpPr>
      <dsp:spPr>
        <a:xfrm>
          <a:off x="6948100" y="3021152"/>
          <a:ext cx="1278121" cy="127812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9/08/2024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9/08/2024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>
            <a:extLst>
              <a:ext uri="{FF2B5EF4-FFF2-40B4-BE49-F238E27FC236}">
                <a16:creationId xmlns:a16="http://schemas.microsoft.com/office/drawing/2014/main" id="{A56DD2AA-61EF-4380-8F5F-40ED8EEF82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>
            <a:extLst>
              <a:ext uri="{FF2B5EF4-FFF2-40B4-BE49-F238E27FC236}">
                <a16:creationId xmlns:a16="http://schemas.microsoft.com/office/drawing/2014/main" id="{96E07582-9532-4EEA-A496-0EEE5D273A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3528994E-D050-4244-AEAB-174CE2809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85802-30F1-42EE-BC91-C46DAA2F84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>
            <a:extLst>
              <a:ext uri="{FF2B5EF4-FFF2-40B4-BE49-F238E27FC236}">
                <a16:creationId xmlns:a16="http://schemas.microsoft.com/office/drawing/2014/main" id="{49DEC007-5864-4131-A49C-A215E5AA5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>
            <a:extLst>
              <a:ext uri="{FF2B5EF4-FFF2-40B4-BE49-F238E27FC236}">
                <a16:creationId xmlns:a16="http://schemas.microsoft.com/office/drawing/2014/main" id="{9315BA39-5720-4204-8D2D-3C5CF9E47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6388" name="3 Marcador de número de diapositiva">
            <a:extLst>
              <a:ext uri="{FF2B5EF4-FFF2-40B4-BE49-F238E27FC236}">
                <a16:creationId xmlns:a16="http://schemas.microsoft.com/office/drawing/2014/main" id="{C968590B-F046-48BF-970D-F7DE2199E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10BD95-6B74-41D9-9DDB-4485971ED202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0.sv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627784" y="335699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11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4C75C0D4-26C4-6450-DCEC-496313129F8F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188" y="3068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¿Preguntas?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D1942BCC-22FD-C040-B13F-F3B875998BB3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BF8F796-DAEA-70B0-4E08-BDE505BB6DD2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9D5752BD-A921-A9EA-4EB2-6F08382C8630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20:10 - 21:30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AAFE5C2-7FA4-466D-AA78-140D9F7A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46272"/>
              </p:ext>
            </p:extLst>
          </p:nvPr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641668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FD7E3C92-9034-91B6-FDDB-9BE9A69512A7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3D0D465E-F9D6-429E-92A7-0FF16ECD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A3D996-0567-4685-A0EB-B4B9355B6810}"/>
              </a:ext>
            </a:extLst>
          </p:cNvPr>
          <p:cNvSpPr txBox="1">
            <a:spLocks/>
          </p:cNvSpPr>
          <p:nvPr/>
        </p:nvSpPr>
        <p:spPr bwMode="auto">
          <a:xfrm>
            <a:off x="457200" y="692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Criterios de Evaluación Proyectos y Talleres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F251356-6039-463D-98A3-27BC7A6EC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125841"/>
              </p:ext>
            </p:extLst>
          </p:nvPr>
        </p:nvGraphicFramePr>
        <p:xfrm>
          <a:off x="611560" y="1746193"/>
          <a:ext cx="8229600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0701A2C-E982-40EA-9283-15E5825703A1}"/>
              </a:ext>
            </a:extLst>
          </p:cNvPr>
          <p:cNvSpPr txBox="1"/>
          <p:nvPr/>
        </p:nvSpPr>
        <p:spPr>
          <a:xfrm>
            <a:off x="394656" y="5783860"/>
            <a:ext cx="9083352" cy="1074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*No se reciben entregas vía email posterior a la fecha señalada. Cualquier email con entregas será ignorado.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100" u="none" strike="noStrike" kern="1200" cap="none" spc="0" normalizeH="0" baseline="0" noProof="0" dirty="0">
                <a:ln>
                  <a:noFill/>
                </a:ln>
                <a:solidFill>
                  <a:srgbClr val="494C4E"/>
                </a:solidFill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**Los días hábiles son los comprendidos entre lunes 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100" u="none" strike="noStrike" kern="1200" cap="none" spc="0" normalizeH="0" baseline="0" noProof="0" dirty="0">
                <a:ln>
                  <a:noFill/>
                </a:ln>
                <a:solidFill>
                  <a:srgbClr val="494C4E"/>
                </a:solidFill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Viernes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*** El trabajo debe subirse con el aval de los participantes del grupo</a:t>
            </a:r>
            <a:endParaRPr kumimoji="0" lang="es-CO" sz="1100" u="none" strike="noStrike" kern="1200" cap="none" spc="0" normalizeH="0" baseline="0" noProof="0" dirty="0">
              <a:ln>
                <a:noFill/>
              </a:ln>
              <a:solidFill>
                <a:srgbClr val="494C4E"/>
              </a:solidFill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La retroalimentación se realizará dentro de los 10 días hábiles posteriores a </a:t>
            </a: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la entrega.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4" descr="Programas - Intranet ETITC">
            <a:extLst>
              <a:ext uri="{FF2B5EF4-FFF2-40B4-BE49-F238E27FC236}">
                <a16:creationId xmlns:a16="http://schemas.microsoft.com/office/drawing/2014/main" id="{CDC9C00C-F6CF-3FF9-99A9-0C7E86DD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B31DA36D-C014-6B07-482C-360E1446FE41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9BC34425-A357-487C-8A17-FF92756F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147CF6-0CB7-4611-9C6C-D1C1173897FF}"/>
              </a:ext>
            </a:extLst>
          </p:cNvPr>
          <p:cNvSpPr txBox="1">
            <a:spLocks/>
          </p:cNvSpPr>
          <p:nvPr/>
        </p:nvSpPr>
        <p:spPr bwMode="auto">
          <a:xfrm>
            <a:off x="373063" y="722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</a:t>
            </a:r>
          </a:p>
        </p:txBody>
      </p:sp>
      <p:sp>
        <p:nvSpPr>
          <p:cNvPr id="15365" name="Rectángulo 3">
            <a:extLst>
              <a:ext uri="{FF2B5EF4-FFF2-40B4-BE49-F238E27FC236}">
                <a16:creationId xmlns:a16="http://schemas.microsoft.com/office/drawing/2014/main" id="{C4B69D28-4FBD-40E4-8F16-AD35B074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9" y="1655024"/>
            <a:ext cx="89757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Comunicación asertiva entre estudiantes y profesor*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Leer libro guía antes de cada sesión de clase.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Simbología y terminología se maneja de acuerdo con IEEE estándares. . 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El motivo de las inasistencias debe reportarse vía correo dentro de los 3 días hábiles y los soportes dentro de los 8 días hábiles posteriores a la ausencia.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CO" altLang="es-CO" sz="2000" dirty="0"/>
              <a:t>Tenga en cuenta todas las condiciones de seguridad, para que no lo ponga en peligro a usted ni a ninguna persona a su alrededor. 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492F8D3-8695-1514-13E9-60C88618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3760F420-B537-4F91-F0E0-245FFF11A467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3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FC11CB7-6428-9DA9-647C-1E8F114FF291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3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D431287-AE21-B10F-DB28-D4791D8F6853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575</Words>
  <Application>Microsoft Office PowerPoint</Application>
  <PresentationFormat>Carta (216 x 279 mm)</PresentationFormat>
  <Paragraphs>141</Paragraphs>
  <Slides>11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9</vt:lpstr>
      <vt:lpstr>10</vt:lpstr>
      <vt:lpstr>11</vt:lpstr>
      <vt:lpstr>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72</cp:revision>
  <dcterms:created xsi:type="dcterms:W3CDTF">2008-03-11T21:51:34Z</dcterms:created>
  <dcterms:modified xsi:type="dcterms:W3CDTF">2024-08-09T13:08:01Z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