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0" r:id="rId6"/>
    <p:sldId id="274" r:id="rId7"/>
    <p:sldId id="275" r:id="rId8"/>
    <p:sldId id="276" r:id="rId9"/>
    <p:sldId id="277" r:id="rId10"/>
    <p:sldId id="281" r:id="rId11"/>
    <p:sldId id="294" r:id="rId12"/>
    <p:sldId id="278" r:id="rId13"/>
    <p:sldId id="282" r:id="rId14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4"/>
            <p14:sldId id="275"/>
            <p14:sldId id="276"/>
            <p14:sldId id="277"/>
            <p14:sldId id="281"/>
            <p14:sldId id="294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0B725-4CA2-48BE-9B3C-2D32F127CC8C}" v="1" dt="2025-01-23T02:26:07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68666" autoAdjust="0"/>
  </p:normalViewPr>
  <p:slideViewPr>
    <p:cSldViewPr>
      <p:cViewPr varScale="1">
        <p:scale>
          <a:sx n="76" d="100"/>
          <a:sy n="76" d="100"/>
        </p:scale>
        <p:origin x="3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C5E226C9-5113-2DA2-F8A6-5465FD7FA11A}"/>
    <pc:docChg chg="modSld">
      <pc:chgData name="JHEYSON FABIAN VILLAVISAN BUITRAGO" userId="S::jfvillavisanb@itc.edu.co::e5ced5c2-d787-455d-b115-4f08a699b8c8" providerId="AD" clId="Web-{C5E226C9-5113-2DA2-F8A6-5465FD7FA11A}" dt="2023-02-16T12:28:24.380" v="1017" actId="20577"/>
      <pc:docMkLst>
        <pc:docMk/>
      </pc:docMkLst>
      <pc:sldChg chg="delSp modSp">
        <pc:chgData name="JHEYSON FABIAN VILLAVISAN BUITRAGO" userId="S::jfvillavisanb@itc.edu.co::e5ced5c2-d787-455d-b115-4f08a699b8c8" providerId="AD" clId="Web-{C5E226C9-5113-2DA2-F8A6-5465FD7FA11A}" dt="2023-02-16T11:57:47.002" v="14" actId="20577"/>
        <pc:sldMkLst>
          <pc:docMk/>
          <pc:sldMk cId="0" sldId="256"/>
        </pc:sldMkLst>
      </pc:sldChg>
      <pc:sldChg chg="modSp">
        <pc:chgData name="JHEYSON FABIAN VILLAVISAN BUITRAGO" userId="S::jfvillavisanb@itc.edu.co::e5ced5c2-d787-455d-b115-4f08a699b8c8" providerId="AD" clId="Web-{C5E226C9-5113-2DA2-F8A6-5465FD7FA11A}" dt="2023-02-16T12:28:24.380" v="1017" actId="20577"/>
        <pc:sldMkLst>
          <pc:docMk/>
          <pc:sldMk cId="0" sldId="261"/>
        </pc:sldMkLst>
      </pc:sldChg>
      <pc:sldChg chg="modSp">
        <pc:chgData name="JHEYSON FABIAN VILLAVISAN BUITRAGO" userId="S::jfvillavisanb@itc.edu.co::e5ced5c2-d787-455d-b115-4f08a699b8c8" providerId="AD" clId="Web-{C5E226C9-5113-2DA2-F8A6-5465FD7FA11A}" dt="2023-02-16T12:23:57.039" v="951"/>
        <pc:sldMkLst>
          <pc:docMk/>
          <pc:sldMk cId="2505371292" sldId="270"/>
        </pc:sldMkLst>
      </pc:sldChg>
    </pc:docChg>
  </pc:docChgLst>
  <pc:docChgLst>
    <pc:chgData name="JHEYSON FABIAN VILLAVISAN BUITRAGO" userId="S::jfvillavisanb@itc.edu.co::e5ced5c2-d787-455d-b115-4f08a699b8c8" providerId="AD" clId="Web-{54BAD33D-1FBE-B93A-3E5C-E1E2FBD057AE}"/>
    <pc:docChg chg="addSld modSld modSection">
      <pc:chgData name="JHEYSON FABIAN VILLAVISAN BUITRAGO" userId="S::jfvillavisanb@itc.edu.co::e5ced5c2-d787-455d-b115-4f08a699b8c8" providerId="AD" clId="Web-{54BAD33D-1FBE-B93A-3E5C-E1E2FBD057AE}" dt="2023-02-23T12:19:43.194" v="754"/>
      <pc:docMkLst>
        <pc:docMk/>
      </pc:docMkLst>
      <pc:sldChg chg="addSp modSp">
        <pc:chgData name="JHEYSON FABIAN VILLAVISAN BUITRAGO" userId="S::jfvillavisanb@itc.edu.co::e5ced5c2-d787-455d-b115-4f08a699b8c8" providerId="AD" clId="Web-{54BAD33D-1FBE-B93A-3E5C-E1E2FBD057AE}" dt="2023-02-23T11:52:28.728" v="182" actId="20577"/>
        <pc:sldMkLst>
          <pc:docMk/>
          <pc:sldMk cId="3709177429" sldId="274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1:53:18.856" v="211"/>
        <pc:sldMkLst>
          <pc:docMk/>
          <pc:sldMk cId="2574427139" sldId="275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1:57:22.888" v="588" actId="20577"/>
        <pc:sldMkLst>
          <pc:docMk/>
          <pc:sldMk cId="3477400737" sldId="276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2:34.635" v="685" actId="1076"/>
        <pc:sldMkLst>
          <pc:docMk/>
          <pc:sldMk cId="3602490117" sldId="277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2:16.977" v="684" actId="20577"/>
        <pc:sldMkLst>
          <pc:docMk/>
          <pc:sldMk cId="2767045354" sldId="278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9:43.194" v="754"/>
        <pc:sldMkLst>
          <pc:docMk/>
          <pc:sldMk cId="1972393218" sldId="279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09:34.748" v="658"/>
        <pc:sldMkLst>
          <pc:docMk/>
          <pc:sldMk cId="71122801" sldId="280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2:10.508" v="682" actId="20577"/>
        <pc:sldMkLst>
          <pc:docMk/>
          <pc:sldMk cId="3730904877" sldId="281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3:53.859" v="728"/>
        <pc:sldMkLst>
          <pc:docMk/>
          <pc:sldMk cId="3146510233" sldId="282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6:26.681" v="744" actId="20577"/>
        <pc:sldMkLst>
          <pc:docMk/>
          <pc:sldMk cId="335165973" sldId="283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6:34.525" v="748" actId="20577"/>
        <pc:sldMkLst>
          <pc:docMk/>
          <pc:sldMk cId="2833636623" sldId="284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9:33.053" v="753"/>
        <pc:sldMkLst>
          <pc:docMk/>
          <pc:sldMk cId="597048695" sldId="285"/>
        </pc:sldMkLst>
      </pc:sldChg>
    </pc:docChg>
  </pc:docChgLst>
  <pc:docChgLst>
    <pc:chgData name="JHEYSON FABIAN VILLAVISAN BUITRAGO" userId="e5ced5c2-d787-455d-b115-4f08a699b8c8" providerId="ADAL" clId="{D0570E32-D693-44E6-A70F-FBAC44EECAE9}"/>
    <pc:docChg chg="modSld">
      <pc:chgData name="JHEYSON FABIAN VILLAVISAN BUITRAGO" userId="e5ced5c2-d787-455d-b115-4f08a699b8c8" providerId="ADAL" clId="{D0570E32-D693-44E6-A70F-FBAC44EECAE9}" dt="2023-08-28T19:21:41.649" v="0" actId="20577"/>
      <pc:docMkLst>
        <pc:docMk/>
      </pc:docMkLst>
      <pc:sldChg chg="modSp mod">
        <pc:chgData name="JHEYSON FABIAN VILLAVISAN BUITRAGO" userId="e5ced5c2-d787-455d-b115-4f08a699b8c8" providerId="ADAL" clId="{D0570E32-D693-44E6-A70F-FBAC44EECAE9}" dt="2023-08-28T19:21:41.649" v="0" actId="20577"/>
        <pc:sldMkLst>
          <pc:docMk/>
          <pc:sldMk cId="0" sldId="256"/>
        </pc:sldMkLst>
      </pc:sldChg>
    </pc:docChg>
  </pc:docChgLst>
  <pc:docChgLst>
    <pc:chgData name="DARWIN ANDRES QUIROZ MACARENO" userId="S::daquirozm@itc.edu.co::be22d150-e990-4a54-927e-e5653c8d77fb" providerId="AD" clId="Web-{05B06EAF-FFD1-DAAF-F4BD-A7EE4FAA4B3B}"/>
    <pc:docChg chg="sldOrd">
      <pc:chgData name="DARWIN ANDRES QUIROZ MACARENO" userId="S::daquirozm@itc.edu.co::be22d150-e990-4a54-927e-e5653c8d77fb" providerId="AD" clId="Web-{05B06EAF-FFD1-DAAF-F4BD-A7EE4FAA4B3B}" dt="2024-03-10T18:41:08.138" v="0"/>
      <pc:docMkLst>
        <pc:docMk/>
      </pc:docMkLst>
      <pc:sldChg chg="ord">
        <pc:chgData name="DARWIN ANDRES QUIROZ MACARENO" userId="S::daquirozm@itc.edu.co::be22d150-e990-4a54-927e-e5653c8d77fb" providerId="AD" clId="Web-{05B06EAF-FFD1-DAAF-F4BD-A7EE4FAA4B3B}" dt="2024-03-10T18:41:08.138" v="0"/>
        <pc:sldMkLst>
          <pc:docMk/>
          <pc:sldMk cId="597048695" sldId="285"/>
        </pc:sldMkLst>
      </pc:sldChg>
    </pc:docChg>
  </pc:docChgLst>
  <pc:docChgLst>
    <pc:chgData name="JHEYSON FABIAN VILLAVISAN BUITRAGO" userId="e5ced5c2-d787-455d-b115-4f08a699b8c8" providerId="ADAL" clId="{5756EAFE-AEF4-48EF-93D7-8960A1355E3E}"/>
    <pc:docChg chg="custSel addSld modSld">
      <pc:chgData name="JHEYSON FABIAN VILLAVISAN BUITRAGO" userId="e5ced5c2-d787-455d-b115-4f08a699b8c8" providerId="ADAL" clId="{5756EAFE-AEF4-48EF-93D7-8960A1355E3E}" dt="2024-02-19T20:33:24.831" v="7" actId="478"/>
      <pc:docMkLst>
        <pc:docMk/>
      </pc:docMkLst>
      <pc:sldChg chg="modSp mod">
        <pc:chgData name="JHEYSON FABIAN VILLAVISAN BUITRAGO" userId="e5ced5c2-d787-455d-b115-4f08a699b8c8" providerId="ADAL" clId="{5756EAFE-AEF4-48EF-93D7-8960A1355E3E}" dt="2024-02-19T20:21:28.193" v="0" actId="20577"/>
        <pc:sldMkLst>
          <pc:docMk/>
          <pc:sldMk cId="0" sldId="256"/>
        </pc:sldMkLst>
      </pc:sldChg>
      <pc:sldChg chg="delSp modSp add mod">
        <pc:chgData name="JHEYSON FABIAN VILLAVISAN BUITRAGO" userId="e5ced5c2-d787-455d-b115-4f08a699b8c8" providerId="ADAL" clId="{5756EAFE-AEF4-48EF-93D7-8960A1355E3E}" dt="2024-02-19T20:33:24.831" v="7" actId="478"/>
        <pc:sldMkLst>
          <pc:docMk/>
          <pc:sldMk cId="3847487604" sldId="293"/>
        </pc:sldMkLst>
      </pc:sldChg>
    </pc:docChg>
  </pc:docChgLst>
  <pc:docChgLst>
    <pc:chgData name="JHEYSON FABIAN VILLAVISAN BUITRAGO" userId="e5ced5c2-d787-455d-b115-4f08a699b8c8" providerId="ADAL" clId="{232318B1-F299-4FAD-A48A-E1654420F19D}"/>
    <pc:docChg chg="undo custSel modSld">
      <pc:chgData name="JHEYSON FABIAN VILLAVISAN BUITRAGO" userId="e5ced5c2-d787-455d-b115-4f08a699b8c8" providerId="ADAL" clId="{232318B1-F299-4FAD-A48A-E1654420F19D}" dt="2024-02-27T01:50:05.415" v="244" actId="20577"/>
      <pc:docMkLst>
        <pc:docMk/>
      </pc:docMkLst>
      <pc:sldChg chg="modSp mod">
        <pc:chgData name="JHEYSON FABIAN VILLAVISAN BUITRAGO" userId="e5ced5c2-d787-455d-b115-4f08a699b8c8" providerId="ADAL" clId="{232318B1-F299-4FAD-A48A-E1654420F19D}" dt="2024-02-27T01:26:37.118" v="0" actId="400"/>
        <pc:sldMkLst>
          <pc:docMk/>
          <pc:sldMk cId="2767045354" sldId="278"/>
        </pc:sldMkLst>
      </pc:sldChg>
      <pc:sldChg chg="modSp mod">
        <pc:chgData name="JHEYSON FABIAN VILLAVISAN BUITRAGO" userId="e5ced5c2-d787-455d-b115-4f08a699b8c8" providerId="ADAL" clId="{232318B1-F299-4FAD-A48A-E1654420F19D}" dt="2024-02-27T01:36:04.345" v="37" actId="20577"/>
        <pc:sldMkLst>
          <pc:docMk/>
          <pc:sldMk cId="2833636623" sldId="284"/>
        </pc:sldMkLst>
      </pc:sldChg>
      <pc:sldChg chg="modSp mod">
        <pc:chgData name="JHEYSON FABIAN VILLAVISAN BUITRAGO" userId="e5ced5c2-d787-455d-b115-4f08a699b8c8" providerId="ADAL" clId="{232318B1-F299-4FAD-A48A-E1654420F19D}" dt="2024-02-27T01:50:05.415" v="244" actId="20577"/>
        <pc:sldMkLst>
          <pc:docMk/>
          <pc:sldMk cId="597048695" sldId="285"/>
        </pc:sldMkLst>
      </pc:sldChg>
    </pc:docChg>
  </pc:docChgLst>
  <pc:docChgLst>
    <pc:chgData name="JHEYSON FABIAN VILLAVISAN BUITRAGO" userId="S::jfvillavisanb@itc.edu.co::e5ced5c2-d787-455d-b115-4f08a699b8c8" providerId="AD" clId="Web-{48E46AB0-417B-80D3-AB8F-FA5B0ABBF09B}"/>
    <pc:docChg chg="delSld modSld modSection">
      <pc:chgData name="JHEYSON FABIAN VILLAVISAN BUITRAGO" userId="S::jfvillavisanb@itc.edu.co::e5ced5c2-d787-455d-b115-4f08a699b8c8" providerId="AD" clId="Web-{48E46AB0-417B-80D3-AB8F-FA5B0ABBF09B}" dt="2023-02-23T11:37:06.089" v="30"/>
      <pc:docMkLst>
        <pc:docMk/>
      </pc:docMkLst>
      <pc:sldChg chg="del">
        <pc:chgData name="JHEYSON FABIAN VILLAVISAN BUITRAGO" userId="S::jfvillavisanb@itc.edu.co::e5ced5c2-d787-455d-b115-4f08a699b8c8" providerId="AD" clId="Web-{48E46AB0-417B-80D3-AB8F-FA5B0ABBF09B}" dt="2023-02-23T11:36:24.869" v="2"/>
        <pc:sldMkLst>
          <pc:docMk/>
          <pc:sldMk cId="0" sldId="261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6.026" v="4"/>
        <pc:sldMkLst>
          <pc:docMk/>
          <pc:sldMk cId="0" sldId="264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5.291" v="3"/>
        <pc:sldMkLst>
          <pc:docMk/>
          <pc:sldMk cId="0" sldId="265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6.510" v="5"/>
        <pc:sldMkLst>
          <pc:docMk/>
          <pc:sldMk cId="0" sldId="266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8.729" v="8"/>
        <pc:sldMkLst>
          <pc:docMk/>
          <pc:sldMk cId="0" sldId="268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2.744" v="1"/>
        <pc:sldMkLst>
          <pc:docMk/>
          <pc:sldMk cId="2505371292" sldId="270"/>
        </pc:sldMkLst>
      </pc:sldChg>
      <pc:sldChg chg="addSp delSp modSp">
        <pc:chgData name="JHEYSON FABIAN VILLAVISAN BUITRAGO" userId="S::jfvillavisanb@itc.edu.co::e5ced5c2-d787-455d-b115-4f08a699b8c8" providerId="AD" clId="Web-{48E46AB0-417B-80D3-AB8F-FA5B0ABBF09B}" dt="2023-02-23T11:37:06.089" v="30"/>
        <pc:sldMkLst>
          <pc:docMk/>
          <pc:sldMk cId="3709177429" sldId="274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7.276" v="6"/>
        <pc:sldMkLst>
          <pc:docMk/>
          <pc:sldMk cId="2680639377" sldId="275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7.885" v="7"/>
        <pc:sldMkLst>
          <pc:docMk/>
          <pc:sldMk cId="1955606898" sldId="277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2.025" v="0"/>
        <pc:sldMkLst>
          <pc:docMk/>
          <pc:sldMk cId="214171354" sldId="278"/>
        </pc:sldMkLst>
      </pc:sldChg>
    </pc:docChg>
  </pc:docChgLst>
  <pc:docChgLst>
    <pc:chgData clId="Web-{D98C46FD-1C58-BA1D-D9A1-62DBEA307B08}"/>
    <pc:docChg chg="sldOrd">
      <pc:chgData name="" userId="" providerId="" clId="Web-{D98C46FD-1C58-BA1D-D9A1-62DBEA307B08}" dt="2024-03-31T22:15:56.241" v="0"/>
      <pc:docMkLst>
        <pc:docMk/>
      </pc:docMkLst>
      <pc:sldChg chg="ord">
        <pc:chgData name="" userId="" providerId="" clId="Web-{D98C46FD-1C58-BA1D-D9A1-62DBEA307B08}" dt="2024-03-31T22:15:56.241" v="0"/>
        <pc:sldMkLst>
          <pc:docMk/>
          <pc:sldMk cId="3847487604" sldId="293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86D51AED-39AC-4356-9907-6B7B4B4435DE}"/>
    <pc:docChg chg="undo custSel addSld delSld modSld modSection">
      <pc:chgData name="JHEYSON FABIAN VILLAVISAN BUITRAGO" userId="e5ced5c2-d787-455d-b115-4f08a699b8c8" providerId="ADAL" clId="{86D51AED-39AC-4356-9907-6B7B4B4435DE}" dt="2024-08-12T16:22:48.328" v="364" actId="20577"/>
      <pc:docMkLst>
        <pc:docMk/>
      </pc:docMkLst>
      <pc:sldChg chg="modSp mod">
        <pc:chgData name="JHEYSON FABIAN VILLAVISAN BUITRAGO" userId="e5ced5c2-d787-455d-b115-4f08a699b8c8" providerId="ADAL" clId="{86D51AED-39AC-4356-9907-6B7B4B4435DE}" dt="2024-08-12T16:06:55.608" v="35" actId="20577"/>
        <pc:sldMkLst>
          <pc:docMk/>
          <pc:sldMk cId="3709177429" sldId="274"/>
        </pc:sldMkLst>
      </pc:sldChg>
      <pc:sldChg chg="addSp modSp mod">
        <pc:chgData name="JHEYSON FABIAN VILLAVISAN BUITRAGO" userId="e5ced5c2-d787-455d-b115-4f08a699b8c8" providerId="ADAL" clId="{86D51AED-39AC-4356-9907-6B7B4B4435DE}" dt="2024-08-12T16:07:43.117" v="47" actId="255"/>
        <pc:sldMkLst>
          <pc:docMk/>
          <pc:sldMk cId="2574427139" sldId="275"/>
        </pc:sldMkLst>
      </pc:sldChg>
      <pc:sldChg chg="modSp mod">
        <pc:chgData name="JHEYSON FABIAN VILLAVISAN BUITRAGO" userId="e5ced5c2-d787-455d-b115-4f08a699b8c8" providerId="ADAL" clId="{86D51AED-39AC-4356-9907-6B7B4B4435DE}" dt="2024-08-12T16:09:07.642" v="63" actId="255"/>
        <pc:sldMkLst>
          <pc:docMk/>
          <pc:sldMk cId="3477400737" sldId="276"/>
        </pc:sldMkLst>
      </pc:sldChg>
      <pc:sldChg chg="modSp mod">
        <pc:chgData name="JHEYSON FABIAN VILLAVISAN BUITRAGO" userId="e5ced5c2-d787-455d-b115-4f08a699b8c8" providerId="ADAL" clId="{86D51AED-39AC-4356-9907-6B7B4B4435DE}" dt="2024-08-12T16:11:31.484" v="84" actId="255"/>
        <pc:sldMkLst>
          <pc:docMk/>
          <pc:sldMk cId="3602490117" sldId="277"/>
        </pc:sldMkLst>
      </pc:sldChg>
      <pc:sldChg chg="addSp modSp mod modNotesTx">
        <pc:chgData name="JHEYSON FABIAN VILLAVISAN BUITRAGO" userId="e5ced5c2-d787-455d-b115-4f08a699b8c8" providerId="ADAL" clId="{86D51AED-39AC-4356-9907-6B7B4B4435DE}" dt="2024-08-12T16:22:48.328" v="364" actId="20577"/>
        <pc:sldMkLst>
          <pc:docMk/>
          <pc:sldMk cId="2767045354" sldId="278"/>
        </pc:sldMkLst>
      </pc:sldChg>
      <pc:sldChg chg="del">
        <pc:chgData name="JHEYSON FABIAN VILLAVISAN BUITRAGO" userId="e5ced5c2-d787-455d-b115-4f08a699b8c8" providerId="ADAL" clId="{86D51AED-39AC-4356-9907-6B7B4B4435DE}" dt="2024-08-12T16:21:50.319" v="294" actId="47"/>
        <pc:sldMkLst>
          <pc:docMk/>
          <pc:sldMk cId="1972393218" sldId="279"/>
        </pc:sldMkLst>
      </pc:sldChg>
      <pc:sldChg chg="del">
        <pc:chgData name="JHEYSON FABIAN VILLAVISAN BUITRAGO" userId="e5ced5c2-d787-455d-b115-4f08a699b8c8" providerId="ADAL" clId="{86D51AED-39AC-4356-9907-6B7B4B4435DE}" dt="2024-08-12T16:21:50.761" v="295" actId="47"/>
        <pc:sldMkLst>
          <pc:docMk/>
          <pc:sldMk cId="71122801" sldId="280"/>
        </pc:sldMkLst>
      </pc:sldChg>
      <pc:sldChg chg="addSp modSp mod">
        <pc:chgData name="JHEYSON FABIAN VILLAVISAN BUITRAGO" userId="e5ced5c2-d787-455d-b115-4f08a699b8c8" providerId="ADAL" clId="{86D51AED-39AC-4356-9907-6B7B4B4435DE}" dt="2024-08-12T16:17:27.468" v="256" actId="20577"/>
        <pc:sldMkLst>
          <pc:docMk/>
          <pc:sldMk cId="3730904877" sldId="281"/>
        </pc:sldMkLst>
      </pc:sldChg>
      <pc:sldChg chg="modSp add del mod">
        <pc:chgData name="JHEYSON FABIAN VILLAVISAN BUITRAGO" userId="e5ced5c2-d787-455d-b115-4f08a699b8c8" providerId="ADAL" clId="{86D51AED-39AC-4356-9907-6B7B4B4435DE}" dt="2024-08-12T16:22:40.723" v="362" actId="115"/>
        <pc:sldMkLst>
          <pc:docMk/>
          <pc:sldMk cId="3146510233" sldId="282"/>
        </pc:sldMkLst>
      </pc:sldChg>
      <pc:sldChg chg="del">
        <pc:chgData name="JHEYSON FABIAN VILLAVISAN BUITRAGO" userId="e5ced5c2-d787-455d-b115-4f08a699b8c8" providerId="ADAL" clId="{86D51AED-39AC-4356-9907-6B7B4B4435DE}" dt="2024-08-12T16:21:48.664" v="292" actId="47"/>
        <pc:sldMkLst>
          <pc:docMk/>
          <pc:sldMk cId="335165973" sldId="283"/>
        </pc:sldMkLst>
      </pc:sldChg>
      <pc:sldChg chg="del">
        <pc:chgData name="JHEYSON FABIAN VILLAVISAN BUITRAGO" userId="e5ced5c2-d787-455d-b115-4f08a699b8c8" providerId="ADAL" clId="{86D51AED-39AC-4356-9907-6B7B4B4435DE}" dt="2024-08-12T16:21:49.814" v="293" actId="47"/>
        <pc:sldMkLst>
          <pc:docMk/>
          <pc:sldMk cId="2833636623" sldId="284"/>
        </pc:sldMkLst>
      </pc:sldChg>
      <pc:sldChg chg="del">
        <pc:chgData name="JHEYSON FABIAN VILLAVISAN BUITRAGO" userId="e5ced5c2-d787-455d-b115-4f08a699b8c8" providerId="ADAL" clId="{86D51AED-39AC-4356-9907-6B7B4B4435DE}" dt="2024-08-12T16:21:51.252" v="296" actId="47"/>
        <pc:sldMkLst>
          <pc:docMk/>
          <pc:sldMk cId="597048695" sldId="285"/>
        </pc:sldMkLst>
      </pc:sldChg>
      <pc:sldChg chg="modSp mod">
        <pc:chgData name="JHEYSON FABIAN VILLAVISAN BUITRAGO" userId="e5ced5c2-d787-455d-b115-4f08a699b8c8" providerId="ADAL" clId="{86D51AED-39AC-4356-9907-6B7B4B4435DE}" dt="2024-08-12T16:20:34.929" v="286" actId="20577"/>
        <pc:sldMkLst>
          <pc:docMk/>
          <pc:sldMk cId="3847487604" sldId="293"/>
        </pc:sldMkLst>
      </pc:sldChg>
      <pc:sldChg chg="modSp add mod">
        <pc:chgData name="JHEYSON FABIAN VILLAVISAN BUITRAGO" userId="e5ced5c2-d787-455d-b115-4f08a699b8c8" providerId="ADAL" clId="{86D51AED-39AC-4356-9907-6B7B4B4435DE}" dt="2024-08-12T16:18:25.538" v="268" actId="255"/>
        <pc:sldMkLst>
          <pc:docMk/>
          <pc:sldMk cId="2652160058" sldId="294"/>
        </pc:sldMkLst>
      </pc:sldChg>
    </pc:docChg>
  </pc:docChgLst>
  <pc:docChgLst>
    <pc:chgData name="JHEYSON FABIAN VILLAVISAN BUITRAGO" userId="e5ced5c2-d787-455d-b115-4f08a699b8c8" providerId="ADAL" clId="{5D3A5C38-B7A5-46D8-AE18-2B5540597DE5}"/>
    <pc:docChg chg="custSel modSld">
      <pc:chgData name="JHEYSON FABIAN VILLAVISAN BUITRAGO" userId="e5ced5c2-d787-455d-b115-4f08a699b8c8" providerId="ADAL" clId="{5D3A5C38-B7A5-46D8-AE18-2B5540597DE5}" dt="2024-08-12T16:05:49.745" v="149" actId="20577"/>
      <pc:docMkLst>
        <pc:docMk/>
      </pc:docMkLst>
      <pc:sldChg chg="addSp delSp modSp mod">
        <pc:chgData name="JHEYSON FABIAN VILLAVISAN BUITRAGO" userId="e5ced5c2-d787-455d-b115-4f08a699b8c8" providerId="ADAL" clId="{5D3A5C38-B7A5-46D8-AE18-2B5540597DE5}" dt="2024-08-12T16:03:27.300" v="131" actId="478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5D3A5C38-B7A5-46D8-AE18-2B5540597DE5}" dt="2024-08-12T15:50:00.012" v="14" actId="115"/>
        <pc:sldMkLst>
          <pc:docMk/>
          <pc:sldMk cId="2574427139" sldId="275"/>
        </pc:sldMkLst>
      </pc:sldChg>
      <pc:sldChg chg="modSp mod">
        <pc:chgData name="JHEYSON FABIAN VILLAVISAN BUITRAGO" userId="e5ced5c2-d787-455d-b115-4f08a699b8c8" providerId="ADAL" clId="{5D3A5C38-B7A5-46D8-AE18-2B5540597DE5}" dt="2024-08-12T15:51:52.592" v="18" actId="20577"/>
        <pc:sldMkLst>
          <pc:docMk/>
          <pc:sldMk cId="3477400737" sldId="276"/>
        </pc:sldMkLst>
      </pc:sldChg>
      <pc:sldChg chg="modSp mod">
        <pc:chgData name="JHEYSON FABIAN VILLAVISAN BUITRAGO" userId="e5ced5c2-d787-455d-b115-4f08a699b8c8" providerId="ADAL" clId="{5D3A5C38-B7A5-46D8-AE18-2B5540597DE5}" dt="2024-08-12T16:04:55.555" v="137" actId="20577"/>
        <pc:sldMkLst>
          <pc:docMk/>
          <pc:sldMk cId="2767045354" sldId="278"/>
        </pc:sldMkLst>
      </pc:sldChg>
      <pc:sldChg chg="modSp mod">
        <pc:chgData name="JHEYSON FABIAN VILLAVISAN BUITRAGO" userId="e5ced5c2-d787-455d-b115-4f08a699b8c8" providerId="ADAL" clId="{5D3A5C38-B7A5-46D8-AE18-2B5540597DE5}" dt="2024-08-12T16:05:45.043" v="145" actId="20577"/>
        <pc:sldMkLst>
          <pc:docMk/>
          <pc:sldMk cId="1972393218" sldId="279"/>
        </pc:sldMkLst>
      </pc:sldChg>
      <pc:sldChg chg="modSp mod">
        <pc:chgData name="JHEYSON FABIAN VILLAVISAN BUITRAGO" userId="e5ced5c2-d787-455d-b115-4f08a699b8c8" providerId="ADAL" clId="{5D3A5C38-B7A5-46D8-AE18-2B5540597DE5}" dt="2024-08-12T16:05:47.363" v="147" actId="20577"/>
        <pc:sldMkLst>
          <pc:docMk/>
          <pc:sldMk cId="71122801" sldId="280"/>
        </pc:sldMkLst>
      </pc:sldChg>
      <pc:sldChg chg="modSp mod">
        <pc:chgData name="JHEYSON FABIAN VILLAVISAN BUITRAGO" userId="e5ced5c2-d787-455d-b115-4f08a699b8c8" providerId="ADAL" clId="{5D3A5C38-B7A5-46D8-AE18-2B5540597DE5}" dt="2024-08-12T16:04:50.455" v="136" actId="20577"/>
        <pc:sldMkLst>
          <pc:docMk/>
          <pc:sldMk cId="3730904877" sldId="281"/>
        </pc:sldMkLst>
      </pc:sldChg>
      <pc:sldChg chg="modSp mod">
        <pc:chgData name="JHEYSON FABIAN VILLAVISAN BUITRAGO" userId="e5ced5c2-d787-455d-b115-4f08a699b8c8" providerId="ADAL" clId="{5D3A5C38-B7A5-46D8-AE18-2B5540597DE5}" dt="2024-08-12T16:05:38.580" v="140" actId="20577"/>
        <pc:sldMkLst>
          <pc:docMk/>
          <pc:sldMk cId="3146510233" sldId="282"/>
        </pc:sldMkLst>
      </pc:sldChg>
      <pc:sldChg chg="modSp mod">
        <pc:chgData name="JHEYSON FABIAN VILLAVISAN BUITRAGO" userId="e5ced5c2-d787-455d-b115-4f08a699b8c8" providerId="ADAL" clId="{5D3A5C38-B7A5-46D8-AE18-2B5540597DE5}" dt="2024-08-12T16:05:40.983" v="141" actId="20577"/>
        <pc:sldMkLst>
          <pc:docMk/>
          <pc:sldMk cId="335165973" sldId="283"/>
        </pc:sldMkLst>
      </pc:sldChg>
      <pc:sldChg chg="modSp mod">
        <pc:chgData name="JHEYSON FABIAN VILLAVISAN BUITRAGO" userId="e5ced5c2-d787-455d-b115-4f08a699b8c8" providerId="ADAL" clId="{5D3A5C38-B7A5-46D8-AE18-2B5540597DE5}" dt="2024-08-12T16:05:42.885" v="143" actId="20577"/>
        <pc:sldMkLst>
          <pc:docMk/>
          <pc:sldMk cId="2833636623" sldId="284"/>
        </pc:sldMkLst>
      </pc:sldChg>
      <pc:sldChg chg="modSp mod">
        <pc:chgData name="JHEYSON FABIAN VILLAVISAN BUITRAGO" userId="e5ced5c2-d787-455d-b115-4f08a699b8c8" providerId="ADAL" clId="{5D3A5C38-B7A5-46D8-AE18-2B5540597DE5}" dt="2024-08-12T16:05:49.745" v="149" actId="20577"/>
        <pc:sldMkLst>
          <pc:docMk/>
          <pc:sldMk cId="597048695" sldId="285"/>
        </pc:sldMkLst>
      </pc:sldChg>
      <pc:sldChg chg="addSp delSp modSp mod">
        <pc:chgData name="JHEYSON FABIAN VILLAVISAN BUITRAGO" userId="e5ced5c2-d787-455d-b115-4f08a699b8c8" providerId="ADAL" clId="{5D3A5C38-B7A5-46D8-AE18-2B5540597DE5}" dt="2024-08-12T16:04:03.043" v="133" actId="20577"/>
        <pc:sldMkLst>
          <pc:docMk/>
          <pc:sldMk cId="3847487604" sldId="293"/>
        </pc:sldMkLst>
      </pc:sldChg>
    </pc:docChg>
  </pc:docChgLst>
  <pc:docChgLst>
    <pc:chgData name="JHEYSON FABIAN VILLAVISAN BUITRAGO" userId="e5ced5c2-d787-455d-b115-4f08a699b8c8" providerId="ADAL" clId="{0260B725-4CA2-48BE-9B3C-2D32F127CC8C}"/>
    <pc:docChg chg="addSld delSld modSld modSection">
      <pc:chgData name="JHEYSON FABIAN VILLAVISAN BUITRAGO" userId="e5ced5c2-d787-455d-b115-4f08a699b8c8" providerId="ADAL" clId="{0260B725-4CA2-48BE-9B3C-2D32F127CC8C}" dt="2025-01-23T02:26:27.972" v="11" actId="20577"/>
      <pc:docMkLst>
        <pc:docMk/>
      </pc:docMkLst>
      <pc:sldChg chg="modSp add mod">
        <pc:chgData name="JHEYSON FABIAN VILLAVISAN BUITRAGO" userId="e5ced5c2-d787-455d-b115-4f08a699b8c8" providerId="ADAL" clId="{0260B725-4CA2-48BE-9B3C-2D32F127CC8C}" dt="2025-01-23T02:26:09.307" v="2" actId="20577"/>
        <pc:sldMkLst>
          <pc:docMk/>
          <pc:sldMk cId="2505371292" sldId="270"/>
        </pc:sldMkLst>
        <pc:spChg chg="mod">
          <ac:chgData name="JHEYSON FABIAN VILLAVISAN BUITRAGO" userId="e5ced5c2-d787-455d-b115-4f08a699b8c8" providerId="ADAL" clId="{0260B725-4CA2-48BE-9B3C-2D32F127CC8C}" dt="2025-01-23T02:26:09.307" v="2" actId="20577"/>
          <ac:spMkLst>
            <pc:docMk/>
            <pc:sldMk cId="2505371292" sldId="270"/>
            <ac:spMk id="11266" creationId="{74AD047A-E86C-4E92-874D-BAA043AB0B46}"/>
          </ac:spMkLst>
        </pc:spChg>
      </pc:sldChg>
      <pc:sldChg chg="modSp mod">
        <pc:chgData name="JHEYSON FABIAN VILLAVISAN BUITRAGO" userId="e5ced5c2-d787-455d-b115-4f08a699b8c8" providerId="ADAL" clId="{0260B725-4CA2-48BE-9B3C-2D32F127CC8C}" dt="2025-01-23T02:26:11.775" v="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0260B725-4CA2-48BE-9B3C-2D32F127CC8C}" dt="2025-01-23T02:26:11.775" v="3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260B725-4CA2-48BE-9B3C-2D32F127CC8C}" dt="2025-01-23T02:26:13.274" v="4" actId="20577"/>
        <pc:sldMkLst>
          <pc:docMk/>
          <pc:sldMk cId="2574427139" sldId="275"/>
        </pc:sldMkLst>
        <pc:spChg chg="mod">
          <ac:chgData name="JHEYSON FABIAN VILLAVISAN BUITRAGO" userId="e5ced5c2-d787-455d-b115-4f08a699b8c8" providerId="ADAL" clId="{0260B725-4CA2-48BE-9B3C-2D32F127CC8C}" dt="2025-01-23T02:26:13.274" v="4" actId="20577"/>
          <ac:spMkLst>
            <pc:docMk/>
            <pc:sldMk cId="2574427139" sldId="275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260B725-4CA2-48BE-9B3C-2D32F127CC8C}" dt="2025-01-23T02:26:15.073" v="5" actId="20577"/>
        <pc:sldMkLst>
          <pc:docMk/>
          <pc:sldMk cId="3477400737" sldId="276"/>
        </pc:sldMkLst>
        <pc:spChg chg="mod">
          <ac:chgData name="JHEYSON FABIAN VILLAVISAN BUITRAGO" userId="e5ced5c2-d787-455d-b115-4f08a699b8c8" providerId="ADAL" clId="{0260B725-4CA2-48BE-9B3C-2D32F127CC8C}" dt="2025-01-23T02:26:15.073" v="5" actId="20577"/>
          <ac:spMkLst>
            <pc:docMk/>
            <pc:sldMk cId="3477400737" sldId="276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260B725-4CA2-48BE-9B3C-2D32F127CC8C}" dt="2025-01-23T02:26:17.694" v="6" actId="20577"/>
        <pc:sldMkLst>
          <pc:docMk/>
          <pc:sldMk cId="3602490117" sldId="277"/>
        </pc:sldMkLst>
        <pc:spChg chg="mod">
          <ac:chgData name="JHEYSON FABIAN VILLAVISAN BUITRAGO" userId="e5ced5c2-d787-455d-b115-4f08a699b8c8" providerId="ADAL" clId="{0260B725-4CA2-48BE-9B3C-2D32F127CC8C}" dt="2025-01-23T02:26:17.694" v="6" actId="20577"/>
          <ac:spMkLst>
            <pc:docMk/>
            <pc:sldMk cId="3602490117" sldId="277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260B725-4CA2-48BE-9B3C-2D32F127CC8C}" dt="2025-01-23T02:26:25.137" v="9" actId="20577"/>
        <pc:sldMkLst>
          <pc:docMk/>
          <pc:sldMk cId="2767045354" sldId="278"/>
        </pc:sldMkLst>
        <pc:spChg chg="mod">
          <ac:chgData name="JHEYSON FABIAN VILLAVISAN BUITRAGO" userId="e5ced5c2-d787-455d-b115-4f08a699b8c8" providerId="ADAL" clId="{0260B725-4CA2-48BE-9B3C-2D32F127CC8C}" dt="2025-01-23T02:26:25.137" v="9" actId="20577"/>
          <ac:spMkLst>
            <pc:docMk/>
            <pc:sldMk cId="2767045354" sldId="278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260B725-4CA2-48BE-9B3C-2D32F127CC8C}" dt="2025-01-23T02:26:20.794" v="7" actId="20577"/>
        <pc:sldMkLst>
          <pc:docMk/>
          <pc:sldMk cId="3730904877" sldId="281"/>
        </pc:sldMkLst>
        <pc:spChg chg="mod">
          <ac:chgData name="JHEYSON FABIAN VILLAVISAN BUITRAGO" userId="e5ced5c2-d787-455d-b115-4f08a699b8c8" providerId="ADAL" clId="{0260B725-4CA2-48BE-9B3C-2D32F127CC8C}" dt="2025-01-23T02:26:20.794" v="7" actId="20577"/>
          <ac:spMkLst>
            <pc:docMk/>
            <pc:sldMk cId="3730904877" sldId="281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260B725-4CA2-48BE-9B3C-2D32F127CC8C}" dt="2025-01-23T02:26:27.972" v="11" actId="20577"/>
        <pc:sldMkLst>
          <pc:docMk/>
          <pc:sldMk cId="3146510233" sldId="282"/>
        </pc:sldMkLst>
        <pc:spChg chg="mod">
          <ac:chgData name="JHEYSON FABIAN VILLAVISAN BUITRAGO" userId="e5ced5c2-d787-455d-b115-4f08a699b8c8" providerId="ADAL" clId="{0260B725-4CA2-48BE-9B3C-2D32F127CC8C}" dt="2025-01-23T02:26:27.972" v="11" actId="20577"/>
          <ac:spMkLst>
            <pc:docMk/>
            <pc:sldMk cId="3146510233" sldId="282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0260B725-4CA2-48BE-9B3C-2D32F127CC8C}" dt="2025-01-23T02:26:00.076" v="0" actId="47"/>
        <pc:sldMkLst>
          <pc:docMk/>
          <pc:sldMk cId="3847487604" sldId="293"/>
        </pc:sldMkLst>
      </pc:sldChg>
      <pc:sldChg chg="modSp mod">
        <pc:chgData name="JHEYSON FABIAN VILLAVISAN BUITRAGO" userId="e5ced5c2-d787-455d-b115-4f08a699b8c8" providerId="ADAL" clId="{0260B725-4CA2-48BE-9B3C-2D32F127CC8C}" dt="2025-01-23T02:26:22.880" v="8" actId="20577"/>
        <pc:sldMkLst>
          <pc:docMk/>
          <pc:sldMk cId="2652160058" sldId="294"/>
        </pc:sldMkLst>
        <pc:spChg chg="mod">
          <ac:chgData name="JHEYSON FABIAN VILLAVISAN BUITRAGO" userId="e5ced5c2-d787-455d-b115-4f08a699b8c8" providerId="ADAL" clId="{0260B725-4CA2-48BE-9B3C-2D32F127CC8C}" dt="2025-01-23T02:26:22.880" v="8" actId="20577"/>
          <ac:spMkLst>
            <pc:docMk/>
            <pc:sldMk cId="2652160058" sldId="294"/>
            <ac:spMk id="10" creationId="{AF4E183E-A171-4923-A99E-D149888CEC37}"/>
          </ac:spMkLst>
        </pc:spChg>
      </pc:sldChg>
    </pc:docChg>
  </pc:docChgLst>
  <pc:docChgLst>
    <pc:chgData name="STEVEN MORALES ALVAREZ" userId="S::smoralesa@itc.edu.co::15ae5332-b231-4c37-978d-42e59cc57c1f" providerId="AD" clId="Web-{C78F897C-4102-94EA-E17D-E0AA06E66F01}"/>
    <pc:docChg chg="sldOrd">
      <pc:chgData name="STEVEN MORALES ALVAREZ" userId="S::smoralesa@itc.edu.co::15ae5332-b231-4c37-978d-42e59cc57c1f" providerId="AD" clId="Web-{C78F897C-4102-94EA-E17D-E0AA06E66F01}" dt="2024-10-19T15:27:57.973" v="0"/>
      <pc:docMkLst>
        <pc:docMk/>
      </pc:docMkLst>
      <pc:sldChg chg="ord">
        <pc:chgData name="STEVEN MORALES ALVAREZ" userId="S::smoralesa@itc.edu.co::15ae5332-b231-4c37-978d-42e59cc57c1f" providerId="AD" clId="Web-{C78F897C-4102-94EA-E17D-E0AA06E66F01}" dt="2024-10-19T15:27:57.973" v="0"/>
        <pc:sldMkLst>
          <pc:docMk/>
          <pc:sldMk cId="3602490117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847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88284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>
                <a:latin typeface="Arial"/>
                <a:cs typeface="Arial"/>
              </a:rPr>
              <a:t>10</a:t>
            </a:r>
            <a:endParaRPr lang="en-US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259632" y="1268760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ES" sz="1800" b="1" dirty="0"/>
              <a:t>Consecuencias de un Alcance Mal Definido</a:t>
            </a:r>
            <a:endParaRPr lang="es-CO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dirty="0"/>
              <a:t>Riesgos de No Definir Adecuadamente el Alcance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E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Desviación de Objetivos:</a:t>
            </a:r>
            <a:r>
              <a:rPr lang="es-ES" sz="1600" dirty="0"/>
              <a:t> El proyecto puede expandirse sin control, abordando temas no planificados</a:t>
            </a:r>
            <a:endParaRPr lang="es-E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E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Sobrecarga de Trabajo:</a:t>
            </a:r>
            <a:r>
              <a:rPr lang="es-ES" sz="1600" dirty="0"/>
              <a:t> Aumentan las cargas de trabajo y los costos inesperados.</a:t>
            </a:r>
            <a:endParaRPr lang="es-E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E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Resultados Irrelevantes:</a:t>
            </a:r>
            <a:r>
              <a:rPr lang="es-ES" sz="1600" dirty="0"/>
              <a:t> Se pueden obtener resultados que no aportan valor significativo al problema de investigación.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E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i="1" u="sng" dirty="0">
                <a:solidFill>
                  <a:srgbClr val="000000"/>
                </a:solidFill>
                <a:latin typeface="Arial"/>
                <a:cs typeface="Arial"/>
              </a:rPr>
              <a:t>¡¡¡¡No alcanzar el cumplimiento del proyecto!!!!</a:t>
            </a:r>
            <a:endParaRPr lang="es-CO" sz="1600" b="1" i="1" u="sng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51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BFAD80C6-663E-42AD-A6EE-0E699E7C415E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523716"/>
          <a:ext cx="7416824" cy="52705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>
                          <a:highlight>
                            <a:srgbClr val="00FF00"/>
                          </a:highlight>
                        </a:rPr>
                        <a:t>Introducción – Generalidades presentación informe</a:t>
                      </a:r>
                      <a:r>
                        <a:rPr lang="es-CO" sz="900" dirty="0"/>
                        <a:t>.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Reglamento de trabajos de grado y modalidades.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Título, Objetivos y alcance de un proyecto de investigación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Revisión del estado del Arte – Revisión del estado de la técnica – Vigilancia tecnológica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Definición de Anteproyecto (Borrador Informe IEEE)</a:t>
                      </a:r>
                      <a:endParaRPr lang="es-CO" sz="9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Metodología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10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Cronograma – Presupuesto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1er Borrador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Resultados Esperados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15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16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17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de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55" y="6291967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Lunes:       20:10 – 21:30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6A35285C-4584-C88E-3DB1-2B353E8F42C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6C523D5-75E5-AE0C-9446-5D0A819E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74" y="6276578"/>
            <a:ext cx="49984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*Definición de Anteproyecto</a:t>
            </a:r>
            <a:r>
              <a:rPr lang="es-CO" altLang="es-CO" sz="1000" b="1" dirty="0"/>
              <a:t>: Documento con selección de tema, presentación de problemática a atender o necesidad, objetivos y alcance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3</a:t>
            </a:r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es el alcance de un anteproyecto?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>
                <a:latin typeface="Arial"/>
                <a:cs typeface="Arial"/>
              </a:rPr>
              <a:t>4</a:t>
            </a:r>
            <a:endParaRPr lang="es-CO" altLang="es-CO" sz="3600" b="0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46015" y="2120605"/>
            <a:ext cx="6400800" cy="289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ES" sz="1800" dirty="0"/>
              <a:t>El alcance de un proyecto de investigación define los límites y el contexto en los que se llevará a cabo el estudio.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800" dirty="0"/>
              <a:t>Especifica lo que está incluido y lo que está excluido del estudio.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800" dirty="0"/>
              <a:t>Sirve como guía para enfocar los esfuerzos del investigador, asegurando que el proyecto sea manejable y relevante</a:t>
            </a:r>
            <a:r>
              <a:rPr lang="es-ES" sz="900" dirty="0"/>
              <a:t>.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2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>
                <a:latin typeface="Arial"/>
                <a:cs typeface="Arial"/>
              </a:rPr>
              <a:t>5</a:t>
            </a:r>
            <a:endParaRPr lang="en-US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Recomendaciones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¿Por qué es Importante Definir el Alcance?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400" b="1" dirty="0"/>
              <a:t>Enfoque Claro:</a:t>
            </a:r>
            <a:r>
              <a:rPr lang="es-ES" sz="1400" dirty="0"/>
              <a:t> Ayuda a concentrar los esfuerzos en los aspectos más relevantes del problema de investigación.</a:t>
            </a: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400" b="1" dirty="0"/>
              <a:t>Gestión de Recursos:</a:t>
            </a:r>
            <a:r>
              <a:rPr lang="es-ES" sz="1400" dirty="0"/>
              <a:t> Permite una mejor planificación y utilización de recursos, como tiempo, personal y presupuesto.</a:t>
            </a: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400" b="1" dirty="0"/>
              <a:t>Evita Desviaciones:</a:t>
            </a:r>
            <a:r>
              <a:rPr lang="es-ES" sz="1400" dirty="0"/>
              <a:t> Reduce la posibilidad de que el proyecto se desvíe hacia aspectos irrelevantes o no planificados.</a:t>
            </a: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400" b="1" dirty="0"/>
              <a:t>Facilita la Evaluación:</a:t>
            </a:r>
            <a:r>
              <a:rPr lang="es-ES" sz="1400" dirty="0"/>
              <a:t> Proporciona criterios claros para evaluar el éxito o la efectividad del proyecto.</a:t>
            </a: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0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>
                <a:latin typeface="Arial"/>
                <a:cs typeface="Arial"/>
              </a:rPr>
              <a:t>6</a:t>
            </a:r>
            <a:endParaRPr lang="en-US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115616" y="1412776"/>
            <a:ext cx="6400800" cy="178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800" b="1" dirty="0"/>
              <a:t>Elementos Clave del Alcance de un Proyecto</a:t>
            </a:r>
            <a:endParaRPr lang="es-CO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Limitaciones:</a:t>
            </a:r>
            <a:r>
              <a:rPr lang="es-ES" sz="1600" dirty="0"/>
              <a:t> Las restricciones y condicionantes del estudio.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Metodología:</a:t>
            </a:r>
            <a:r>
              <a:rPr lang="es-ES" sz="1600" dirty="0"/>
              <a:t> El enfoque y las técnicas que se utilizarán.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Entregables:</a:t>
            </a:r>
            <a:r>
              <a:rPr lang="es-ES" sz="1600" dirty="0"/>
              <a:t> Los productos o resultados específicos que se generarán.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Cobertura:</a:t>
            </a:r>
            <a:r>
              <a:rPr lang="es-ES" sz="1600" dirty="0"/>
              <a:t> Ámbito geográfico, temporal y de la población que será estudiada.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9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sz="3600" b="0" dirty="0">
                <a:latin typeface="Arial"/>
                <a:cs typeface="Arial"/>
              </a:rPr>
              <a:t>7</a:t>
            </a:r>
            <a:endParaRPr lang="en-US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611560" y="1196752"/>
            <a:ext cx="777686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EJEMPLO ALCANCE 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ES" sz="16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Título</a:t>
            </a:r>
            <a:r>
              <a:rPr lang="es-ES" sz="1600" dirty="0"/>
              <a:t> Desarrollo de un Vehículo Autónomo para Aplicaciones en Agricultura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Objetivo</a:t>
            </a:r>
            <a:r>
              <a:rPr lang="es-ES" sz="1600" dirty="0"/>
              <a:t> Desarrollar un prototipo funcional de un vehículo autónomo capaz de realizar tareas agrícolas como la siembra, riego y recolección en terrenos de hasta 5 hectáreas.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ES" sz="16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Cobertura:</a:t>
            </a:r>
            <a:r>
              <a:rPr lang="es-ES" sz="1600" dirty="0"/>
              <a:t> El proyecto se centrará en terrenos planos y cultivos de maíz. Excluirá aplicaciones en terrenos montañosos o con cultivos especializados.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Metodología:</a:t>
            </a:r>
            <a:r>
              <a:rPr lang="es-ES" sz="1600" dirty="0"/>
              <a:t> Se empleará una combinación de sensores LIDAR, GPS y cámaras para la navegación autónoma, junto con algoritmos de inteligencia artificial para la toma de decisiones en tiempo real.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Limitaciones:</a:t>
            </a:r>
            <a:r>
              <a:rPr lang="es-ES" sz="1600" dirty="0"/>
              <a:t> El desarrollo estará limitado a un prototipo a escala que funcione en un entorno controlado. No se incluirán pruebas en condiciones climáticas adversas.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Entregables:</a:t>
            </a:r>
            <a:r>
              <a:rPr lang="es-ES" sz="1600" dirty="0"/>
              <a:t> Un prototipo a escala funcional, informe técnico detallado, y un manual de usuario para la operación del vehículo.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0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sz="3600" b="0" dirty="0">
                <a:latin typeface="Arial"/>
                <a:cs typeface="Arial"/>
              </a:rPr>
              <a:t>8</a:t>
            </a:r>
            <a:endParaRPr lang="en-US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611560" y="1196752"/>
            <a:ext cx="777686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EJEMPLO ALCANCE 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ES" sz="16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Título</a:t>
            </a:r>
            <a:r>
              <a:rPr lang="es-ES" sz="1600" dirty="0"/>
              <a:t> Sistema Automatizado de Clasificación y Empaque en una Línea de Producción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Objetivo</a:t>
            </a:r>
            <a:r>
              <a:rPr lang="es-ES" sz="1600" dirty="0"/>
              <a:t> Implementar un sistema automatizado en una línea de producción para clasificar y empacar productos según su tamaño, color y peso, aumentando la eficiencia en un 30%.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Cobertura:</a:t>
            </a:r>
            <a:r>
              <a:rPr lang="es-ES" sz="1600" dirty="0"/>
              <a:t> El sistema será implementado en una línea de producción de productos electrónicos de pequeño tamaño, como resistencias y condensadores. No se incluirán productos de tamaños grandes o líquidos.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Metodología:</a:t>
            </a:r>
            <a:r>
              <a:rPr lang="es-ES" sz="1600" dirty="0"/>
              <a:t> Utilización de cintas transportadoras, sensores ópticos y sistemas de visión artificial para la clasificación. Se integrará un brazo robótico para la manipulación y empaque automatizado.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Limitaciones:</a:t>
            </a:r>
            <a:r>
              <a:rPr lang="es-ES" sz="1600" dirty="0"/>
              <a:t> El sistema se diseñará para trabajar con un flujo de hasta 500 piezas por hora. El proyecto no cubrirá la integración con sistemas de logística externos.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/>
              <a:t>Entregables:</a:t>
            </a:r>
            <a:r>
              <a:rPr lang="es-ES" sz="1600" dirty="0"/>
              <a:t> Sistema de clasificación y empaque automatizado, manual de operación, y un informe de evaluación de la eficiencia </a:t>
            </a:r>
            <a:r>
              <a:rPr lang="es-ES" sz="1600" dirty="0" err="1"/>
              <a:t>post-implementación</a:t>
            </a:r>
            <a:r>
              <a:rPr lang="es-ES" sz="1600" dirty="0"/>
              <a:t>.</a:t>
            </a: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6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>
                <a:latin typeface="Arial"/>
                <a:cs typeface="Arial"/>
              </a:rPr>
              <a:t>9</a:t>
            </a:r>
            <a:endParaRPr lang="en-US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547664" y="83947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Ejercicio</a:t>
            </a:r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Identifique </a:t>
            </a:r>
            <a:r>
              <a:rPr lang="es-ES" sz="1600" b="1" dirty="0"/>
              <a:t>Cobertura, Metodología, Limitaciones y Entregables del siguiente proyecto: 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Título: </a:t>
            </a:r>
            <a:r>
              <a:rPr lang="es-ES" sz="1600" dirty="0"/>
              <a:t>Desarrollo de un Exoesqueleto Asistencial para la Rehabilitación de Extremidades Inferiores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 un exoesqueleto asistencial para ayudar en la rehabilitación de pacientes con movilidad reducida en las extremidades inferiores, mejorando su capacidad de caminar en un 40% en un plazo de seis meses.</a:t>
            </a:r>
            <a:endParaRPr lang="es-CO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45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Words>883</Words>
  <Application>Microsoft Office PowerPoint</Application>
  <PresentationFormat>Carta (216 x 279 mm)</PresentationFormat>
  <Paragraphs>148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303</cp:revision>
  <dcterms:created xsi:type="dcterms:W3CDTF">2008-03-11T21:51:34Z</dcterms:created>
  <dcterms:modified xsi:type="dcterms:W3CDTF">2025-01-23T02:26:31Z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